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7" r:id="rId7"/>
    <p:sldId id="266" r:id="rId8"/>
    <p:sldId id="268" r:id="rId9"/>
    <p:sldId id="269" r:id="rId10"/>
    <p:sldId id="270" r:id="rId11"/>
    <p:sldId id="271" r:id="rId12"/>
    <p:sldId id="273" r:id="rId13"/>
    <p:sldId id="274" r:id="rId14"/>
    <p:sldId id="27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6B6C3-922A-4765-9396-A67BD21C5207}" v="803" dt="2023-09-05T09:24:40.82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>
      <p:cViewPr varScale="1">
        <p:scale>
          <a:sx n="69" d="100"/>
          <a:sy n="69" d="100"/>
        </p:scale>
        <p:origin x="488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9/5/2023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/>
              <a:t>Broker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/>
              <a:t>Авише</a:t>
            </a:r>
            <a:r>
              <a:rPr lang="en-US" sz="3600" dirty="0"/>
              <a:t> </a:t>
            </a:r>
            <a:r>
              <a:rPr lang="en-US" sz="3600" err="1"/>
              <a:t>Бошнакова</a:t>
            </a:r>
            <a:endParaRPr lang="en-US" sz="3600"/>
          </a:p>
        </p:txBody>
      </p:sp>
      <p:pic>
        <p:nvPicPr>
          <p:cNvPr id="6" name="Picture 5" descr="A green and yellow logo with a car and a house&#10;&#10;Description automatically generated">
            <a:extLst>
              <a:ext uri="{FF2B5EF4-FFF2-40B4-BE49-F238E27FC236}">
                <a16:creationId xmlns:a16="http://schemas.microsoft.com/office/drawing/2014/main" id="{58513A06-8D74-1630-4281-FA9AF6E4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20" y="502379"/>
            <a:ext cx="4244708" cy="27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square with black lines&#10;&#10;Description automatically generated">
            <a:extLst>
              <a:ext uri="{FF2B5EF4-FFF2-40B4-BE49-F238E27FC236}">
                <a16:creationId xmlns:a16="http://schemas.microsoft.com/office/drawing/2014/main" id="{2F6541C0-E9FD-1AC3-9737-AC84FB7D5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" y="-201256"/>
            <a:ext cx="12189723" cy="711768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51465A9-C172-97BC-04E5-0F09743E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596" y="1104957"/>
            <a:ext cx="5133760" cy="1020762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all </a:t>
            </a:r>
            <a:r>
              <a:rPr lang="en-US" err="1">
                <a:solidFill>
                  <a:schemeClr val="tx1"/>
                </a:solidFill>
              </a:rPr>
              <a:t>brookers</a:t>
            </a:r>
            <a:r>
              <a:rPr lang="en-US" dirty="0">
                <a:solidFill>
                  <a:schemeClr val="tx1"/>
                </a:solidFill>
              </a:rPr>
              <a:t> info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122309D-AD49-0465-E859-C9AA8E0D2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59" y="2250881"/>
            <a:ext cx="5171625" cy="3067200"/>
          </a:xfrm>
          <a:prstGeom prst="rect">
            <a:avLst/>
          </a:prstGeom>
        </p:spPr>
      </p:pic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9409BC8-D0E0-917E-2152-6DFCC4AFC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4167" y="298197"/>
            <a:ext cx="5157072" cy="50196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7A6435-B273-F759-F11B-4D1538F80B4D}"/>
              </a:ext>
            </a:extLst>
          </p:cNvPr>
          <p:cNvSpPr txBox="1"/>
          <p:nvPr/>
        </p:nvSpPr>
        <p:spPr>
          <a:xfrm>
            <a:off x="681062" y="5596386"/>
            <a:ext cx="5229944" cy="653796"/>
          </a:xfrm>
          <a:prstGeom prst="bracketPai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3600" dirty="0"/>
              <a:t>Add client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9CD5-91F4-37A1-51E6-D5594BBE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/>
          <a:p>
            <a:r>
              <a:rPr lang="en-GB" err="1"/>
              <a:t>Нововъведения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CE36-BF51-341B-150A-6BBA59879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200" dirty="0" err="1"/>
              <a:t>Надграждане</a:t>
            </a:r>
            <a:r>
              <a:rPr lang="en-GB" sz="2200" dirty="0"/>
              <a:t> </a:t>
            </a:r>
            <a:r>
              <a:rPr lang="en-GB" sz="2200" dirty="0" err="1"/>
              <a:t>на</a:t>
            </a:r>
            <a:r>
              <a:rPr lang="en-GB" sz="2200" dirty="0"/>
              <a:t> </a:t>
            </a:r>
            <a:r>
              <a:rPr lang="en-GB" sz="2200" dirty="0" err="1"/>
              <a:t>проекта,чрез</a:t>
            </a:r>
            <a:r>
              <a:rPr lang="en-GB" sz="2200" dirty="0"/>
              <a:t> </a:t>
            </a:r>
            <a:r>
              <a:rPr lang="en-GB" sz="2200" dirty="0" err="1"/>
              <a:t>добавяне</a:t>
            </a:r>
            <a:r>
              <a:rPr lang="en-GB" sz="2200" dirty="0"/>
              <a:t> </a:t>
            </a:r>
            <a:r>
              <a:rPr lang="en-GB" sz="2200" dirty="0" err="1"/>
              <a:t>на</a:t>
            </a:r>
            <a:r>
              <a:rPr lang="en-GB" sz="2200" dirty="0"/>
              <a:t>  </a:t>
            </a:r>
            <a:r>
              <a:rPr lang="en-GB" sz="2200" dirty="0" err="1"/>
              <a:t>Wep</a:t>
            </a:r>
            <a:r>
              <a:rPr lang="en-GB" sz="2200" dirty="0"/>
              <a:t> </a:t>
            </a:r>
            <a:r>
              <a:rPr lang="en-GB" sz="2200" dirty="0" err="1"/>
              <a:t>приложение</a:t>
            </a:r>
            <a:endParaRPr lang="en-GB" sz="2200" dirty="0"/>
          </a:p>
          <a:p>
            <a:pPr>
              <a:spcAft>
                <a:spcPts val="600"/>
              </a:spcAft>
            </a:pPr>
            <a:r>
              <a:rPr lang="en-GB" sz="2200" dirty="0" err="1"/>
              <a:t>Ще</a:t>
            </a:r>
            <a:r>
              <a:rPr lang="en-GB" sz="2200" dirty="0"/>
              <a:t> </a:t>
            </a:r>
            <a:r>
              <a:rPr lang="en-GB" sz="2200" dirty="0" err="1"/>
              <a:t>бъдат</a:t>
            </a:r>
            <a:r>
              <a:rPr lang="en-GB" sz="2200" dirty="0"/>
              <a:t> </a:t>
            </a:r>
            <a:r>
              <a:rPr lang="en-GB" sz="2200" dirty="0" err="1"/>
              <a:t>добавени</a:t>
            </a:r>
            <a:r>
              <a:rPr lang="en-GB" sz="2200" dirty="0"/>
              <a:t> </a:t>
            </a:r>
            <a:r>
              <a:rPr lang="en-GB" sz="2200" dirty="0" err="1"/>
              <a:t>нови</a:t>
            </a:r>
            <a:r>
              <a:rPr lang="en-GB" sz="2200" dirty="0"/>
              <a:t> </a:t>
            </a:r>
            <a:r>
              <a:rPr lang="en-GB" sz="2200" dirty="0" err="1"/>
              <a:t>проекти</a:t>
            </a:r>
            <a:r>
              <a:rPr lang="en-GB" sz="2200" dirty="0"/>
              <a:t> и </a:t>
            </a:r>
            <a:r>
              <a:rPr lang="en-GB" sz="2200" dirty="0" err="1"/>
              <a:t>изборът</a:t>
            </a:r>
            <a:r>
              <a:rPr lang="en-GB" sz="2200" dirty="0"/>
              <a:t> </a:t>
            </a:r>
            <a:r>
              <a:rPr lang="en-GB" sz="2200" dirty="0" err="1"/>
              <a:t>ще</a:t>
            </a:r>
            <a:r>
              <a:rPr lang="en-GB" sz="2200" dirty="0"/>
              <a:t> </a:t>
            </a:r>
            <a:r>
              <a:rPr lang="en-GB" sz="2200" dirty="0" err="1"/>
              <a:t>бъде</a:t>
            </a:r>
            <a:r>
              <a:rPr lang="en-GB" sz="2200" dirty="0"/>
              <a:t> </a:t>
            </a:r>
            <a:r>
              <a:rPr lang="en-GB" sz="2200" dirty="0" err="1"/>
              <a:t>много</a:t>
            </a:r>
            <a:r>
              <a:rPr lang="en-GB" sz="2200" dirty="0"/>
              <a:t> </a:t>
            </a:r>
            <a:r>
              <a:rPr lang="en-GB" sz="2200" dirty="0" err="1"/>
              <a:t>по-голям</a:t>
            </a:r>
            <a:r>
              <a:rPr lang="en-GB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4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9693" y="274638"/>
            <a:ext cx="11285666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sz="5600" err="1"/>
              <a:t>Съдържание</a:t>
            </a:r>
            <a:r>
              <a:rPr lang="en-US" sz="5600" dirty="0"/>
              <a:t>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err="1"/>
              <a:t>Цели</a:t>
            </a:r>
            <a:r>
              <a:rPr lang="en-US" sz="2000"/>
              <a:t> </a:t>
            </a:r>
            <a:r>
              <a:rPr lang="en-US" sz="2000" err="1"/>
              <a:t>на</a:t>
            </a:r>
            <a:r>
              <a:rPr lang="en-US" sz="2000"/>
              <a:t> проекта</a:t>
            </a:r>
          </a:p>
          <a:p>
            <a:r>
              <a:rPr lang="en-US" sz="2000" err="1"/>
              <a:t>Основни</a:t>
            </a:r>
            <a:r>
              <a:rPr lang="en-US" sz="2000"/>
              <a:t> </a:t>
            </a:r>
            <a:r>
              <a:rPr lang="en-US" sz="2000" err="1"/>
              <a:t>етапи</a:t>
            </a:r>
            <a:r>
              <a:rPr lang="en-US" sz="2000"/>
              <a:t> в </a:t>
            </a:r>
            <a:r>
              <a:rPr lang="en-US" sz="2000" err="1"/>
              <a:t>реализацията</a:t>
            </a:r>
            <a:r>
              <a:rPr lang="en-US" sz="2000"/>
              <a:t> </a:t>
            </a:r>
            <a:r>
              <a:rPr lang="en-US" sz="2000" err="1"/>
              <a:t>на</a:t>
            </a:r>
            <a:r>
              <a:rPr lang="en-US" sz="2000"/>
              <a:t> проекта</a:t>
            </a:r>
          </a:p>
          <a:p>
            <a:r>
              <a:rPr lang="en-US" sz="2000" dirty="0" err="1"/>
              <a:t>Използвани</a:t>
            </a:r>
            <a:r>
              <a:rPr lang="en-US" sz="2000" dirty="0"/>
              <a:t> </a:t>
            </a:r>
            <a:r>
              <a:rPr lang="en-US" sz="2000" dirty="0" err="1"/>
              <a:t>технологии</a:t>
            </a:r>
            <a:endParaRPr lang="en-US" sz="2000" dirty="0"/>
          </a:p>
          <a:p>
            <a:r>
              <a:rPr lang="en-US" sz="2000" err="1"/>
              <a:t>База</a:t>
            </a:r>
            <a:r>
              <a:rPr lang="en-US" sz="2000"/>
              <a:t> </a:t>
            </a:r>
            <a:r>
              <a:rPr lang="en-US" sz="2000" err="1"/>
              <a:t>данни</a:t>
            </a:r>
            <a:endParaRPr lang="en-US" sz="2000"/>
          </a:p>
          <a:p>
            <a:r>
              <a:rPr lang="en-US" sz="2000" dirty="0" err="1"/>
              <a:t>Форм</a:t>
            </a:r>
            <a:r>
              <a:rPr lang="en-US" sz="2000" dirty="0"/>
              <a:t>  </a:t>
            </a:r>
            <a:r>
              <a:rPr lang="en-US" sz="2000" dirty="0" err="1"/>
              <a:t>приложение</a:t>
            </a:r>
            <a:endParaRPr lang="en-US" sz="2000" dirty="0"/>
          </a:p>
          <a:p>
            <a:r>
              <a:rPr lang="en-US" sz="2000"/>
              <a:t>Използвани методи</a:t>
            </a:r>
          </a:p>
          <a:p>
            <a:r>
              <a:rPr lang="en-US" sz="2000" err="1"/>
              <a:t>Нововъведения</a:t>
            </a:r>
            <a:endParaRPr lang="en-US" sz="2000" dirty="0"/>
          </a:p>
          <a:p>
            <a:r>
              <a:rPr lang="en-US" sz="2000"/>
              <a:t>Заключение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65028A3-5A10-1790-B8ED-EB37A0576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" descr="A person in a suit holding a sign&#10;&#10;Description automatically generated">
            <a:extLst>
              <a:ext uri="{FF2B5EF4-FFF2-40B4-BE49-F238E27FC236}">
                <a16:creationId xmlns:a16="http://schemas.microsoft.com/office/drawing/2014/main" id="{2B935164-77ED-6BD5-5136-A2CC4358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7" y="3890034"/>
            <a:ext cx="3791760" cy="2138449"/>
          </a:xfrm>
          <a:prstGeom prst="rect">
            <a:avLst/>
          </a:prstGeom>
        </p:spPr>
      </p:pic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1FE1E16E-7E27-DFE9-C91A-F41800D9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" y="1681666"/>
            <a:ext cx="3803616" cy="20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57A574E-31A3-B7AC-0A1C-7F5ADF89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/>
          <a:p>
            <a:pPr algn="ctr"/>
            <a:r>
              <a:rPr lang="en-US" sz="7200" err="1"/>
              <a:t>Цели</a:t>
            </a:r>
            <a:r>
              <a:rPr lang="en-US" sz="7200"/>
              <a:t> </a:t>
            </a:r>
            <a:endParaRPr lang="en-US" sz="7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E2D1BF-40FB-B3B1-4DC4-800F5684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bg-BG" sz="1700" dirty="0"/>
              <a:t>Проект има за цел да представи работата на една компания, за брокери, чийто софтуер е предназначен за вътрешно ползване от служителите на компанията. Компанията  назначава професионалисти от различните области, които се обединяват , за да създадат желания от клиента продукт.</a:t>
            </a:r>
            <a:endParaRPr lang="en-US" sz="1700" dirty="0"/>
          </a:p>
        </p:txBody>
      </p:sp>
      <p:pic>
        <p:nvPicPr>
          <p:cNvPr id="5" name="Picture 4" descr="A logo for a real estate broker&#10;&#10;Description automatically generated">
            <a:extLst>
              <a:ext uri="{FF2B5EF4-FFF2-40B4-BE49-F238E27FC236}">
                <a16:creationId xmlns:a16="http://schemas.microsoft.com/office/drawing/2014/main" id="{4DCA8CF8-A123-A541-FF52-094B8B0A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78" y="199901"/>
            <a:ext cx="3587115" cy="2916805"/>
          </a:xfrm>
          <a:prstGeom prst="rect">
            <a:avLst/>
          </a:prstGeom>
        </p:spPr>
      </p:pic>
      <p:pic>
        <p:nvPicPr>
          <p:cNvPr id="6" name="Picture 5" descr="A hand writing on a white board&#10;&#10;Description automatically generated">
            <a:extLst>
              <a:ext uri="{FF2B5EF4-FFF2-40B4-BE49-F238E27FC236}">
                <a16:creationId xmlns:a16="http://schemas.microsoft.com/office/drawing/2014/main" id="{010E999A-6F29-3EE6-7C0A-6B92144C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34" y="204749"/>
            <a:ext cx="3596098" cy="2922018"/>
          </a:xfrm>
          <a:prstGeom prst="rect">
            <a:avLst/>
          </a:prstGeom>
        </p:spPr>
      </p:pic>
      <p:pic>
        <p:nvPicPr>
          <p:cNvPr id="7" name="Picture 6" descr="A logo of a building&#10;&#10;Description automatically generated">
            <a:extLst>
              <a:ext uri="{FF2B5EF4-FFF2-40B4-BE49-F238E27FC236}">
                <a16:creationId xmlns:a16="http://schemas.microsoft.com/office/drawing/2014/main" id="{D3EE5E34-D1F5-70C4-7FEA-7D8E52F15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70" y="199393"/>
            <a:ext cx="3143329" cy="29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>
                <a:latin typeface="WordVisi_MSFontService"/>
              </a:rPr>
              <a:t>.Основни етапи в реализацията на проекта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1686466"/>
            <a:ext cx="3792473" cy="446848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28600" lvl="0" indent="-228600" rtl="0">
              <a:buAutoNum type="arabicPeriod"/>
            </a:pPr>
            <a:r>
              <a:rPr lang="az-Cyrl-AZ" sz="1800">
                <a:latin typeface="Calibri"/>
                <a:ea typeface="Calibri"/>
                <a:cs typeface="Calibri"/>
              </a:rPr>
              <a:t>Изготвяне на план на проекта и създаване на </a:t>
            </a:r>
            <a:r>
              <a:rPr lang="en-US" sz="1800" dirty="0">
                <a:latin typeface="Calibri"/>
                <a:ea typeface="Calibri"/>
                <a:cs typeface="Calibri"/>
              </a:rPr>
              <a:t>GitHub Repository </a:t>
            </a:r>
            <a:endParaRPr lang="en-US" sz="1800" dirty="0"/>
          </a:p>
          <a:p>
            <a:pPr marL="228600" lvl="0" indent="-228600" rtl="0">
              <a:buAutoNum type="arabicPeriod"/>
            </a:pPr>
            <a:r>
              <a:rPr lang="az-Cyrl-AZ" sz="1800">
                <a:latin typeface="Calibri"/>
                <a:ea typeface="Calibri"/>
                <a:cs typeface="Calibri"/>
              </a:rPr>
              <a:t>Създаване на базата от данни </a:t>
            </a:r>
          </a:p>
          <a:p>
            <a:pPr marL="228600" lvl="0" indent="-228600" rtl="0">
              <a:buAutoNum type="arabicPeriod"/>
            </a:pPr>
            <a:r>
              <a:rPr lang="az-Cyrl-AZ" sz="1800">
                <a:latin typeface="Calibri"/>
                <a:ea typeface="Calibri"/>
                <a:cs typeface="Calibri"/>
              </a:rPr>
              <a:t>Създаване на услугите, които компанията предлага </a:t>
            </a:r>
          </a:p>
          <a:p>
            <a:pPr marL="228600" lvl="0" indent="-228600" rtl="0">
              <a:buAutoNum type="arabicPeriod"/>
            </a:pPr>
            <a:r>
              <a:rPr lang="az-Cyrl-AZ" sz="1800">
                <a:latin typeface="Calibri"/>
                <a:ea typeface="Calibri"/>
                <a:cs typeface="Calibri"/>
              </a:rPr>
              <a:t>Запълване на базата данни с информация(</a:t>
            </a:r>
            <a:r>
              <a:rPr lang="en-US" sz="1800" dirty="0">
                <a:latin typeface="Calibri"/>
                <a:ea typeface="Calibri"/>
                <a:cs typeface="Calibri"/>
              </a:rPr>
              <a:t>seeder) </a:t>
            </a:r>
          </a:p>
          <a:p>
            <a:pPr marL="228600" lvl="0" indent="-228600" rtl="0">
              <a:buAutoNum type="arabicPeriod"/>
            </a:pPr>
            <a:r>
              <a:rPr lang="az-Cyrl-AZ" sz="1800">
                <a:latin typeface="Calibri"/>
                <a:ea typeface="Calibri"/>
                <a:cs typeface="Calibri"/>
              </a:rPr>
              <a:t>Създаване на форм приложение </a:t>
            </a:r>
          </a:p>
          <a:p>
            <a:pPr marL="228600" lvl="0" indent="-228600" rtl="0">
              <a:buAutoNum type="arabicPeriod"/>
            </a:pPr>
            <a:r>
              <a:rPr lang="az-Cyrl-AZ" sz="1800">
                <a:latin typeface="Calibri"/>
                <a:ea typeface="Calibri"/>
                <a:cs typeface="Calibri"/>
              </a:rPr>
              <a:t>Създаване на конзолно приложение </a:t>
            </a:r>
            <a:endParaRPr lang="en-US" sz="1800"/>
          </a:p>
        </p:txBody>
      </p:sp>
      <p:pic>
        <p:nvPicPr>
          <p:cNvPr id="3" name="Picture 2" descr="A group of people holding a light bulb&#10;&#10;Description automatically generated">
            <a:extLst>
              <a:ext uri="{FF2B5EF4-FFF2-40B4-BE49-F238E27FC236}">
                <a16:creationId xmlns:a16="http://schemas.microsoft.com/office/drawing/2014/main" id="{CD37449F-78B3-61A3-A9AA-3628C79E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67" y="1856824"/>
            <a:ext cx="5611279" cy="40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7A4ABF3-75EF-F426-54D2-BA98264C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56" y="274638"/>
            <a:ext cx="10940698" cy="1020762"/>
          </a:xfrm>
        </p:spPr>
        <p:txBody>
          <a:bodyPr/>
          <a:lstStyle/>
          <a:p>
            <a:pPr algn="ctr"/>
            <a:r>
              <a:rPr lang="en-US" sz="6000" err="1"/>
              <a:t>Използвани</a:t>
            </a:r>
            <a:r>
              <a:rPr lang="en-US" sz="6000" dirty="0"/>
              <a:t> </a:t>
            </a:r>
            <a:r>
              <a:rPr lang="en-US" sz="6000" err="1"/>
              <a:t>технологии</a:t>
            </a:r>
            <a:endParaRPr lang="en-US" sz="6000"/>
          </a:p>
        </p:txBody>
      </p:sp>
      <p:pic>
        <p:nvPicPr>
          <p:cNvPr id="5" name="Content Placeholder 4" descr="A purple logo with text&#10;&#10;Description automatically generated">
            <a:extLst>
              <a:ext uri="{FF2B5EF4-FFF2-40B4-BE49-F238E27FC236}">
                <a16:creationId xmlns:a16="http://schemas.microsoft.com/office/drawing/2014/main" id="{A8E6A564-2888-9C61-6835-1F9350BEE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650" y="1971998"/>
            <a:ext cx="4321785" cy="2147078"/>
          </a:xfrm>
        </p:spPr>
      </p:pic>
      <p:pic>
        <p:nvPicPr>
          <p:cNvPr id="6" name="Picture 5" descr="A logo with a dolphin&#10;&#10;Description automatically generated">
            <a:extLst>
              <a:ext uri="{FF2B5EF4-FFF2-40B4-BE49-F238E27FC236}">
                <a16:creationId xmlns:a16="http://schemas.microsoft.com/office/drawing/2014/main" id="{1795CD28-76A0-AC1F-54EB-8D89C90F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07" y="1977300"/>
            <a:ext cx="3896148" cy="2143125"/>
          </a:xfrm>
          <a:prstGeom prst="rect">
            <a:avLst/>
          </a:prstGeom>
        </p:spPr>
      </p:pic>
      <p:pic>
        <p:nvPicPr>
          <p:cNvPr id="7" name="Picture 6" descr="A couple of logos with a cat&#10;&#10;Description automatically generated">
            <a:extLst>
              <a:ext uri="{FF2B5EF4-FFF2-40B4-BE49-F238E27FC236}">
                <a16:creationId xmlns:a16="http://schemas.microsoft.com/office/drawing/2014/main" id="{FEBB95DE-609D-77EF-9DF9-6AB04ACDC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588" y="4262056"/>
            <a:ext cx="4323582" cy="222630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5BFF5B6-F8F7-1E66-9425-62AEEB925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594" y="4184219"/>
            <a:ext cx="3909443" cy="22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52EC-90AD-1D00-A9E3-6F12ECA6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bg-BG" sz="2600" b="1" dirty="0">
              <a:latin typeface="WordVisi_MSFontService"/>
            </a:endParaRPr>
          </a:p>
        </p:txBody>
      </p:sp>
      <p:pic>
        <p:nvPicPr>
          <p:cNvPr id="4" name="Content Placeholder 3" descr="A diagram of a project&#10;&#10;Description automatically generated">
            <a:extLst>
              <a:ext uri="{FF2B5EF4-FFF2-40B4-BE49-F238E27FC236}">
                <a16:creationId xmlns:a16="http://schemas.microsoft.com/office/drawing/2014/main" id="{1B5A0F00-2F3D-6C4D-82EC-2A6AF66B0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" y="6332"/>
            <a:ext cx="12178813" cy="685512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AB2A6-C444-9F9D-BF75-7BD0E57E9581}"/>
              </a:ext>
            </a:extLst>
          </p:cNvPr>
          <p:cNvSpPr txBox="1"/>
          <p:nvPr/>
        </p:nvSpPr>
        <p:spPr>
          <a:xfrm>
            <a:off x="7754211" y="5920296"/>
            <a:ext cx="3747206" cy="6001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300" b="1" dirty="0">
                <a:ea typeface="+mn-lt"/>
                <a:cs typeface="+mn-lt"/>
              </a:rPr>
              <a:t>База от данни</a:t>
            </a:r>
            <a:endParaRPr lang="en-GB" sz="33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47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3766F4-5C7D-E75E-E45A-76CBE25D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04" y="1673361"/>
            <a:ext cx="10958083" cy="473392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03BE1A3-1E1B-69A2-C985-19BCB5FF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98" y="274638"/>
            <a:ext cx="11156303" cy="10207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GB" sz="5600" err="1"/>
              <a:t>Служителите</a:t>
            </a:r>
            <a:r>
              <a:rPr lang="en-GB" sz="5600" dirty="0"/>
              <a:t> </a:t>
            </a:r>
            <a:r>
              <a:rPr lang="en-GB" sz="5600" err="1"/>
              <a:t>на</a:t>
            </a:r>
            <a:r>
              <a:rPr lang="en-GB" sz="5600" dirty="0"/>
              <a:t> </a:t>
            </a:r>
            <a:r>
              <a:rPr lang="en-GB" sz="5600" err="1"/>
              <a:t>компанията</a:t>
            </a:r>
            <a:endParaRPr lang="en-GB" sz="5600"/>
          </a:p>
        </p:txBody>
      </p:sp>
    </p:spTree>
    <p:extLst>
      <p:ext uri="{BB962C8B-B14F-4D97-AF65-F5344CB8AC3E}">
        <p14:creationId xmlns:p14="http://schemas.microsoft.com/office/powerpoint/2010/main" val="25055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3BE1A3-1E1B-69A2-C985-19BCB5FF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98" y="274638"/>
            <a:ext cx="11156303" cy="10207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GB" sz="5600" dirty="0" err="1"/>
              <a:t>Клиенти</a:t>
            </a:r>
            <a:r>
              <a:rPr lang="en-GB" sz="5600" dirty="0"/>
              <a:t> </a:t>
            </a:r>
            <a:r>
              <a:rPr lang="en-GB" sz="5600" dirty="0" err="1"/>
              <a:t>на</a:t>
            </a:r>
            <a:r>
              <a:rPr lang="en-GB" sz="5600" dirty="0"/>
              <a:t> </a:t>
            </a:r>
            <a:r>
              <a:rPr lang="en-GB" sz="5600" dirty="0" err="1"/>
              <a:t>компанията</a:t>
            </a:r>
            <a:endParaRPr lang="en-GB" sz="56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BDEF88-D7A4-DB4F-6925-6F1CFA82A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301" y="1729506"/>
            <a:ext cx="10809675" cy="4776338"/>
          </a:xfrm>
        </p:spPr>
      </p:pic>
    </p:spTree>
    <p:extLst>
      <p:ext uri="{BB962C8B-B14F-4D97-AF65-F5344CB8AC3E}">
        <p14:creationId xmlns:p14="http://schemas.microsoft.com/office/powerpoint/2010/main" val="272820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98572FC-B036-6F99-798A-0CCD3DFA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57" y="274638"/>
            <a:ext cx="11673753" cy="1020762"/>
          </a:xfrm>
        </p:spPr>
        <p:txBody>
          <a:bodyPr/>
          <a:lstStyle/>
          <a:p>
            <a:pPr algn="ctr"/>
            <a:r>
              <a:rPr lang="en-US" sz="3600" i="1" err="1"/>
              <a:t>Методи</a:t>
            </a:r>
            <a:r>
              <a:rPr lang="en-US" sz="3600" i="1" dirty="0"/>
              <a:t> </a:t>
            </a:r>
            <a:r>
              <a:rPr lang="en-US" sz="3600" i="1" err="1"/>
              <a:t>свързани</a:t>
            </a:r>
            <a:r>
              <a:rPr lang="en-US" sz="3600" i="1" dirty="0"/>
              <a:t> с </a:t>
            </a:r>
            <a:r>
              <a:rPr lang="en-US" sz="3600" i="1" err="1"/>
              <a:t>проектите</a:t>
            </a:r>
            <a:r>
              <a:rPr lang="en-US" sz="3600" i="1" dirty="0"/>
              <a:t> </a:t>
            </a:r>
            <a:r>
              <a:rPr lang="en-US" sz="3600" i="1" err="1"/>
              <a:t>на</a:t>
            </a:r>
            <a:r>
              <a:rPr lang="en-US" sz="3600" i="1" dirty="0"/>
              <a:t> </a:t>
            </a:r>
            <a:r>
              <a:rPr lang="en-US" sz="3600" i="1" err="1"/>
              <a:t>компанията</a:t>
            </a:r>
            <a:r>
              <a:rPr lang="en-US" sz="3600" i="1" dirty="0"/>
              <a:t>:</a:t>
            </a:r>
            <a:endParaRPr lang="en-US" i="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174AF2A-E51E-7DF0-5644-5238CC875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543" y="1736050"/>
            <a:ext cx="4416552" cy="762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/>
              <a:t>Вземане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името</a:t>
            </a:r>
            <a:r>
              <a:rPr lang="en-US" dirty="0"/>
              <a:t> </a:t>
            </a:r>
            <a:r>
              <a:rPr lang="en-US" dirty="0" err="1"/>
              <a:t>му</a:t>
            </a: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1DE280D-4BFF-D4FB-0D56-ED8AFD6B1C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720" y="2822545"/>
            <a:ext cx="5271521" cy="3015830"/>
          </a:xfr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500A077-FE1E-0F0B-FB20-BADB9F110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5107" y="1721971"/>
            <a:ext cx="4416552" cy="762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err="1"/>
              <a:t>Изтриване</a:t>
            </a:r>
            <a:r>
              <a:rPr lang="en-US" dirty="0"/>
              <a:t> </a:t>
            </a:r>
            <a:r>
              <a:rPr lang="en-US" err="1"/>
              <a:t>на</a:t>
            </a:r>
            <a:r>
              <a:rPr lang="en-US" dirty="0"/>
              <a:t> </a:t>
            </a:r>
            <a:r>
              <a:rPr lang="en-US" err="1"/>
              <a:t>проект</a:t>
            </a:r>
            <a:endParaRPr lang="en-US"/>
          </a:p>
        </p:txBody>
      </p:sp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FD598DF-CD2E-7070-049F-5D7DDBC04C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9860" y="2815963"/>
            <a:ext cx="5135232" cy="3014616"/>
          </a:xfrm>
          <a:noFill/>
        </p:spPr>
      </p:pic>
    </p:spTree>
    <p:extLst>
      <p:ext uri="{BB962C8B-B14F-4D97-AF65-F5344CB8AC3E}">
        <p14:creationId xmlns:p14="http://schemas.microsoft.com/office/powerpoint/2010/main" val="16888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4CB80-51E5-47C8-B45D-3834AA25DD5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5DBF61-A50A-4EA0-945F-5445B174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1CC889-B55A-4246-8D72-AEC912BCD2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Chalkboard 16x9</vt:lpstr>
      <vt:lpstr>Broker company</vt:lpstr>
      <vt:lpstr>Съдържание:</vt:lpstr>
      <vt:lpstr>Цели </vt:lpstr>
      <vt:lpstr>.Основни етапи в реализацията на проекта</vt:lpstr>
      <vt:lpstr>Използвани технологии</vt:lpstr>
      <vt:lpstr>PowerPoint Presentation</vt:lpstr>
      <vt:lpstr>Служителите на компанията</vt:lpstr>
      <vt:lpstr>Клиенти на компанията</vt:lpstr>
      <vt:lpstr>Методи свързани с проектите на компанията:</vt:lpstr>
      <vt:lpstr>Get all brookers info</vt:lpstr>
      <vt:lpstr>Нововъведения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352</cp:revision>
  <dcterms:created xsi:type="dcterms:W3CDTF">2023-09-04T11:47:37Z</dcterms:created>
  <dcterms:modified xsi:type="dcterms:W3CDTF">2023-09-05T09:27:34Z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