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53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90592" y="10701245"/>
            <a:ext cx="1561295" cy="32707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8366162" y="10701245"/>
            <a:ext cx="1224915" cy="336550"/>
          </a:xfrm>
          <a:custGeom>
            <a:avLst/>
            <a:gdLst/>
            <a:ahLst/>
            <a:cxnLst/>
            <a:rect l="l" t="t" r="r" b="b"/>
            <a:pathLst>
              <a:path w="1224915" h="336550">
                <a:moveTo>
                  <a:pt x="1056612" y="0"/>
                </a:moveTo>
                <a:lnTo>
                  <a:pt x="168250" y="0"/>
                </a:lnTo>
                <a:lnTo>
                  <a:pt x="123522" y="6010"/>
                </a:lnTo>
                <a:lnTo>
                  <a:pt x="83331" y="22971"/>
                </a:lnTo>
                <a:lnTo>
                  <a:pt x="49279" y="49279"/>
                </a:lnTo>
                <a:lnTo>
                  <a:pt x="22971" y="83331"/>
                </a:lnTo>
                <a:lnTo>
                  <a:pt x="6010" y="123522"/>
                </a:lnTo>
                <a:lnTo>
                  <a:pt x="0" y="168250"/>
                </a:lnTo>
                <a:lnTo>
                  <a:pt x="6010" y="212977"/>
                </a:lnTo>
                <a:lnTo>
                  <a:pt x="22971" y="253169"/>
                </a:lnTo>
                <a:lnTo>
                  <a:pt x="49279" y="287221"/>
                </a:lnTo>
                <a:lnTo>
                  <a:pt x="83331" y="313529"/>
                </a:lnTo>
                <a:lnTo>
                  <a:pt x="123522" y="330490"/>
                </a:lnTo>
                <a:lnTo>
                  <a:pt x="168250" y="336500"/>
                </a:lnTo>
                <a:lnTo>
                  <a:pt x="1056612" y="336500"/>
                </a:lnTo>
                <a:lnTo>
                  <a:pt x="1101340" y="330490"/>
                </a:lnTo>
                <a:lnTo>
                  <a:pt x="1141531" y="313529"/>
                </a:lnTo>
                <a:lnTo>
                  <a:pt x="1175583" y="287221"/>
                </a:lnTo>
                <a:lnTo>
                  <a:pt x="1201891" y="253169"/>
                </a:lnTo>
                <a:lnTo>
                  <a:pt x="1218852" y="212977"/>
                </a:lnTo>
                <a:lnTo>
                  <a:pt x="1224862" y="168250"/>
                </a:lnTo>
                <a:lnTo>
                  <a:pt x="1218852" y="123522"/>
                </a:lnTo>
                <a:lnTo>
                  <a:pt x="1201891" y="83331"/>
                </a:lnTo>
                <a:lnTo>
                  <a:pt x="1175583" y="49279"/>
                </a:lnTo>
                <a:lnTo>
                  <a:pt x="1141531" y="22971"/>
                </a:lnTo>
                <a:lnTo>
                  <a:pt x="1101340" y="6010"/>
                </a:lnTo>
                <a:lnTo>
                  <a:pt x="1056612" y="0"/>
                </a:lnTo>
                <a:close/>
              </a:path>
            </a:pathLst>
          </a:custGeom>
          <a:solidFill>
            <a:srgbClr val="FF33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76058" y="10798511"/>
            <a:ext cx="264046" cy="1503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8963335" y="10795489"/>
            <a:ext cx="92710" cy="151765"/>
          </a:xfrm>
          <a:custGeom>
            <a:avLst/>
            <a:gdLst/>
            <a:ahLst/>
            <a:cxnLst/>
            <a:rect l="l" t="t" r="r" b="b"/>
            <a:pathLst>
              <a:path w="92709" h="151765">
                <a:moveTo>
                  <a:pt x="31292" y="609"/>
                </a:moveTo>
                <a:lnTo>
                  <a:pt x="0" y="609"/>
                </a:lnTo>
                <a:lnTo>
                  <a:pt x="0" y="151726"/>
                </a:lnTo>
                <a:lnTo>
                  <a:pt x="31292" y="151726"/>
                </a:lnTo>
                <a:lnTo>
                  <a:pt x="31292" y="609"/>
                </a:lnTo>
                <a:close/>
              </a:path>
              <a:path w="92709" h="151765">
                <a:moveTo>
                  <a:pt x="88861" y="47040"/>
                </a:moveTo>
                <a:lnTo>
                  <a:pt x="57569" y="47040"/>
                </a:lnTo>
                <a:lnTo>
                  <a:pt x="57569" y="151726"/>
                </a:lnTo>
                <a:lnTo>
                  <a:pt x="88861" y="151726"/>
                </a:lnTo>
                <a:lnTo>
                  <a:pt x="88861" y="47040"/>
                </a:lnTo>
                <a:close/>
              </a:path>
              <a:path w="92709" h="151765">
                <a:moveTo>
                  <a:pt x="92494" y="15811"/>
                </a:moveTo>
                <a:lnTo>
                  <a:pt x="75946" y="0"/>
                </a:lnTo>
                <a:lnTo>
                  <a:pt x="70764" y="0"/>
                </a:lnTo>
                <a:lnTo>
                  <a:pt x="54749" y="15811"/>
                </a:lnTo>
                <a:lnTo>
                  <a:pt x="54749" y="20866"/>
                </a:lnTo>
                <a:lnTo>
                  <a:pt x="70764" y="36537"/>
                </a:lnTo>
                <a:lnTo>
                  <a:pt x="75946" y="36537"/>
                </a:lnTo>
                <a:lnTo>
                  <a:pt x="92494" y="20866"/>
                </a:lnTo>
                <a:lnTo>
                  <a:pt x="92494" y="15811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077475" y="10840910"/>
            <a:ext cx="208982" cy="1079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12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5.png"/><Relationship Id="rId5" Type="http://schemas.openxmlformats.org/officeDocument/2006/relationships/image" Target="../media/image37.png"/><Relationship Id="rId10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7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9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8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50.png"/><Relationship Id="rId2" Type="http://schemas.openxmlformats.org/officeDocument/2006/relationships/image" Target="../media/image34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8.png"/><Relationship Id="rId5" Type="http://schemas.openxmlformats.org/officeDocument/2006/relationships/image" Target="../media/image37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1" Type="http://schemas.openxmlformats.org/officeDocument/2006/relationships/image" Target="../media/image56.png"/><Relationship Id="rId5" Type="http://schemas.openxmlformats.org/officeDocument/2006/relationships/image" Target="../media/image54.png"/><Relationship Id="rId10" Type="http://schemas.openxmlformats.org/officeDocument/2006/relationships/image" Target="../media/image37.png"/><Relationship Id="rId4" Type="http://schemas.openxmlformats.org/officeDocument/2006/relationships/image" Target="../media/image53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0.png"/><Relationship Id="rId18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12" Type="http://schemas.openxmlformats.org/officeDocument/2006/relationships/image" Target="../media/image39.png"/><Relationship Id="rId17" Type="http://schemas.openxmlformats.org/officeDocument/2006/relationships/image" Target="../media/image62.png"/><Relationship Id="rId2" Type="http://schemas.openxmlformats.org/officeDocument/2006/relationships/image" Target="../media/image34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38.png"/><Relationship Id="rId5" Type="http://schemas.openxmlformats.org/officeDocument/2006/relationships/image" Target="../media/image54.png"/><Relationship Id="rId15" Type="http://schemas.openxmlformats.org/officeDocument/2006/relationships/image" Target="../media/image56.png"/><Relationship Id="rId10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0.png"/><Relationship Id="rId18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12" Type="http://schemas.openxmlformats.org/officeDocument/2006/relationships/image" Target="../media/image39.png"/><Relationship Id="rId17" Type="http://schemas.openxmlformats.org/officeDocument/2006/relationships/image" Target="../media/image61.png"/><Relationship Id="rId2" Type="http://schemas.openxmlformats.org/officeDocument/2006/relationships/image" Target="../media/image34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38.png"/><Relationship Id="rId5" Type="http://schemas.openxmlformats.org/officeDocument/2006/relationships/image" Target="../media/image54.png"/><Relationship Id="rId15" Type="http://schemas.openxmlformats.org/officeDocument/2006/relationships/image" Target="../media/image56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0.png"/><Relationship Id="rId18" Type="http://schemas.openxmlformats.org/officeDocument/2006/relationships/image" Target="../media/image64.png"/><Relationship Id="rId3" Type="http://schemas.openxmlformats.org/officeDocument/2006/relationships/image" Target="../media/image65.png"/><Relationship Id="rId21" Type="http://schemas.openxmlformats.org/officeDocument/2006/relationships/image" Target="../media/image62.png"/><Relationship Id="rId7" Type="http://schemas.openxmlformats.org/officeDocument/2006/relationships/image" Target="../media/image58.png"/><Relationship Id="rId12" Type="http://schemas.openxmlformats.org/officeDocument/2006/relationships/image" Target="../media/image67.png"/><Relationship Id="rId17" Type="http://schemas.openxmlformats.org/officeDocument/2006/relationships/image" Target="../media/image68.png"/><Relationship Id="rId2" Type="http://schemas.openxmlformats.org/officeDocument/2006/relationships/image" Target="../media/image34.png"/><Relationship Id="rId16" Type="http://schemas.openxmlformats.org/officeDocument/2006/relationships/image" Target="../media/image5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38.png"/><Relationship Id="rId5" Type="http://schemas.openxmlformats.org/officeDocument/2006/relationships/image" Target="../media/image54.png"/><Relationship Id="rId15" Type="http://schemas.openxmlformats.org/officeDocument/2006/relationships/image" Target="../media/image39.png"/><Relationship Id="rId10" Type="http://schemas.openxmlformats.org/officeDocument/2006/relationships/image" Target="../media/image55.png"/><Relationship Id="rId19" Type="http://schemas.openxmlformats.org/officeDocument/2006/relationships/image" Target="../media/image69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4" Type="http://schemas.openxmlformats.org/officeDocument/2006/relationships/image" Target="../media/image37.png"/><Relationship Id="rId22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0.png"/><Relationship Id="rId18" Type="http://schemas.openxmlformats.org/officeDocument/2006/relationships/image" Target="../media/image70.png"/><Relationship Id="rId3" Type="http://schemas.openxmlformats.org/officeDocument/2006/relationships/image" Target="../media/image65.png"/><Relationship Id="rId21" Type="http://schemas.openxmlformats.org/officeDocument/2006/relationships/image" Target="../media/image61.png"/><Relationship Id="rId7" Type="http://schemas.openxmlformats.org/officeDocument/2006/relationships/image" Target="../media/image58.png"/><Relationship Id="rId12" Type="http://schemas.openxmlformats.org/officeDocument/2006/relationships/image" Target="../media/image67.png"/><Relationship Id="rId17" Type="http://schemas.openxmlformats.org/officeDocument/2006/relationships/image" Target="../media/image68.png"/><Relationship Id="rId2" Type="http://schemas.openxmlformats.org/officeDocument/2006/relationships/image" Target="../media/image34.png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38.png"/><Relationship Id="rId5" Type="http://schemas.openxmlformats.org/officeDocument/2006/relationships/image" Target="../media/image54.png"/><Relationship Id="rId15" Type="http://schemas.openxmlformats.org/officeDocument/2006/relationships/image" Target="../media/image39.png"/><Relationship Id="rId23" Type="http://schemas.openxmlformats.org/officeDocument/2006/relationships/image" Target="../media/image63.png"/><Relationship Id="rId10" Type="http://schemas.openxmlformats.org/officeDocument/2006/relationships/image" Target="../media/image55.png"/><Relationship Id="rId19" Type="http://schemas.openxmlformats.org/officeDocument/2006/relationships/image" Target="../media/image69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4" Type="http://schemas.openxmlformats.org/officeDocument/2006/relationships/image" Target="../media/image37.png"/><Relationship Id="rId22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0.png"/><Relationship Id="rId18" Type="http://schemas.openxmlformats.org/officeDocument/2006/relationships/image" Target="../media/image71.png"/><Relationship Id="rId3" Type="http://schemas.openxmlformats.org/officeDocument/2006/relationships/image" Target="../media/image65.png"/><Relationship Id="rId21" Type="http://schemas.openxmlformats.org/officeDocument/2006/relationships/image" Target="../media/image64.png"/><Relationship Id="rId7" Type="http://schemas.openxmlformats.org/officeDocument/2006/relationships/image" Target="../media/image58.png"/><Relationship Id="rId12" Type="http://schemas.openxmlformats.org/officeDocument/2006/relationships/image" Target="../media/image67.png"/><Relationship Id="rId17" Type="http://schemas.openxmlformats.org/officeDocument/2006/relationships/image" Target="../media/image68.png"/><Relationship Id="rId25" Type="http://schemas.openxmlformats.org/officeDocument/2006/relationships/image" Target="../media/image63.png"/><Relationship Id="rId2" Type="http://schemas.openxmlformats.org/officeDocument/2006/relationships/image" Target="../media/image34.png"/><Relationship Id="rId16" Type="http://schemas.openxmlformats.org/officeDocument/2006/relationships/image" Target="../media/image5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38.png"/><Relationship Id="rId24" Type="http://schemas.openxmlformats.org/officeDocument/2006/relationships/image" Target="../media/image62.png"/><Relationship Id="rId5" Type="http://schemas.openxmlformats.org/officeDocument/2006/relationships/image" Target="../media/image54.png"/><Relationship Id="rId15" Type="http://schemas.openxmlformats.org/officeDocument/2006/relationships/image" Target="../media/image39.png"/><Relationship Id="rId23" Type="http://schemas.openxmlformats.org/officeDocument/2006/relationships/image" Target="../media/image61.png"/><Relationship Id="rId10" Type="http://schemas.openxmlformats.org/officeDocument/2006/relationships/image" Target="../media/image55.png"/><Relationship Id="rId19" Type="http://schemas.openxmlformats.org/officeDocument/2006/relationships/image" Target="../media/image72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4" Type="http://schemas.openxmlformats.org/officeDocument/2006/relationships/image" Target="../media/image37.png"/><Relationship Id="rId22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0.png"/><Relationship Id="rId18" Type="http://schemas.openxmlformats.org/officeDocument/2006/relationships/image" Target="../media/image71.png"/><Relationship Id="rId26" Type="http://schemas.openxmlformats.org/officeDocument/2006/relationships/image" Target="../media/image63.png"/><Relationship Id="rId3" Type="http://schemas.openxmlformats.org/officeDocument/2006/relationships/image" Target="../media/image65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7.png"/><Relationship Id="rId17" Type="http://schemas.openxmlformats.org/officeDocument/2006/relationships/image" Target="../media/image68.png"/><Relationship Id="rId25" Type="http://schemas.openxmlformats.org/officeDocument/2006/relationships/image" Target="../media/image62.png"/><Relationship Id="rId2" Type="http://schemas.openxmlformats.org/officeDocument/2006/relationships/image" Target="../media/image34.png"/><Relationship Id="rId16" Type="http://schemas.openxmlformats.org/officeDocument/2006/relationships/image" Target="../media/image5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38.png"/><Relationship Id="rId24" Type="http://schemas.openxmlformats.org/officeDocument/2006/relationships/image" Target="../media/image61.png"/><Relationship Id="rId5" Type="http://schemas.openxmlformats.org/officeDocument/2006/relationships/image" Target="../media/image54.png"/><Relationship Id="rId15" Type="http://schemas.openxmlformats.org/officeDocument/2006/relationships/image" Target="../media/image39.png"/><Relationship Id="rId23" Type="http://schemas.openxmlformats.org/officeDocument/2006/relationships/image" Target="../media/image69.png"/><Relationship Id="rId10" Type="http://schemas.openxmlformats.org/officeDocument/2006/relationships/image" Target="../media/image55.png"/><Relationship Id="rId19" Type="http://schemas.openxmlformats.org/officeDocument/2006/relationships/image" Target="../media/image73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4" Type="http://schemas.openxmlformats.org/officeDocument/2006/relationships/image" Target="../media/image37.png"/><Relationship Id="rId22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0.png"/><Relationship Id="rId18" Type="http://schemas.openxmlformats.org/officeDocument/2006/relationships/image" Target="../media/image71.png"/><Relationship Id="rId26" Type="http://schemas.openxmlformats.org/officeDocument/2006/relationships/image" Target="../media/image62.png"/><Relationship Id="rId3" Type="http://schemas.openxmlformats.org/officeDocument/2006/relationships/image" Target="../media/image65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7.png"/><Relationship Id="rId17" Type="http://schemas.openxmlformats.org/officeDocument/2006/relationships/image" Target="../media/image68.png"/><Relationship Id="rId25" Type="http://schemas.openxmlformats.org/officeDocument/2006/relationships/image" Target="../media/image61.png"/><Relationship Id="rId2" Type="http://schemas.openxmlformats.org/officeDocument/2006/relationships/image" Target="../media/image34.png"/><Relationship Id="rId16" Type="http://schemas.openxmlformats.org/officeDocument/2006/relationships/image" Target="../media/image56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38.png"/><Relationship Id="rId24" Type="http://schemas.openxmlformats.org/officeDocument/2006/relationships/image" Target="../media/image69.png"/><Relationship Id="rId5" Type="http://schemas.openxmlformats.org/officeDocument/2006/relationships/image" Target="../media/image54.png"/><Relationship Id="rId15" Type="http://schemas.openxmlformats.org/officeDocument/2006/relationships/image" Target="../media/image39.png"/><Relationship Id="rId23" Type="http://schemas.openxmlformats.org/officeDocument/2006/relationships/image" Target="../media/image64.png"/><Relationship Id="rId10" Type="http://schemas.openxmlformats.org/officeDocument/2006/relationships/image" Target="../media/image55.png"/><Relationship Id="rId19" Type="http://schemas.openxmlformats.org/officeDocument/2006/relationships/image" Target="../media/image73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4" Type="http://schemas.openxmlformats.org/officeDocument/2006/relationships/image" Target="../media/image37.png"/><Relationship Id="rId22" Type="http://schemas.openxmlformats.org/officeDocument/2006/relationships/image" Target="../media/image72.png"/><Relationship Id="rId27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0.png"/><Relationship Id="rId18" Type="http://schemas.openxmlformats.org/officeDocument/2006/relationships/image" Target="../media/image71.png"/><Relationship Id="rId26" Type="http://schemas.openxmlformats.org/officeDocument/2006/relationships/image" Target="../media/image61.png"/><Relationship Id="rId3" Type="http://schemas.openxmlformats.org/officeDocument/2006/relationships/image" Target="../media/image65.png"/><Relationship Id="rId21" Type="http://schemas.openxmlformats.org/officeDocument/2006/relationships/image" Target="../media/image75.png"/><Relationship Id="rId7" Type="http://schemas.openxmlformats.org/officeDocument/2006/relationships/image" Target="../media/image58.png"/><Relationship Id="rId12" Type="http://schemas.openxmlformats.org/officeDocument/2006/relationships/image" Target="../media/image67.png"/><Relationship Id="rId17" Type="http://schemas.openxmlformats.org/officeDocument/2006/relationships/image" Target="../media/image68.png"/><Relationship Id="rId25" Type="http://schemas.openxmlformats.org/officeDocument/2006/relationships/image" Target="../media/image69.png"/><Relationship Id="rId2" Type="http://schemas.openxmlformats.org/officeDocument/2006/relationships/image" Target="../media/image34.png"/><Relationship Id="rId16" Type="http://schemas.openxmlformats.org/officeDocument/2006/relationships/image" Target="../media/image56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38.png"/><Relationship Id="rId24" Type="http://schemas.openxmlformats.org/officeDocument/2006/relationships/image" Target="../media/image64.png"/><Relationship Id="rId5" Type="http://schemas.openxmlformats.org/officeDocument/2006/relationships/image" Target="../media/image54.png"/><Relationship Id="rId15" Type="http://schemas.openxmlformats.org/officeDocument/2006/relationships/image" Target="../media/image39.png"/><Relationship Id="rId23" Type="http://schemas.openxmlformats.org/officeDocument/2006/relationships/image" Target="../media/image72.png"/><Relationship Id="rId28" Type="http://schemas.openxmlformats.org/officeDocument/2006/relationships/image" Target="../media/image63.png"/><Relationship Id="rId10" Type="http://schemas.openxmlformats.org/officeDocument/2006/relationships/image" Target="../media/image55.png"/><Relationship Id="rId19" Type="http://schemas.openxmlformats.org/officeDocument/2006/relationships/image" Target="../media/image73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4" Type="http://schemas.openxmlformats.org/officeDocument/2006/relationships/image" Target="../media/image37.png"/><Relationship Id="rId22" Type="http://schemas.openxmlformats.org/officeDocument/2006/relationships/image" Target="../media/image70.png"/><Relationship Id="rId27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37.png"/><Relationship Id="rId18" Type="http://schemas.openxmlformats.org/officeDocument/2006/relationships/image" Target="../media/image73.png"/><Relationship Id="rId26" Type="http://schemas.openxmlformats.org/officeDocument/2006/relationships/image" Target="../media/image61.png"/><Relationship Id="rId3" Type="http://schemas.openxmlformats.org/officeDocument/2006/relationships/image" Target="../media/image53.png"/><Relationship Id="rId21" Type="http://schemas.openxmlformats.org/officeDocument/2006/relationships/image" Target="../media/image76.png"/><Relationship Id="rId7" Type="http://schemas.openxmlformats.org/officeDocument/2006/relationships/image" Target="../media/image59.png"/><Relationship Id="rId12" Type="http://schemas.openxmlformats.org/officeDocument/2006/relationships/image" Target="../media/image40.png"/><Relationship Id="rId17" Type="http://schemas.openxmlformats.org/officeDocument/2006/relationships/image" Target="../media/image71.png"/><Relationship Id="rId25" Type="http://schemas.openxmlformats.org/officeDocument/2006/relationships/image" Target="../media/image69.png"/><Relationship Id="rId2" Type="http://schemas.openxmlformats.org/officeDocument/2006/relationships/image" Target="../media/image34.png"/><Relationship Id="rId16" Type="http://schemas.openxmlformats.org/officeDocument/2006/relationships/image" Target="../media/image68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67.png"/><Relationship Id="rId24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56.png"/><Relationship Id="rId23" Type="http://schemas.openxmlformats.org/officeDocument/2006/relationships/image" Target="../media/image72.png"/><Relationship Id="rId28" Type="http://schemas.openxmlformats.org/officeDocument/2006/relationships/image" Target="../media/image63.png"/><Relationship Id="rId10" Type="http://schemas.openxmlformats.org/officeDocument/2006/relationships/image" Target="../media/image38.png"/><Relationship Id="rId19" Type="http://schemas.openxmlformats.org/officeDocument/2006/relationships/image" Target="../media/image74.png"/><Relationship Id="rId4" Type="http://schemas.openxmlformats.org/officeDocument/2006/relationships/image" Target="../media/image54.png"/><Relationship Id="rId9" Type="http://schemas.openxmlformats.org/officeDocument/2006/relationships/image" Target="../media/image55.png"/><Relationship Id="rId14" Type="http://schemas.openxmlformats.org/officeDocument/2006/relationships/image" Target="../media/image39.png"/><Relationship Id="rId22" Type="http://schemas.openxmlformats.org/officeDocument/2006/relationships/image" Target="../media/image70.png"/><Relationship Id="rId27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9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63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3.png"/><Relationship Id="rId2" Type="http://schemas.openxmlformats.org/officeDocument/2006/relationships/image" Target="../media/image81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8.png"/><Relationship Id="rId5" Type="http://schemas.openxmlformats.org/officeDocument/2006/relationships/image" Target="../media/image94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63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3.png"/><Relationship Id="rId2" Type="http://schemas.openxmlformats.org/officeDocument/2006/relationships/image" Target="../media/image81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8.png"/><Relationship Id="rId5" Type="http://schemas.openxmlformats.org/officeDocument/2006/relationships/image" Target="../media/image94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63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18" Type="http://schemas.openxmlformats.org/officeDocument/2006/relationships/image" Target="../media/image92.png"/><Relationship Id="rId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94.png"/><Relationship Id="rId15" Type="http://schemas.openxmlformats.org/officeDocument/2006/relationships/image" Target="../media/image89.png"/><Relationship Id="rId10" Type="http://schemas.openxmlformats.org/officeDocument/2006/relationships/image" Target="../media/image96.png"/><Relationship Id="rId19" Type="http://schemas.openxmlformats.org/officeDocument/2006/relationships/image" Target="../media/image93.png"/><Relationship Id="rId4" Type="http://schemas.openxmlformats.org/officeDocument/2006/relationships/image" Target="../media/image63.png"/><Relationship Id="rId9" Type="http://schemas.openxmlformats.org/officeDocument/2006/relationships/image" Target="../media/image95.png"/><Relationship Id="rId1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7.png"/><Relationship Id="rId18" Type="http://schemas.openxmlformats.org/officeDocument/2006/relationships/image" Target="../media/image93.png"/><Relationship Id="rId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2.png"/><Relationship Id="rId2" Type="http://schemas.openxmlformats.org/officeDocument/2006/relationships/image" Target="../media/image81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94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63.png"/><Relationship Id="rId9" Type="http://schemas.openxmlformats.org/officeDocument/2006/relationships/image" Target="../media/image97.png"/><Relationship Id="rId14" Type="http://schemas.openxmlformats.org/officeDocument/2006/relationships/image" Target="../media/image8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18" Type="http://schemas.openxmlformats.org/officeDocument/2006/relationships/image" Target="../media/image92.png"/><Relationship Id="rId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94.png"/><Relationship Id="rId15" Type="http://schemas.openxmlformats.org/officeDocument/2006/relationships/image" Target="../media/image89.png"/><Relationship Id="rId10" Type="http://schemas.openxmlformats.org/officeDocument/2006/relationships/image" Target="../media/image99.png"/><Relationship Id="rId19" Type="http://schemas.openxmlformats.org/officeDocument/2006/relationships/image" Target="../media/image93.png"/><Relationship Id="rId4" Type="http://schemas.openxmlformats.org/officeDocument/2006/relationships/image" Target="../media/image63.png"/><Relationship Id="rId9" Type="http://schemas.openxmlformats.org/officeDocument/2006/relationships/image" Target="../media/image98.png"/><Relationship Id="rId1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18" Type="http://schemas.openxmlformats.org/officeDocument/2006/relationships/image" Target="../media/image92.png"/><Relationship Id="rId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94.png"/><Relationship Id="rId15" Type="http://schemas.openxmlformats.org/officeDocument/2006/relationships/image" Target="../media/image89.png"/><Relationship Id="rId10" Type="http://schemas.openxmlformats.org/officeDocument/2006/relationships/image" Target="../media/image101.png"/><Relationship Id="rId19" Type="http://schemas.openxmlformats.org/officeDocument/2006/relationships/image" Target="../media/image93.png"/><Relationship Id="rId4" Type="http://schemas.openxmlformats.org/officeDocument/2006/relationships/image" Target="../media/image63.png"/><Relationship Id="rId9" Type="http://schemas.openxmlformats.org/officeDocument/2006/relationships/image" Target="../media/image100.png"/><Relationship Id="rId1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18" Type="http://schemas.openxmlformats.org/officeDocument/2006/relationships/image" Target="../media/image92.png"/><Relationship Id="rId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94.png"/><Relationship Id="rId15" Type="http://schemas.openxmlformats.org/officeDocument/2006/relationships/image" Target="../media/image89.png"/><Relationship Id="rId10" Type="http://schemas.openxmlformats.org/officeDocument/2006/relationships/image" Target="../media/image103.png"/><Relationship Id="rId19" Type="http://schemas.openxmlformats.org/officeDocument/2006/relationships/image" Target="../media/image93.png"/><Relationship Id="rId4" Type="http://schemas.openxmlformats.org/officeDocument/2006/relationships/image" Target="../media/image63.png"/><Relationship Id="rId9" Type="http://schemas.openxmlformats.org/officeDocument/2006/relationships/image" Target="../media/image102.png"/><Relationship Id="rId1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18" Type="http://schemas.openxmlformats.org/officeDocument/2006/relationships/image" Target="../media/image92.png"/><Relationship Id="rId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94.png"/><Relationship Id="rId15" Type="http://schemas.openxmlformats.org/officeDocument/2006/relationships/image" Target="../media/image89.png"/><Relationship Id="rId10" Type="http://schemas.openxmlformats.org/officeDocument/2006/relationships/image" Target="../media/image105.png"/><Relationship Id="rId19" Type="http://schemas.openxmlformats.org/officeDocument/2006/relationships/image" Target="../media/image93.png"/><Relationship Id="rId4" Type="http://schemas.openxmlformats.org/officeDocument/2006/relationships/image" Target="../media/image63.png"/><Relationship Id="rId9" Type="http://schemas.openxmlformats.org/officeDocument/2006/relationships/image" Target="../media/image104.png"/><Relationship Id="rId1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18" Type="http://schemas.openxmlformats.org/officeDocument/2006/relationships/image" Target="../media/image92.png"/><Relationship Id="rId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94.png"/><Relationship Id="rId15" Type="http://schemas.openxmlformats.org/officeDocument/2006/relationships/image" Target="../media/image89.png"/><Relationship Id="rId10" Type="http://schemas.openxmlformats.org/officeDocument/2006/relationships/image" Target="../media/image107.png"/><Relationship Id="rId19" Type="http://schemas.openxmlformats.org/officeDocument/2006/relationships/image" Target="../media/image93.png"/><Relationship Id="rId4" Type="http://schemas.openxmlformats.org/officeDocument/2006/relationships/image" Target="../media/image63.png"/><Relationship Id="rId9" Type="http://schemas.openxmlformats.org/officeDocument/2006/relationships/image" Target="../media/image106.png"/><Relationship Id="rId1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11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59.png"/><Relationship Id="rId7" Type="http://schemas.openxmlformats.org/officeDocument/2006/relationships/image" Target="../media/image11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63.png"/><Relationship Id="rId9" Type="http://schemas.openxmlformats.org/officeDocument/2006/relationships/image" Target="../media/image1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59.png"/><Relationship Id="rId7" Type="http://schemas.openxmlformats.org/officeDocument/2006/relationships/image" Target="../media/image11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3C8BDD-3F72-3392-2C4B-AF91B6286655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604" y="6146409"/>
            <a:ext cx="8347465" cy="41883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760421" y="4729908"/>
            <a:ext cx="2569845" cy="565785"/>
          </a:xfrm>
          <a:custGeom>
            <a:avLst/>
            <a:gdLst/>
            <a:ahLst/>
            <a:cxnLst/>
            <a:rect l="l" t="t" r="r" b="b"/>
            <a:pathLst>
              <a:path w="2569845" h="565785">
                <a:moveTo>
                  <a:pt x="316136" y="105546"/>
                </a:moveTo>
                <a:lnTo>
                  <a:pt x="163597" y="105546"/>
                </a:lnTo>
                <a:lnTo>
                  <a:pt x="178957" y="107101"/>
                </a:lnTo>
                <a:lnTo>
                  <a:pt x="193376" y="111766"/>
                </a:lnTo>
                <a:lnTo>
                  <a:pt x="229940" y="143430"/>
                </a:lnTo>
                <a:lnTo>
                  <a:pt x="243510" y="189229"/>
                </a:lnTo>
                <a:lnTo>
                  <a:pt x="242474" y="202376"/>
                </a:lnTo>
                <a:lnTo>
                  <a:pt x="226925" y="245772"/>
                </a:lnTo>
                <a:lnTo>
                  <a:pt x="196391" y="291006"/>
                </a:lnTo>
                <a:lnTo>
                  <a:pt x="18847" y="481744"/>
                </a:lnTo>
                <a:lnTo>
                  <a:pt x="12910" y="489189"/>
                </a:lnTo>
                <a:lnTo>
                  <a:pt x="8669" y="497199"/>
                </a:lnTo>
                <a:lnTo>
                  <a:pt x="6125" y="505775"/>
                </a:lnTo>
                <a:lnTo>
                  <a:pt x="5277" y="514916"/>
                </a:lnTo>
                <a:lnTo>
                  <a:pt x="5984" y="523915"/>
                </a:lnTo>
                <a:lnTo>
                  <a:pt x="29967" y="554873"/>
                </a:lnTo>
                <a:lnTo>
                  <a:pt x="47495" y="557888"/>
                </a:lnTo>
                <a:lnTo>
                  <a:pt x="303823" y="557888"/>
                </a:lnTo>
                <a:lnTo>
                  <a:pt x="339256" y="540219"/>
                </a:lnTo>
                <a:lnTo>
                  <a:pt x="346041" y="517177"/>
                </a:lnTo>
                <a:lnTo>
                  <a:pt x="345287" y="508508"/>
                </a:lnTo>
                <a:lnTo>
                  <a:pt x="320409" y="477974"/>
                </a:lnTo>
                <a:lnTo>
                  <a:pt x="303823" y="474959"/>
                </a:lnTo>
                <a:lnTo>
                  <a:pt x="148519" y="474959"/>
                </a:lnTo>
                <a:lnTo>
                  <a:pt x="244264" y="373182"/>
                </a:lnTo>
                <a:lnTo>
                  <a:pt x="281394" y="327759"/>
                </a:lnTo>
                <a:lnTo>
                  <a:pt x="309854" y="280452"/>
                </a:lnTo>
                <a:lnTo>
                  <a:pt x="328513" y="232202"/>
                </a:lnTo>
                <a:lnTo>
                  <a:pt x="334733" y="185460"/>
                </a:lnTo>
                <a:lnTo>
                  <a:pt x="333461" y="162701"/>
                </a:lnTo>
                <a:lnTo>
                  <a:pt x="329644" y="141168"/>
                </a:lnTo>
                <a:lnTo>
                  <a:pt x="323283" y="120860"/>
                </a:lnTo>
                <a:lnTo>
                  <a:pt x="316136" y="105546"/>
                </a:lnTo>
                <a:close/>
              </a:path>
              <a:path w="2569845" h="565785">
                <a:moveTo>
                  <a:pt x="168874" y="22617"/>
                </a:moveTo>
                <a:lnTo>
                  <a:pt x="115158" y="32370"/>
                </a:lnTo>
                <a:lnTo>
                  <a:pt x="78217" y="49333"/>
                </a:lnTo>
                <a:lnTo>
                  <a:pt x="45045" y="72327"/>
                </a:lnTo>
                <a:lnTo>
                  <a:pt x="16962" y="100269"/>
                </a:lnTo>
                <a:lnTo>
                  <a:pt x="0" y="128163"/>
                </a:lnTo>
                <a:lnTo>
                  <a:pt x="0" y="135702"/>
                </a:lnTo>
                <a:lnTo>
                  <a:pt x="20873" y="169958"/>
                </a:lnTo>
                <a:lnTo>
                  <a:pt x="44480" y="177167"/>
                </a:lnTo>
                <a:lnTo>
                  <a:pt x="54563" y="176036"/>
                </a:lnTo>
                <a:lnTo>
                  <a:pt x="63704" y="172643"/>
                </a:lnTo>
                <a:lnTo>
                  <a:pt x="71903" y="166989"/>
                </a:lnTo>
                <a:lnTo>
                  <a:pt x="79159" y="159073"/>
                </a:lnTo>
                <a:lnTo>
                  <a:pt x="88442" y="147623"/>
                </a:lnTo>
                <a:lnTo>
                  <a:pt x="98195" y="137398"/>
                </a:lnTo>
                <a:lnTo>
                  <a:pt x="130378" y="114027"/>
                </a:lnTo>
                <a:lnTo>
                  <a:pt x="163597" y="105546"/>
                </a:lnTo>
                <a:lnTo>
                  <a:pt x="316136" y="105546"/>
                </a:lnTo>
                <a:lnTo>
                  <a:pt x="314377" y="101776"/>
                </a:lnTo>
                <a:lnTo>
                  <a:pt x="289687" y="68793"/>
                </a:lnTo>
                <a:lnTo>
                  <a:pt x="256327" y="43726"/>
                </a:lnTo>
                <a:lnTo>
                  <a:pt x="215616" y="27894"/>
                </a:lnTo>
                <a:lnTo>
                  <a:pt x="192999" y="23936"/>
                </a:lnTo>
                <a:lnTo>
                  <a:pt x="168874" y="22617"/>
                </a:lnTo>
                <a:close/>
              </a:path>
              <a:path w="2569845" h="565785">
                <a:moveTo>
                  <a:pt x="651472" y="30156"/>
                </a:moveTo>
                <a:lnTo>
                  <a:pt x="471289" y="30156"/>
                </a:lnTo>
                <a:lnTo>
                  <a:pt x="461866" y="31004"/>
                </a:lnTo>
                <a:lnTo>
                  <a:pt x="428505" y="58239"/>
                </a:lnTo>
                <a:lnTo>
                  <a:pt x="425301" y="76144"/>
                </a:lnTo>
                <a:lnTo>
                  <a:pt x="425301" y="511900"/>
                </a:lnTo>
                <a:lnTo>
                  <a:pt x="445280" y="550679"/>
                </a:lnTo>
                <a:lnTo>
                  <a:pt x="471289" y="557888"/>
                </a:lnTo>
                <a:lnTo>
                  <a:pt x="651472" y="557888"/>
                </a:lnTo>
                <a:lnTo>
                  <a:pt x="717251" y="549218"/>
                </a:lnTo>
                <a:lnTo>
                  <a:pt x="772851" y="523209"/>
                </a:lnTo>
                <a:lnTo>
                  <a:pt x="817897" y="481744"/>
                </a:lnTo>
                <a:lnTo>
                  <a:pt x="825360" y="471189"/>
                </a:lnTo>
                <a:lnTo>
                  <a:pt x="519539" y="471189"/>
                </a:lnTo>
                <a:lnTo>
                  <a:pt x="519539" y="116855"/>
                </a:lnTo>
                <a:lnTo>
                  <a:pt x="825067" y="116855"/>
                </a:lnTo>
                <a:lnTo>
                  <a:pt x="817897" y="106677"/>
                </a:lnTo>
                <a:lnTo>
                  <a:pt x="772851" y="65589"/>
                </a:lnTo>
                <a:lnTo>
                  <a:pt x="717251" y="39014"/>
                </a:lnTo>
                <a:lnTo>
                  <a:pt x="685634" y="32370"/>
                </a:lnTo>
                <a:lnTo>
                  <a:pt x="651472" y="30156"/>
                </a:lnTo>
                <a:close/>
              </a:path>
              <a:path w="2569845" h="565785">
                <a:moveTo>
                  <a:pt x="825067" y="116855"/>
                </a:moveTo>
                <a:lnTo>
                  <a:pt x="643933" y="116855"/>
                </a:lnTo>
                <a:lnTo>
                  <a:pt x="675409" y="120012"/>
                </a:lnTo>
                <a:lnTo>
                  <a:pt x="702738" y="129482"/>
                </a:lnTo>
                <a:lnTo>
                  <a:pt x="744957" y="167366"/>
                </a:lnTo>
                <a:lnTo>
                  <a:pt x="770966" y="223909"/>
                </a:lnTo>
                <a:lnTo>
                  <a:pt x="779636" y="294022"/>
                </a:lnTo>
                <a:lnTo>
                  <a:pt x="777516" y="330822"/>
                </a:lnTo>
                <a:lnTo>
                  <a:pt x="760553" y="394527"/>
                </a:lnTo>
                <a:lnTo>
                  <a:pt x="726627" y="443201"/>
                </a:lnTo>
                <a:lnTo>
                  <a:pt x="675739" y="468079"/>
                </a:lnTo>
                <a:lnTo>
                  <a:pt x="643933" y="471189"/>
                </a:lnTo>
                <a:lnTo>
                  <a:pt x="825360" y="471189"/>
                </a:lnTo>
                <a:lnTo>
                  <a:pt x="850503" y="428217"/>
                </a:lnTo>
                <a:lnTo>
                  <a:pt x="870859" y="364512"/>
                </a:lnTo>
                <a:lnTo>
                  <a:pt x="877644" y="294022"/>
                </a:lnTo>
                <a:lnTo>
                  <a:pt x="875947" y="257976"/>
                </a:lnTo>
                <a:lnTo>
                  <a:pt x="870859" y="223720"/>
                </a:lnTo>
                <a:lnTo>
                  <a:pt x="862377" y="191255"/>
                </a:lnTo>
                <a:lnTo>
                  <a:pt x="850503" y="160581"/>
                </a:lnTo>
                <a:lnTo>
                  <a:pt x="835755" y="132027"/>
                </a:lnTo>
                <a:lnTo>
                  <a:pt x="825067" y="116855"/>
                </a:lnTo>
                <a:close/>
              </a:path>
              <a:path w="2569845" h="565785">
                <a:moveTo>
                  <a:pt x="1424312" y="22617"/>
                </a:moveTo>
                <a:lnTo>
                  <a:pt x="1352503" y="31852"/>
                </a:lnTo>
                <a:lnTo>
                  <a:pt x="1286348" y="59558"/>
                </a:lnTo>
                <a:lnTo>
                  <a:pt x="1229617" y="102342"/>
                </a:lnTo>
                <a:lnTo>
                  <a:pt x="1186079" y="158319"/>
                </a:lnTo>
                <a:lnTo>
                  <a:pt x="1158373" y="223155"/>
                </a:lnTo>
                <a:lnTo>
                  <a:pt x="1149137" y="294022"/>
                </a:lnTo>
                <a:lnTo>
                  <a:pt x="1151446" y="330256"/>
                </a:lnTo>
                <a:lnTo>
                  <a:pt x="1169917" y="398485"/>
                </a:lnTo>
                <a:lnTo>
                  <a:pt x="1206198" y="459834"/>
                </a:lnTo>
                <a:lnTo>
                  <a:pt x="1256333" y="509214"/>
                </a:lnTo>
                <a:lnTo>
                  <a:pt x="1318718" y="545072"/>
                </a:lnTo>
                <a:lnTo>
                  <a:pt x="1387701" y="563166"/>
                </a:lnTo>
                <a:lnTo>
                  <a:pt x="1424312" y="565427"/>
                </a:lnTo>
                <a:lnTo>
                  <a:pt x="1467520" y="562553"/>
                </a:lnTo>
                <a:lnTo>
                  <a:pt x="1508938" y="553930"/>
                </a:lnTo>
                <a:lnTo>
                  <a:pt x="1548565" y="539559"/>
                </a:lnTo>
                <a:lnTo>
                  <a:pt x="1586401" y="519439"/>
                </a:lnTo>
                <a:lnTo>
                  <a:pt x="1609773" y="478728"/>
                </a:lnTo>
                <a:lnTo>
                  <a:pt x="1609773" y="474959"/>
                </a:lnTo>
                <a:lnTo>
                  <a:pt x="1424312" y="474959"/>
                </a:lnTo>
                <a:lnTo>
                  <a:pt x="1400658" y="473451"/>
                </a:lnTo>
                <a:lnTo>
                  <a:pt x="1356178" y="461389"/>
                </a:lnTo>
                <a:lnTo>
                  <a:pt x="1316033" y="437358"/>
                </a:lnTo>
                <a:lnTo>
                  <a:pt x="1283615" y="404186"/>
                </a:lnTo>
                <a:lnTo>
                  <a:pt x="1260291" y="363287"/>
                </a:lnTo>
                <a:lnTo>
                  <a:pt x="1248605" y="318053"/>
                </a:lnTo>
                <a:lnTo>
                  <a:pt x="1247145" y="294022"/>
                </a:lnTo>
                <a:lnTo>
                  <a:pt x="1248605" y="269991"/>
                </a:lnTo>
                <a:lnTo>
                  <a:pt x="1260291" y="224757"/>
                </a:lnTo>
                <a:lnTo>
                  <a:pt x="1283615" y="183905"/>
                </a:lnTo>
                <a:lnTo>
                  <a:pt x="1316033" y="151110"/>
                </a:lnTo>
                <a:lnTo>
                  <a:pt x="1356178" y="127079"/>
                </a:lnTo>
                <a:lnTo>
                  <a:pt x="1400658" y="114640"/>
                </a:lnTo>
                <a:lnTo>
                  <a:pt x="1424312" y="113085"/>
                </a:lnTo>
                <a:lnTo>
                  <a:pt x="1570570" y="113085"/>
                </a:lnTo>
                <a:lnTo>
                  <a:pt x="1573397" y="107431"/>
                </a:lnTo>
                <a:lnTo>
                  <a:pt x="1575800" y="98855"/>
                </a:lnTo>
                <a:lnTo>
                  <a:pt x="1576601" y="89714"/>
                </a:lnTo>
                <a:lnTo>
                  <a:pt x="1576601" y="82175"/>
                </a:lnTo>
                <a:lnTo>
                  <a:pt x="1574590" y="75139"/>
                </a:lnTo>
                <a:lnTo>
                  <a:pt x="1570570" y="68605"/>
                </a:lnTo>
                <a:lnTo>
                  <a:pt x="1567051" y="62071"/>
                </a:lnTo>
                <a:lnTo>
                  <a:pt x="1525241" y="39579"/>
                </a:lnTo>
                <a:lnTo>
                  <a:pt x="1460405" y="24501"/>
                </a:lnTo>
                <a:lnTo>
                  <a:pt x="1424312" y="22617"/>
                </a:lnTo>
                <a:close/>
              </a:path>
              <a:path w="2569845" h="565785">
                <a:moveTo>
                  <a:pt x="1564538" y="272913"/>
                </a:moveTo>
                <a:lnTo>
                  <a:pt x="1440898" y="272913"/>
                </a:lnTo>
                <a:lnTo>
                  <a:pt x="1431474" y="273714"/>
                </a:lnTo>
                <a:lnTo>
                  <a:pt x="1398114" y="300242"/>
                </a:lnTo>
                <a:lnTo>
                  <a:pt x="1394918" y="318053"/>
                </a:lnTo>
                <a:lnTo>
                  <a:pt x="1394974" y="318901"/>
                </a:lnTo>
                <a:lnTo>
                  <a:pt x="1414888" y="356172"/>
                </a:lnTo>
                <a:lnTo>
                  <a:pt x="1440898" y="363381"/>
                </a:lnTo>
                <a:lnTo>
                  <a:pt x="1511765" y="363381"/>
                </a:lnTo>
                <a:lnTo>
                  <a:pt x="1511765" y="461389"/>
                </a:lnTo>
                <a:lnTo>
                  <a:pt x="1469546" y="471189"/>
                </a:lnTo>
                <a:lnTo>
                  <a:pt x="1424312" y="474959"/>
                </a:lnTo>
                <a:lnTo>
                  <a:pt x="1609773" y="474959"/>
                </a:lnTo>
                <a:lnTo>
                  <a:pt x="1609700" y="318053"/>
                </a:lnTo>
                <a:lnTo>
                  <a:pt x="1590124" y="280546"/>
                </a:lnTo>
                <a:lnTo>
                  <a:pt x="1573915" y="273761"/>
                </a:lnTo>
                <a:lnTo>
                  <a:pt x="1564538" y="272913"/>
                </a:lnTo>
                <a:close/>
              </a:path>
              <a:path w="2569845" h="565785">
                <a:moveTo>
                  <a:pt x="1570570" y="113085"/>
                </a:moveTo>
                <a:lnTo>
                  <a:pt x="1424312" y="113085"/>
                </a:lnTo>
                <a:lnTo>
                  <a:pt x="1445987" y="114169"/>
                </a:lnTo>
                <a:lnTo>
                  <a:pt x="1467285" y="117420"/>
                </a:lnTo>
                <a:lnTo>
                  <a:pt x="1488206" y="122839"/>
                </a:lnTo>
                <a:lnTo>
                  <a:pt x="1508749" y="130425"/>
                </a:lnTo>
                <a:lnTo>
                  <a:pt x="1515393" y="133063"/>
                </a:lnTo>
                <a:lnTo>
                  <a:pt x="1521754" y="134948"/>
                </a:lnTo>
                <a:lnTo>
                  <a:pt x="1527833" y="136079"/>
                </a:lnTo>
                <a:lnTo>
                  <a:pt x="1533628" y="136456"/>
                </a:lnTo>
                <a:lnTo>
                  <a:pt x="1542298" y="135608"/>
                </a:lnTo>
                <a:lnTo>
                  <a:pt x="1550214" y="133063"/>
                </a:lnTo>
                <a:lnTo>
                  <a:pt x="1557376" y="128823"/>
                </a:lnTo>
                <a:lnTo>
                  <a:pt x="1563820" y="122839"/>
                </a:lnTo>
                <a:lnTo>
                  <a:pt x="1569392" y="115441"/>
                </a:lnTo>
                <a:lnTo>
                  <a:pt x="1570570" y="113085"/>
                </a:lnTo>
                <a:close/>
              </a:path>
              <a:path w="2569845" h="565785">
                <a:moveTo>
                  <a:pt x="1738154" y="154550"/>
                </a:moveTo>
                <a:lnTo>
                  <a:pt x="1700129" y="174952"/>
                </a:lnTo>
                <a:lnTo>
                  <a:pt x="1692920" y="200538"/>
                </a:lnTo>
                <a:lnTo>
                  <a:pt x="1692920" y="511900"/>
                </a:lnTo>
                <a:lnTo>
                  <a:pt x="1712568" y="550679"/>
                </a:lnTo>
                <a:lnTo>
                  <a:pt x="1738154" y="557888"/>
                </a:lnTo>
                <a:lnTo>
                  <a:pt x="1747531" y="557087"/>
                </a:lnTo>
                <a:lnTo>
                  <a:pt x="1780184" y="529994"/>
                </a:lnTo>
                <a:lnTo>
                  <a:pt x="1783388" y="511900"/>
                </a:lnTo>
                <a:lnTo>
                  <a:pt x="1783388" y="333225"/>
                </a:lnTo>
                <a:lnTo>
                  <a:pt x="1784095" y="316875"/>
                </a:lnTo>
                <a:lnTo>
                  <a:pt x="1794697" y="275174"/>
                </a:lnTo>
                <a:lnTo>
                  <a:pt x="1824853" y="238233"/>
                </a:lnTo>
                <a:lnTo>
                  <a:pt x="1862548" y="226171"/>
                </a:lnTo>
                <a:lnTo>
                  <a:pt x="1943008" y="226171"/>
                </a:lnTo>
                <a:lnTo>
                  <a:pt x="1943970" y="225417"/>
                </a:lnTo>
                <a:lnTo>
                  <a:pt x="1949247" y="218679"/>
                </a:lnTo>
                <a:lnTo>
                  <a:pt x="1953017" y="210527"/>
                </a:lnTo>
                <a:lnTo>
                  <a:pt x="1953061" y="210339"/>
                </a:lnTo>
                <a:lnTo>
                  <a:pt x="1783388" y="210339"/>
                </a:lnTo>
                <a:lnTo>
                  <a:pt x="1783388" y="200538"/>
                </a:lnTo>
                <a:lnTo>
                  <a:pt x="1763740" y="162183"/>
                </a:lnTo>
                <a:lnTo>
                  <a:pt x="1747531" y="155398"/>
                </a:lnTo>
                <a:lnTo>
                  <a:pt x="1738154" y="154550"/>
                </a:lnTo>
                <a:close/>
              </a:path>
              <a:path w="2569845" h="565785">
                <a:moveTo>
                  <a:pt x="1943008" y="226171"/>
                </a:moveTo>
                <a:lnTo>
                  <a:pt x="1868579" y="226171"/>
                </a:lnTo>
                <a:lnTo>
                  <a:pt x="1874108" y="226925"/>
                </a:lnTo>
                <a:lnTo>
                  <a:pt x="1879134" y="228432"/>
                </a:lnTo>
                <a:lnTo>
                  <a:pt x="1884663" y="229940"/>
                </a:lnTo>
                <a:lnTo>
                  <a:pt x="1888181" y="230945"/>
                </a:lnTo>
                <a:lnTo>
                  <a:pt x="1896662" y="233757"/>
                </a:lnTo>
                <a:lnTo>
                  <a:pt x="1903259" y="235406"/>
                </a:lnTo>
                <a:lnTo>
                  <a:pt x="1909479" y="236395"/>
                </a:lnTo>
                <a:lnTo>
                  <a:pt x="1915321" y="236725"/>
                </a:lnTo>
                <a:lnTo>
                  <a:pt x="1923332" y="236018"/>
                </a:lnTo>
                <a:lnTo>
                  <a:pt x="1930776" y="233898"/>
                </a:lnTo>
                <a:lnTo>
                  <a:pt x="1937656" y="230364"/>
                </a:lnTo>
                <a:lnTo>
                  <a:pt x="1943008" y="226171"/>
                </a:lnTo>
                <a:close/>
              </a:path>
              <a:path w="2569845" h="565785">
                <a:moveTo>
                  <a:pt x="1902505" y="147011"/>
                </a:moveTo>
                <a:lnTo>
                  <a:pt x="1849638" y="156340"/>
                </a:lnTo>
                <a:lnTo>
                  <a:pt x="1804498" y="183198"/>
                </a:lnTo>
                <a:lnTo>
                  <a:pt x="1783388" y="210339"/>
                </a:lnTo>
                <a:lnTo>
                  <a:pt x="1953061" y="210339"/>
                </a:lnTo>
                <a:lnTo>
                  <a:pt x="1955278" y="200962"/>
                </a:lnTo>
                <a:lnTo>
                  <a:pt x="1956032" y="189983"/>
                </a:lnTo>
                <a:lnTo>
                  <a:pt x="1955043" y="181596"/>
                </a:lnTo>
                <a:lnTo>
                  <a:pt x="1923237" y="150215"/>
                </a:lnTo>
                <a:lnTo>
                  <a:pt x="1902505" y="147011"/>
                </a:lnTo>
                <a:close/>
              </a:path>
              <a:path w="2569845" h="565785">
                <a:moveTo>
                  <a:pt x="2059765" y="154550"/>
                </a:moveTo>
                <a:lnTo>
                  <a:pt x="2021740" y="174952"/>
                </a:lnTo>
                <a:lnTo>
                  <a:pt x="2014530" y="200538"/>
                </a:lnTo>
                <a:lnTo>
                  <a:pt x="2014530" y="511900"/>
                </a:lnTo>
                <a:lnTo>
                  <a:pt x="2034179" y="550679"/>
                </a:lnTo>
                <a:lnTo>
                  <a:pt x="2059765" y="557888"/>
                </a:lnTo>
                <a:lnTo>
                  <a:pt x="2069141" y="557087"/>
                </a:lnTo>
                <a:lnTo>
                  <a:pt x="2101795" y="529994"/>
                </a:lnTo>
                <a:lnTo>
                  <a:pt x="2104999" y="511900"/>
                </a:lnTo>
                <a:lnTo>
                  <a:pt x="2104999" y="200538"/>
                </a:lnTo>
                <a:lnTo>
                  <a:pt x="2085350" y="162183"/>
                </a:lnTo>
                <a:lnTo>
                  <a:pt x="2059765" y="154550"/>
                </a:lnTo>
                <a:close/>
              </a:path>
              <a:path w="2569845" h="565785">
                <a:moveTo>
                  <a:pt x="2059765" y="15831"/>
                </a:moveTo>
                <a:lnTo>
                  <a:pt x="2018630" y="29072"/>
                </a:lnTo>
                <a:lnTo>
                  <a:pt x="2012269" y="53527"/>
                </a:lnTo>
                <a:lnTo>
                  <a:pt x="2012269" y="67851"/>
                </a:lnTo>
                <a:lnTo>
                  <a:pt x="2037148" y="103473"/>
                </a:lnTo>
                <a:lnTo>
                  <a:pt x="2059011" y="105546"/>
                </a:lnTo>
                <a:lnTo>
                  <a:pt x="2071215" y="105075"/>
                </a:lnTo>
                <a:lnTo>
                  <a:pt x="2104433" y="86321"/>
                </a:lnTo>
                <a:lnTo>
                  <a:pt x="2107261" y="67851"/>
                </a:lnTo>
                <a:lnTo>
                  <a:pt x="2107261" y="53527"/>
                </a:lnTo>
                <a:lnTo>
                  <a:pt x="2082193" y="17905"/>
                </a:lnTo>
                <a:lnTo>
                  <a:pt x="2059765" y="15831"/>
                </a:lnTo>
                <a:close/>
              </a:path>
              <a:path w="2569845" h="565785">
                <a:moveTo>
                  <a:pt x="2357804" y="147011"/>
                </a:moveTo>
                <a:lnTo>
                  <a:pt x="2309366" y="153796"/>
                </a:lnTo>
                <a:lnTo>
                  <a:pt x="2265074" y="174151"/>
                </a:lnTo>
                <a:lnTo>
                  <a:pt x="2227944" y="206004"/>
                </a:lnTo>
                <a:lnTo>
                  <a:pt x="2199484" y="248788"/>
                </a:lnTo>
                <a:lnTo>
                  <a:pt x="2181391" y="299488"/>
                </a:lnTo>
                <a:lnTo>
                  <a:pt x="2175359" y="356596"/>
                </a:lnTo>
                <a:lnTo>
                  <a:pt x="2176867" y="385951"/>
                </a:lnTo>
                <a:lnTo>
                  <a:pt x="2188930" y="439855"/>
                </a:lnTo>
                <a:lnTo>
                  <a:pt x="2213007" y="486880"/>
                </a:lnTo>
                <a:lnTo>
                  <a:pt x="2246556" y="524198"/>
                </a:lnTo>
                <a:lnTo>
                  <a:pt x="2288303" y="550585"/>
                </a:lnTo>
                <a:lnTo>
                  <a:pt x="2335422" y="563778"/>
                </a:lnTo>
                <a:lnTo>
                  <a:pt x="2360820" y="565427"/>
                </a:lnTo>
                <a:lnTo>
                  <a:pt x="2378301" y="564485"/>
                </a:lnTo>
                <a:lnTo>
                  <a:pt x="2427917" y="550349"/>
                </a:lnTo>
                <a:lnTo>
                  <a:pt x="2468911" y="523209"/>
                </a:lnTo>
                <a:lnTo>
                  <a:pt x="2479182" y="512654"/>
                </a:lnTo>
                <a:lnTo>
                  <a:pt x="2569587" y="512654"/>
                </a:lnTo>
                <a:lnTo>
                  <a:pt x="2569651" y="482498"/>
                </a:lnTo>
                <a:lnTo>
                  <a:pt x="2372128" y="482498"/>
                </a:lnTo>
                <a:lnTo>
                  <a:pt x="2348757" y="480283"/>
                </a:lnTo>
                <a:lnTo>
                  <a:pt x="2308800" y="462567"/>
                </a:lnTo>
                <a:lnTo>
                  <a:pt x="2279021" y="427840"/>
                </a:lnTo>
                <a:lnTo>
                  <a:pt x="2263943" y="382606"/>
                </a:lnTo>
                <a:lnTo>
                  <a:pt x="2262058" y="356596"/>
                </a:lnTo>
                <a:lnTo>
                  <a:pt x="2263990" y="330586"/>
                </a:lnTo>
                <a:lnTo>
                  <a:pt x="2279445" y="285352"/>
                </a:lnTo>
                <a:lnTo>
                  <a:pt x="2309507" y="250296"/>
                </a:lnTo>
                <a:lnTo>
                  <a:pt x="2349087" y="232202"/>
                </a:lnTo>
                <a:lnTo>
                  <a:pt x="2372128" y="229940"/>
                </a:lnTo>
                <a:lnTo>
                  <a:pt x="2569651" y="229940"/>
                </a:lnTo>
                <a:lnTo>
                  <a:pt x="2569651" y="193753"/>
                </a:lnTo>
                <a:lnTo>
                  <a:pt x="2479182" y="193753"/>
                </a:lnTo>
                <a:lnTo>
                  <a:pt x="2467638" y="184046"/>
                </a:lnTo>
                <a:lnTo>
                  <a:pt x="2454869" y="175282"/>
                </a:lnTo>
                <a:lnTo>
                  <a:pt x="2409541" y="154644"/>
                </a:lnTo>
                <a:lnTo>
                  <a:pt x="2375615" y="147859"/>
                </a:lnTo>
                <a:lnTo>
                  <a:pt x="2357804" y="147011"/>
                </a:lnTo>
                <a:close/>
              </a:path>
              <a:path w="2569845" h="565785">
                <a:moveTo>
                  <a:pt x="2569587" y="512654"/>
                </a:moveTo>
                <a:lnTo>
                  <a:pt x="2479182" y="512654"/>
                </a:lnTo>
                <a:lnTo>
                  <a:pt x="2480266" y="522031"/>
                </a:lnTo>
                <a:lnTo>
                  <a:pt x="2506512" y="554684"/>
                </a:lnTo>
                <a:lnTo>
                  <a:pt x="2524417" y="557888"/>
                </a:lnTo>
                <a:lnTo>
                  <a:pt x="2533793" y="557087"/>
                </a:lnTo>
                <a:lnTo>
                  <a:pt x="2566447" y="529994"/>
                </a:lnTo>
                <a:lnTo>
                  <a:pt x="2569587" y="512654"/>
                </a:lnTo>
                <a:close/>
              </a:path>
              <a:path w="2569845" h="565785">
                <a:moveTo>
                  <a:pt x="2569651" y="229940"/>
                </a:moveTo>
                <a:lnTo>
                  <a:pt x="2372128" y="229940"/>
                </a:lnTo>
                <a:lnTo>
                  <a:pt x="2395499" y="232202"/>
                </a:lnTo>
                <a:lnTo>
                  <a:pt x="2416609" y="238987"/>
                </a:lnTo>
                <a:lnTo>
                  <a:pt x="2452042" y="266127"/>
                </a:lnTo>
                <a:lnTo>
                  <a:pt x="2475225" y="306838"/>
                </a:lnTo>
                <a:lnTo>
                  <a:pt x="2482952" y="356596"/>
                </a:lnTo>
                <a:lnTo>
                  <a:pt x="2481020" y="382606"/>
                </a:lnTo>
                <a:lnTo>
                  <a:pt x="2465565" y="427840"/>
                </a:lnTo>
                <a:lnTo>
                  <a:pt x="2435456" y="462567"/>
                </a:lnTo>
                <a:lnTo>
                  <a:pt x="2395499" y="480283"/>
                </a:lnTo>
                <a:lnTo>
                  <a:pt x="2372128" y="482498"/>
                </a:lnTo>
                <a:lnTo>
                  <a:pt x="2569651" y="482498"/>
                </a:lnTo>
                <a:lnTo>
                  <a:pt x="2569651" y="229940"/>
                </a:lnTo>
                <a:close/>
              </a:path>
              <a:path w="2569845" h="565785">
                <a:moveTo>
                  <a:pt x="2524417" y="0"/>
                </a:moveTo>
                <a:lnTo>
                  <a:pt x="2486392" y="20402"/>
                </a:lnTo>
                <a:lnTo>
                  <a:pt x="2479182" y="45988"/>
                </a:lnTo>
                <a:lnTo>
                  <a:pt x="2479182" y="193753"/>
                </a:lnTo>
                <a:lnTo>
                  <a:pt x="2569651" y="193753"/>
                </a:lnTo>
                <a:lnTo>
                  <a:pt x="2569651" y="45988"/>
                </a:lnTo>
                <a:lnTo>
                  <a:pt x="2550002" y="7209"/>
                </a:lnTo>
                <a:lnTo>
                  <a:pt x="2524417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B9A03-A94B-10F0-DE62-8DDE5F403CBD}"/>
              </a:ext>
            </a:extLst>
          </p:cNvPr>
          <p:cNvSpPr/>
          <p:nvPr/>
        </p:nvSpPr>
        <p:spPr>
          <a:xfrm>
            <a:off x="527050" y="473075"/>
            <a:ext cx="2057400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062" y="1256506"/>
            <a:ext cx="5240559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8097" y="2209581"/>
            <a:ext cx="14797252" cy="364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8097" y="6031455"/>
            <a:ext cx="14578488" cy="364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99623" y="3469370"/>
            <a:ext cx="6067683" cy="12882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99623" y="7291243"/>
            <a:ext cx="7161502" cy="22096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A11408-A9C3-044A-1842-C820DE7E20F9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14791540" cy="4921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140FC3-DCC6-DE36-DDEF-2B3CD0F37964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1479154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1" y="2963485"/>
            <a:ext cx="12627877" cy="3640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B0ACC8-96C2-7EAD-E988-951EC57AAB9E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1479154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1" y="2963485"/>
            <a:ext cx="12627877" cy="364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9519" y="4463542"/>
            <a:ext cx="9316585" cy="6940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6270" y="6797222"/>
            <a:ext cx="3560101" cy="23962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40E434-8086-500F-370C-3215DFD6DE2F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1479154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1" y="2963485"/>
            <a:ext cx="12627877" cy="364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9519" y="4463542"/>
            <a:ext cx="9316585" cy="6940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1529" y="6797222"/>
            <a:ext cx="3560100" cy="23962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88738" y="9309312"/>
            <a:ext cx="1896252" cy="2655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7F2F23-729B-B039-F19B-2733616FEA4B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1479154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1" y="2963485"/>
            <a:ext cx="12627877" cy="364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9519" y="4463542"/>
            <a:ext cx="9316585" cy="6940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6060" y="6797233"/>
            <a:ext cx="4105568" cy="25158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8A3C35-C2A7-7DEC-1D11-A57EEFAB4060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1479154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1" y="2963485"/>
            <a:ext cx="12627877" cy="364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3465" y="4463542"/>
            <a:ext cx="12861355" cy="6940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1442" y="5682582"/>
            <a:ext cx="11526317" cy="31265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5751709" y="5654287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5" h="471804">
                <a:moveTo>
                  <a:pt x="471220" y="0"/>
                </a:moveTo>
                <a:lnTo>
                  <a:pt x="450278" y="0"/>
                </a:lnTo>
                <a:lnTo>
                  <a:pt x="450278" y="20942"/>
                </a:lnTo>
                <a:lnTo>
                  <a:pt x="450278" y="450278"/>
                </a:lnTo>
                <a:lnTo>
                  <a:pt x="20942" y="450278"/>
                </a:lnTo>
                <a:lnTo>
                  <a:pt x="20942" y="20942"/>
                </a:lnTo>
                <a:lnTo>
                  <a:pt x="450278" y="20942"/>
                </a:lnTo>
                <a:lnTo>
                  <a:pt x="450278" y="0"/>
                </a:lnTo>
                <a:lnTo>
                  <a:pt x="20942" y="0"/>
                </a:lnTo>
                <a:lnTo>
                  <a:pt x="0" y="63"/>
                </a:lnTo>
                <a:lnTo>
                  <a:pt x="0" y="20942"/>
                </a:lnTo>
                <a:lnTo>
                  <a:pt x="0" y="450278"/>
                </a:lnTo>
                <a:lnTo>
                  <a:pt x="0" y="450913"/>
                </a:lnTo>
                <a:lnTo>
                  <a:pt x="0" y="471220"/>
                </a:lnTo>
                <a:lnTo>
                  <a:pt x="20942" y="471220"/>
                </a:lnTo>
                <a:lnTo>
                  <a:pt x="450278" y="471220"/>
                </a:lnTo>
                <a:lnTo>
                  <a:pt x="471220" y="471220"/>
                </a:lnTo>
                <a:lnTo>
                  <a:pt x="471220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45205" y="5654350"/>
            <a:ext cx="20955" cy="450850"/>
          </a:xfrm>
          <a:custGeom>
            <a:avLst/>
            <a:gdLst/>
            <a:ahLst/>
            <a:cxnLst/>
            <a:rect l="l" t="t" r="r" b="b"/>
            <a:pathLst>
              <a:path w="20955" h="450850">
                <a:moveTo>
                  <a:pt x="20942" y="0"/>
                </a:moveTo>
                <a:lnTo>
                  <a:pt x="0" y="0"/>
                </a:lnTo>
                <a:lnTo>
                  <a:pt x="0" y="450850"/>
                </a:lnTo>
                <a:lnTo>
                  <a:pt x="20942" y="450850"/>
                </a:lnTo>
                <a:lnTo>
                  <a:pt x="20942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95488" y="5654278"/>
            <a:ext cx="20955" cy="447040"/>
          </a:xfrm>
          <a:custGeom>
            <a:avLst/>
            <a:gdLst/>
            <a:ahLst/>
            <a:cxnLst/>
            <a:rect l="l" t="t" r="r" b="b"/>
            <a:pathLst>
              <a:path w="20955" h="447039">
                <a:moveTo>
                  <a:pt x="0" y="446750"/>
                </a:moveTo>
                <a:lnTo>
                  <a:pt x="20940" y="446750"/>
                </a:lnTo>
                <a:lnTo>
                  <a:pt x="20940" y="0"/>
                </a:lnTo>
                <a:lnTo>
                  <a:pt x="0" y="0"/>
                </a:lnTo>
                <a:lnTo>
                  <a:pt x="0" y="44675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66147" y="5654287"/>
            <a:ext cx="429895" cy="20955"/>
          </a:xfrm>
          <a:custGeom>
            <a:avLst/>
            <a:gdLst/>
            <a:ahLst/>
            <a:cxnLst/>
            <a:rect l="l" t="t" r="r" b="b"/>
            <a:pathLst>
              <a:path w="429894" h="20954">
                <a:moveTo>
                  <a:pt x="429336" y="0"/>
                </a:moveTo>
                <a:lnTo>
                  <a:pt x="0" y="0"/>
                </a:lnTo>
                <a:lnTo>
                  <a:pt x="0" y="20942"/>
                </a:lnTo>
                <a:lnTo>
                  <a:pt x="429336" y="20942"/>
                </a:lnTo>
                <a:lnTo>
                  <a:pt x="429336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98457" y="5654287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5" h="471804">
                <a:moveTo>
                  <a:pt x="471220" y="0"/>
                </a:moveTo>
                <a:lnTo>
                  <a:pt x="450278" y="0"/>
                </a:lnTo>
                <a:lnTo>
                  <a:pt x="20942" y="0"/>
                </a:lnTo>
                <a:lnTo>
                  <a:pt x="0" y="63"/>
                </a:lnTo>
                <a:lnTo>
                  <a:pt x="0" y="471233"/>
                </a:lnTo>
                <a:lnTo>
                  <a:pt x="20942" y="471233"/>
                </a:lnTo>
                <a:lnTo>
                  <a:pt x="450278" y="471220"/>
                </a:lnTo>
                <a:lnTo>
                  <a:pt x="450278" y="450278"/>
                </a:lnTo>
                <a:lnTo>
                  <a:pt x="20942" y="450278"/>
                </a:lnTo>
                <a:lnTo>
                  <a:pt x="20942" y="20942"/>
                </a:lnTo>
                <a:lnTo>
                  <a:pt x="450278" y="20942"/>
                </a:lnTo>
                <a:lnTo>
                  <a:pt x="450278" y="446747"/>
                </a:lnTo>
                <a:lnTo>
                  <a:pt x="471220" y="446747"/>
                </a:lnTo>
                <a:lnTo>
                  <a:pt x="471220" y="20942"/>
                </a:lnTo>
                <a:lnTo>
                  <a:pt x="471220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91939" y="5654287"/>
            <a:ext cx="918210" cy="471805"/>
          </a:xfrm>
          <a:custGeom>
            <a:avLst/>
            <a:gdLst/>
            <a:ahLst/>
            <a:cxnLst/>
            <a:rect l="l" t="t" r="r" b="b"/>
            <a:pathLst>
              <a:path w="918209" h="471804">
                <a:moveTo>
                  <a:pt x="917981" y="0"/>
                </a:moveTo>
                <a:lnTo>
                  <a:pt x="897039" y="0"/>
                </a:lnTo>
                <a:lnTo>
                  <a:pt x="897039" y="20942"/>
                </a:lnTo>
                <a:lnTo>
                  <a:pt x="897039" y="450278"/>
                </a:lnTo>
                <a:lnTo>
                  <a:pt x="471233" y="450278"/>
                </a:lnTo>
                <a:lnTo>
                  <a:pt x="471233" y="20942"/>
                </a:lnTo>
                <a:lnTo>
                  <a:pt x="897039" y="20942"/>
                </a:lnTo>
                <a:lnTo>
                  <a:pt x="897039" y="0"/>
                </a:lnTo>
                <a:lnTo>
                  <a:pt x="471233" y="0"/>
                </a:lnTo>
                <a:lnTo>
                  <a:pt x="467690" y="0"/>
                </a:lnTo>
                <a:lnTo>
                  <a:pt x="450291" y="0"/>
                </a:lnTo>
                <a:lnTo>
                  <a:pt x="446747" y="0"/>
                </a:lnTo>
                <a:lnTo>
                  <a:pt x="446747" y="20942"/>
                </a:lnTo>
                <a:lnTo>
                  <a:pt x="446747" y="450278"/>
                </a:lnTo>
                <a:lnTo>
                  <a:pt x="20942" y="450278"/>
                </a:lnTo>
                <a:lnTo>
                  <a:pt x="20942" y="20942"/>
                </a:lnTo>
                <a:lnTo>
                  <a:pt x="446747" y="20942"/>
                </a:lnTo>
                <a:lnTo>
                  <a:pt x="446747" y="0"/>
                </a:lnTo>
                <a:lnTo>
                  <a:pt x="20942" y="0"/>
                </a:lnTo>
                <a:lnTo>
                  <a:pt x="0" y="63"/>
                </a:lnTo>
                <a:lnTo>
                  <a:pt x="0" y="20942"/>
                </a:lnTo>
                <a:lnTo>
                  <a:pt x="0" y="450913"/>
                </a:lnTo>
                <a:lnTo>
                  <a:pt x="20942" y="450913"/>
                </a:lnTo>
                <a:lnTo>
                  <a:pt x="20942" y="471220"/>
                </a:lnTo>
                <a:lnTo>
                  <a:pt x="446747" y="471220"/>
                </a:lnTo>
                <a:lnTo>
                  <a:pt x="467690" y="471233"/>
                </a:lnTo>
                <a:lnTo>
                  <a:pt x="471233" y="471220"/>
                </a:lnTo>
                <a:lnTo>
                  <a:pt x="897039" y="471220"/>
                </a:lnTo>
                <a:lnTo>
                  <a:pt x="917981" y="471220"/>
                </a:lnTo>
                <a:lnTo>
                  <a:pt x="917981" y="450278"/>
                </a:lnTo>
                <a:lnTo>
                  <a:pt x="917981" y="20942"/>
                </a:lnTo>
                <a:lnTo>
                  <a:pt x="917981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51709" y="6547783"/>
            <a:ext cx="450850" cy="471805"/>
          </a:xfrm>
          <a:custGeom>
            <a:avLst/>
            <a:gdLst/>
            <a:ahLst/>
            <a:cxnLst/>
            <a:rect l="l" t="t" r="r" b="b"/>
            <a:pathLst>
              <a:path w="450850" h="471804">
                <a:moveTo>
                  <a:pt x="450278" y="0"/>
                </a:moveTo>
                <a:lnTo>
                  <a:pt x="20942" y="0"/>
                </a:lnTo>
                <a:lnTo>
                  <a:pt x="0" y="63"/>
                </a:lnTo>
                <a:lnTo>
                  <a:pt x="0" y="20942"/>
                </a:lnTo>
                <a:lnTo>
                  <a:pt x="0" y="450913"/>
                </a:lnTo>
                <a:lnTo>
                  <a:pt x="0" y="471233"/>
                </a:lnTo>
                <a:lnTo>
                  <a:pt x="20942" y="471233"/>
                </a:lnTo>
                <a:lnTo>
                  <a:pt x="450278" y="471233"/>
                </a:lnTo>
                <a:lnTo>
                  <a:pt x="450278" y="450291"/>
                </a:lnTo>
                <a:lnTo>
                  <a:pt x="20942" y="450291"/>
                </a:lnTo>
                <a:lnTo>
                  <a:pt x="20942" y="20942"/>
                </a:lnTo>
                <a:lnTo>
                  <a:pt x="450278" y="20942"/>
                </a:lnTo>
                <a:lnTo>
                  <a:pt x="450278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6198459" y="6547780"/>
            <a:ext cx="1365250" cy="471805"/>
            <a:chOff x="16198459" y="6547780"/>
            <a:chExt cx="1365250" cy="471805"/>
          </a:xfrm>
        </p:grpSpPr>
        <p:sp>
          <p:nvSpPr>
            <p:cNvPr id="14" name="object 14"/>
            <p:cNvSpPr/>
            <p:nvPr/>
          </p:nvSpPr>
          <p:spPr>
            <a:xfrm>
              <a:off x="16666146" y="6572256"/>
              <a:ext cx="450850" cy="447040"/>
            </a:xfrm>
            <a:custGeom>
              <a:avLst/>
              <a:gdLst/>
              <a:ahLst/>
              <a:cxnLst/>
              <a:rect l="l" t="t" r="r" b="b"/>
              <a:pathLst>
                <a:path w="450850" h="447040">
                  <a:moveTo>
                    <a:pt x="450278" y="0"/>
                  </a:moveTo>
                  <a:lnTo>
                    <a:pt x="429336" y="0"/>
                  </a:lnTo>
                  <a:lnTo>
                    <a:pt x="429336" y="425818"/>
                  </a:lnTo>
                  <a:lnTo>
                    <a:pt x="0" y="425818"/>
                  </a:lnTo>
                  <a:lnTo>
                    <a:pt x="0" y="446760"/>
                  </a:lnTo>
                  <a:lnTo>
                    <a:pt x="429336" y="446760"/>
                  </a:lnTo>
                  <a:lnTo>
                    <a:pt x="450278" y="446760"/>
                  </a:lnTo>
                  <a:lnTo>
                    <a:pt x="450278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98459" y="6547780"/>
              <a:ext cx="471805" cy="471805"/>
            </a:xfrm>
            <a:custGeom>
              <a:avLst/>
              <a:gdLst/>
              <a:ahLst/>
              <a:cxnLst/>
              <a:rect l="l" t="t" r="r" b="b"/>
              <a:pathLst>
                <a:path w="471805" h="471804">
                  <a:moveTo>
                    <a:pt x="471225" y="0"/>
                  </a:moveTo>
                  <a:lnTo>
                    <a:pt x="0" y="0"/>
                  </a:lnTo>
                  <a:lnTo>
                    <a:pt x="0" y="471225"/>
                  </a:lnTo>
                  <a:lnTo>
                    <a:pt x="471225" y="471225"/>
                  </a:lnTo>
                  <a:lnTo>
                    <a:pt x="47122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98456" y="6547783"/>
              <a:ext cx="1365250" cy="471805"/>
            </a:xfrm>
            <a:custGeom>
              <a:avLst/>
              <a:gdLst/>
              <a:ahLst/>
              <a:cxnLst/>
              <a:rect l="l" t="t" r="r" b="b"/>
              <a:pathLst>
                <a:path w="1365250" h="471804">
                  <a:moveTo>
                    <a:pt x="471220" y="24472"/>
                  </a:moveTo>
                  <a:lnTo>
                    <a:pt x="450278" y="24472"/>
                  </a:lnTo>
                  <a:lnTo>
                    <a:pt x="450278" y="450291"/>
                  </a:lnTo>
                  <a:lnTo>
                    <a:pt x="20942" y="450291"/>
                  </a:lnTo>
                  <a:lnTo>
                    <a:pt x="20942" y="20942"/>
                  </a:lnTo>
                  <a:lnTo>
                    <a:pt x="450278" y="20942"/>
                  </a:lnTo>
                  <a:lnTo>
                    <a:pt x="450278" y="0"/>
                  </a:lnTo>
                  <a:lnTo>
                    <a:pt x="20942" y="0"/>
                  </a:lnTo>
                  <a:lnTo>
                    <a:pt x="0" y="63"/>
                  </a:lnTo>
                  <a:lnTo>
                    <a:pt x="0" y="471233"/>
                  </a:lnTo>
                  <a:lnTo>
                    <a:pt x="20942" y="471233"/>
                  </a:lnTo>
                  <a:lnTo>
                    <a:pt x="450278" y="471233"/>
                  </a:lnTo>
                  <a:lnTo>
                    <a:pt x="471220" y="471233"/>
                  </a:lnTo>
                  <a:lnTo>
                    <a:pt x="471220" y="24472"/>
                  </a:lnTo>
                  <a:close/>
                </a:path>
                <a:path w="1365250" h="471804">
                  <a:moveTo>
                    <a:pt x="1364716" y="0"/>
                  </a:moveTo>
                  <a:lnTo>
                    <a:pt x="1343774" y="0"/>
                  </a:lnTo>
                  <a:lnTo>
                    <a:pt x="914425" y="0"/>
                  </a:lnTo>
                  <a:lnTo>
                    <a:pt x="914425" y="20942"/>
                  </a:lnTo>
                  <a:lnTo>
                    <a:pt x="1340231" y="20942"/>
                  </a:lnTo>
                  <a:lnTo>
                    <a:pt x="1340231" y="450291"/>
                  </a:lnTo>
                  <a:lnTo>
                    <a:pt x="914425" y="450291"/>
                  </a:lnTo>
                  <a:lnTo>
                    <a:pt x="914425" y="24472"/>
                  </a:lnTo>
                  <a:lnTo>
                    <a:pt x="893483" y="24472"/>
                  </a:lnTo>
                  <a:lnTo>
                    <a:pt x="893483" y="450913"/>
                  </a:lnTo>
                  <a:lnTo>
                    <a:pt x="893483" y="471233"/>
                  </a:lnTo>
                  <a:lnTo>
                    <a:pt x="914425" y="471233"/>
                  </a:lnTo>
                  <a:lnTo>
                    <a:pt x="1340231" y="471233"/>
                  </a:lnTo>
                  <a:lnTo>
                    <a:pt x="1343774" y="471233"/>
                  </a:lnTo>
                  <a:lnTo>
                    <a:pt x="1361173" y="471233"/>
                  </a:lnTo>
                  <a:lnTo>
                    <a:pt x="1364716" y="471233"/>
                  </a:lnTo>
                  <a:lnTo>
                    <a:pt x="1364716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7559630" y="6547783"/>
            <a:ext cx="450850" cy="471805"/>
          </a:xfrm>
          <a:custGeom>
            <a:avLst/>
            <a:gdLst/>
            <a:ahLst/>
            <a:cxnLst/>
            <a:rect l="l" t="t" r="r" b="b"/>
            <a:pathLst>
              <a:path w="450850" h="471804">
                <a:moveTo>
                  <a:pt x="450291" y="0"/>
                </a:moveTo>
                <a:lnTo>
                  <a:pt x="429348" y="0"/>
                </a:lnTo>
                <a:lnTo>
                  <a:pt x="0" y="0"/>
                </a:lnTo>
                <a:lnTo>
                  <a:pt x="0" y="20942"/>
                </a:lnTo>
                <a:lnTo>
                  <a:pt x="429348" y="20942"/>
                </a:lnTo>
                <a:lnTo>
                  <a:pt x="429348" y="450291"/>
                </a:lnTo>
                <a:lnTo>
                  <a:pt x="0" y="450291"/>
                </a:lnTo>
                <a:lnTo>
                  <a:pt x="0" y="471233"/>
                </a:lnTo>
                <a:lnTo>
                  <a:pt x="429348" y="471233"/>
                </a:lnTo>
                <a:lnTo>
                  <a:pt x="450291" y="471233"/>
                </a:lnTo>
                <a:lnTo>
                  <a:pt x="450291" y="20942"/>
                </a:lnTo>
                <a:lnTo>
                  <a:pt x="450291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51709" y="6994518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5" h="471804">
                <a:moveTo>
                  <a:pt x="471220" y="0"/>
                </a:moveTo>
                <a:lnTo>
                  <a:pt x="450278" y="0"/>
                </a:lnTo>
                <a:lnTo>
                  <a:pt x="450278" y="20942"/>
                </a:lnTo>
                <a:lnTo>
                  <a:pt x="450278" y="450278"/>
                </a:lnTo>
                <a:lnTo>
                  <a:pt x="20942" y="450278"/>
                </a:lnTo>
                <a:lnTo>
                  <a:pt x="20942" y="20942"/>
                </a:lnTo>
                <a:lnTo>
                  <a:pt x="450278" y="20942"/>
                </a:lnTo>
                <a:lnTo>
                  <a:pt x="450278" y="0"/>
                </a:lnTo>
                <a:lnTo>
                  <a:pt x="20942" y="0"/>
                </a:lnTo>
                <a:lnTo>
                  <a:pt x="0" y="63"/>
                </a:lnTo>
                <a:lnTo>
                  <a:pt x="0" y="20942"/>
                </a:lnTo>
                <a:lnTo>
                  <a:pt x="0" y="450278"/>
                </a:lnTo>
                <a:lnTo>
                  <a:pt x="0" y="450913"/>
                </a:lnTo>
                <a:lnTo>
                  <a:pt x="0" y="471220"/>
                </a:lnTo>
                <a:lnTo>
                  <a:pt x="20942" y="471220"/>
                </a:lnTo>
                <a:lnTo>
                  <a:pt x="450278" y="471220"/>
                </a:lnTo>
                <a:lnTo>
                  <a:pt x="471220" y="471220"/>
                </a:lnTo>
                <a:lnTo>
                  <a:pt x="471220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45205" y="6994518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5" h="471804">
                <a:moveTo>
                  <a:pt x="471220" y="0"/>
                </a:moveTo>
                <a:lnTo>
                  <a:pt x="450278" y="0"/>
                </a:lnTo>
                <a:lnTo>
                  <a:pt x="450278" y="20942"/>
                </a:lnTo>
                <a:lnTo>
                  <a:pt x="450278" y="450278"/>
                </a:lnTo>
                <a:lnTo>
                  <a:pt x="20942" y="450278"/>
                </a:lnTo>
                <a:lnTo>
                  <a:pt x="20942" y="20942"/>
                </a:lnTo>
                <a:lnTo>
                  <a:pt x="450278" y="20942"/>
                </a:lnTo>
                <a:lnTo>
                  <a:pt x="450278" y="0"/>
                </a:lnTo>
                <a:lnTo>
                  <a:pt x="20942" y="0"/>
                </a:lnTo>
                <a:lnTo>
                  <a:pt x="0" y="63"/>
                </a:lnTo>
                <a:lnTo>
                  <a:pt x="0" y="20942"/>
                </a:lnTo>
                <a:lnTo>
                  <a:pt x="0" y="450278"/>
                </a:lnTo>
                <a:lnTo>
                  <a:pt x="0" y="450913"/>
                </a:lnTo>
                <a:lnTo>
                  <a:pt x="0" y="471220"/>
                </a:lnTo>
                <a:lnTo>
                  <a:pt x="20942" y="471220"/>
                </a:lnTo>
                <a:lnTo>
                  <a:pt x="450278" y="471220"/>
                </a:lnTo>
                <a:lnTo>
                  <a:pt x="471220" y="471220"/>
                </a:lnTo>
                <a:lnTo>
                  <a:pt x="471220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8457" y="6994518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5" h="471804">
                <a:moveTo>
                  <a:pt x="471220" y="0"/>
                </a:moveTo>
                <a:lnTo>
                  <a:pt x="450278" y="0"/>
                </a:lnTo>
                <a:lnTo>
                  <a:pt x="450278" y="20942"/>
                </a:lnTo>
                <a:lnTo>
                  <a:pt x="450278" y="450278"/>
                </a:lnTo>
                <a:lnTo>
                  <a:pt x="20942" y="450278"/>
                </a:lnTo>
                <a:lnTo>
                  <a:pt x="20942" y="20942"/>
                </a:lnTo>
                <a:lnTo>
                  <a:pt x="450278" y="20942"/>
                </a:lnTo>
                <a:lnTo>
                  <a:pt x="450278" y="0"/>
                </a:lnTo>
                <a:lnTo>
                  <a:pt x="20942" y="0"/>
                </a:lnTo>
                <a:lnTo>
                  <a:pt x="0" y="0"/>
                </a:lnTo>
                <a:lnTo>
                  <a:pt x="0" y="471220"/>
                </a:lnTo>
                <a:lnTo>
                  <a:pt x="20942" y="471220"/>
                </a:lnTo>
                <a:lnTo>
                  <a:pt x="450278" y="471220"/>
                </a:lnTo>
                <a:lnTo>
                  <a:pt x="471220" y="471220"/>
                </a:lnTo>
                <a:lnTo>
                  <a:pt x="471220" y="450278"/>
                </a:lnTo>
                <a:lnTo>
                  <a:pt x="471220" y="20942"/>
                </a:lnTo>
                <a:lnTo>
                  <a:pt x="471220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91939" y="6994518"/>
            <a:ext cx="918210" cy="471805"/>
          </a:xfrm>
          <a:custGeom>
            <a:avLst/>
            <a:gdLst/>
            <a:ahLst/>
            <a:cxnLst/>
            <a:rect l="l" t="t" r="r" b="b"/>
            <a:pathLst>
              <a:path w="918209" h="471804">
                <a:moveTo>
                  <a:pt x="917981" y="0"/>
                </a:moveTo>
                <a:lnTo>
                  <a:pt x="897039" y="0"/>
                </a:lnTo>
                <a:lnTo>
                  <a:pt x="897039" y="20942"/>
                </a:lnTo>
                <a:lnTo>
                  <a:pt x="897039" y="450278"/>
                </a:lnTo>
                <a:lnTo>
                  <a:pt x="471233" y="450278"/>
                </a:lnTo>
                <a:lnTo>
                  <a:pt x="471233" y="20942"/>
                </a:lnTo>
                <a:lnTo>
                  <a:pt x="897039" y="20942"/>
                </a:lnTo>
                <a:lnTo>
                  <a:pt x="897039" y="0"/>
                </a:lnTo>
                <a:lnTo>
                  <a:pt x="471233" y="0"/>
                </a:lnTo>
                <a:lnTo>
                  <a:pt x="467690" y="0"/>
                </a:lnTo>
                <a:lnTo>
                  <a:pt x="450291" y="0"/>
                </a:lnTo>
                <a:lnTo>
                  <a:pt x="446747" y="0"/>
                </a:lnTo>
                <a:lnTo>
                  <a:pt x="446747" y="20942"/>
                </a:lnTo>
                <a:lnTo>
                  <a:pt x="446747" y="450278"/>
                </a:lnTo>
                <a:lnTo>
                  <a:pt x="20942" y="450278"/>
                </a:lnTo>
                <a:lnTo>
                  <a:pt x="20942" y="20942"/>
                </a:lnTo>
                <a:lnTo>
                  <a:pt x="446747" y="20942"/>
                </a:lnTo>
                <a:lnTo>
                  <a:pt x="446747" y="0"/>
                </a:lnTo>
                <a:lnTo>
                  <a:pt x="20942" y="0"/>
                </a:lnTo>
                <a:lnTo>
                  <a:pt x="0" y="63"/>
                </a:lnTo>
                <a:lnTo>
                  <a:pt x="0" y="20942"/>
                </a:lnTo>
                <a:lnTo>
                  <a:pt x="0" y="450278"/>
                </a:lnTo>
                <a:lnTo>
                  <a:pt x="0" y="450913"/>
                </a:lnTo>
                <a:lnTo>
                  <a:pt x="0" y="471220"/>
                </a:lnTo>
                <a:lnTo>
                  <a:pt x="20942" y="471220"/>
                </a:lnTo>
                <a:lnTo>
                  <a:pt x="917981" y="471220"/>
                </a:lnTo>
                <a:lnTo>
                  <a:pt x="917981" y="450278"/>
                </a:lnTo>
                <a:lnTo>
                  <a:pt x="917981" y="20942"/>
                </a:lnTo>
                <a:lnTo>
                  <a:pt x="917981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51709" y="6101035"/>
            <a:ext cx="471805" cy="471805"/>
          </a:xfrm>
          <a:custGeom>
            <a:avLst/>
            <a:gdLst/>
            <a:ahLst/>
            <a:cxnLst/>
            <a:rect l="l" t="t" r="r" b="b"/>
            <a:pathLst>
              <a:path w="471805" h="471804">
                <a:moveTo>
                  <a:pt x="471220" y="0"/>
                </a:moveTo>
                <a:lnTo>
                  <a:pt x="450278" y="0"/>
                </a:lnTo>
                <a:lnTo>
                  <a:pt x="450278" y="20942"/>
                </a:lnTo>
                <a:lnTo>
                  <a:pt x="450278" y="450278"/>
                </a:lnTo>
                <a:lnTo>
                  <a:pt x="20942" y="450278"/>
                </a:lnTo>
                <a:lnTo>
                  <a:pt x="20942" y="20942"/>
                </a:lnTo>
                <a:lnTo>
                  <a:pt x="450278" y="20942"/>
                </a:lnTo>
                <a:lnTo>
                  <a:pt x="450278" y="0"/>
                </a:lnTo>
                <a:lnTo>
                  <a:pt x="20942" y="0"/>
                </a:lnTo>
                <a:lnTo>
                  <a:pt x="0" y="63"/>
                </a:lnTo>
                <a:lnTo>
                  <a:pt x="0" y="20942"/>
                </a:lnTo>
                <a:lnTo>
                  <a:pt x="0" y="450913"/>
                </a:lnTo>
                <a:lnTo>
                  <a:pt x="0" y="471233"/>
                </a:lnTo>
                <a:lnTo>
                  <a:pt x="20942" y="471233"/>
                </a:lnTo>
                <a:lnTo>
                  <a:pt x="450278" y="471220"/>
                </a:lnTo>
                <a:lnTo>
                  <a:pt x="471220" y="471220"/>
                </a:lnTo>
                <a:lnTo>
                  <a:pt x="471220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6645204" y="6101029"/>
            <a:ext cx="918210" cy="471805"/>
            <a:chOff x="16645204" y="6101029"/>
            <a:chExt cx="918210" cy="471805"/>
          </a:xfrm>
        </p:grpSpPr>
        <p:sp>
          <p:nvSpPr>
            <p:cNvPr id="24" name="object 24"/>
            <p:cNvSpPr/>
            <p:nvPr/>
          </p:nvSpPr>
          <p:spPr>
            <a:xfrm>
              <a:off x="16645205" y="6101029"/>
              <a:ext cx="471805" cy="471805"/>
            </a:xfrm>
            <a:custGeom>
              <a:avLst/>
              <a:gdLst/>
              <a:ahLst/>
              <a:cxnLst/>
              <a:rect l="l" t="t" r="r" b="b"/>
              <a:pathLst>
                <a:path w="471805" h="471804">
                  <a:moveTo>
                    <a:pt x="471225" y="0"/>
                  </a:moveTo>
                  <a:lnTo>
                    <a:pt x="0" y="0"/>
                  </a:lnTo>
                  <a:lnTo>
                    <a:pt x="0" y="471225"/>
                  </a:lnTo>
                  <a:lnTo>
                    <a:pt x="471225" y="471225"/>
                  </a:lnTo>
                  <a:lnTo>
                    <a:pt x="47122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645204" y="6101035"/>
              <a:ext cx="918210" cy="471805"/>
            </a:xfrm>
            <a:custGeom>
              <a:avLst/>
              <a:gdLst/>
              <a:ahLst/>
              <a:cxnLst/>
              <a:rect l="l" t="t" r="r" b="b"/>
              <a:pathLst>
                <a:path w="918209" h="471804">
                  <a:moveTo>
                    <a:pt x="917968" y="0"/>
                  </a:moveTo>
                  <a:lnTo>
                    <a:pt x="897026" y="0"/>
                  </a:lnTo>
                  <a:lnTo>
                    <a:pt x="893483" y="0"/>
                  </a:lnTo>
                  <a:lnTo>
                    <a:pt x="893483" y="20942"/>
                  </a:lnTo>
                  <a:lnTo>
                    <a:pt x="893483" y="450278"/>
                  </a:lnTo>
                  <a:lnTo>
                    <a:pt x="471220" y="450278"/>
                  </a:lnTo>
                  <a:lnTo>
                    <a:pt x="471220" y="20942"/>
                  </a:lnTo>
                  <a:lnTo>
                    <a:pt x="893483" y="20942"/>
                  </a:lnTo>
                  <a:lnTo>
                    <a:pt x="893483" y="0"/>
                  </a:lnTo>
                  <a:lnTo>
                    <a:pt x="471220" y="0"/>
                  </a:lnTo>
                  <a:lnTo>
                    <a:pt x="467677" y="0"/>
                  </a:lnTo>
                  <a:lnTo>
                    <a:pt x="450278" y="0"/>
                  </a:lnTo>
                  <a:lnTo>
                    <a:pt x="446735" y="0"/>
                  </a:lnTo>
                  <a:lnTo>
                    <a:pt x="446735" y="20942"/>
                  </a:lnTo>
                  <a:lnTo>
                    <a:pt x="446735" y="450278"/>
                  </a:lnTo>
                  <a:lnTo>
                    <a:pt x="20942" y="450278"/>
                  </a:lnTo>
                  <a:lnTo>
                    <a:pt x="20942" y="20942"/>
                  </a:lnTo>
                  <a:lnTo>
                    <a:pt x="446735" y="20942"/>
                  </a:lnTo>
                  <a:lnTo>
                    <a:pt x="446735" y="0"/>
                  </a:lnTo>
                  <a:lnTo>
                    <a:pt x="20942" y="0"/>
                  </a:lnTo>
                  <a:lnTo>
                    <a:pt x="0" y="63"/>
                  </a:lnTo>
                  <a:lnTo>
                    <a:pt x="0" y="20942"/>
                  </a:lnTo>
                  <a:lnTo>
                    <a:pt x="0" y="450913"/>
                  </a:lnTo>
                  <a:lnTo>
                    <a:pt x="0" y="471233"/>
                  </a:lnTo>
                  <a:lnTo>
                    <a:pt x="20942" y="471233"/>
                  </a:lnTo>
                  <a:lnTo>
                    <a:pt x="446735" y="471220"/>
                  </a:lnTo>
                  <a:lnTo>
                    <a:pt x="467677" y="471233"/>
                  </a:lnTo>
                  <a:lnTo>
                    <a:pt x="471220" y="471220"/>
                  </a:lnTo>
                  <a:lnTo>
                    <a:pt x="893483" y="471220"/>
                  </a:lnTo>
                  <a:lnTo>
                    <a:pt x="914425" y="471233"/>
                  </a:lnTo>
                  <a:lnTo>
                    <a:pt x="917968" y="471220"/>
                  </a:lnTo>
                  <a:lnTo>
                    <a:pt x="917968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7559630" y="6101035"/>
            <a:ext cx="450850" cy="471805"/>
          </a:xfrm>
          <a:custGeom>
            <a:avLst/>
            <a:gdLst/>
            <a:ahLst/>
            <a:cxnLst/>
            <a:rect l="l" t="t" r="r" b="b"/>
            <a:pathLst>
              <a:path w="450850" h="471804">
                <a:moveTo>
                  <a:pt x="450291" y="0"/>
                </a:moveTo>
                <a:lnTo>
                  <a:pt x="429348" y="0"/>
                </a:lnTo>
                <a:lnTo>
                  <a:pt x="0" y="0"/>
                </a:lnTo>
                <a:lnTo>
                  <a:pt x="0" y="20942"/>
                </a:lnTo>
                <a:lnTo>
                  <a:pt x="429348" y="20942"/>
                </a:lnTo>
                <a:lnTo>
                  <a:pt x="429348" y="450278"/>
                </a:lnTo>
                <a:lnTo>
                  <a:pt x="0" y="450278"/>
                </a:lnTo>
                <a:lnTo>
                  <a:pt x="0" y="471220"/>
                </a:lnTo>
                <a:lnTo>
                  <a:pt x="429348" y="471220"/>
                </a:lnTo>
                <a:lnTo>
                  <a:pt x="450291" y="471220"/>
                </a:lnTo>
                <a:lnTo>
                  <a:pt x="450291" y="20942"/>
                </a:lnTo>
                <a:lnTo>
                  <a:pt x="450291" y="0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198460" y="6101089"/>
            <a:ext cx="41910" cy="471170"/>
          </a:xfrm>
          <a:custGeom>
            <a:avLst/>
            <a:gdLst/>
            <a:ahLst/>
            <a:cxnLst/>
            <a:rect l="l" t="t" r="r" b="b"/>
            <a:pathLst>
              <a:path w="41909" h="471170">
                <a:moveTo>
                  <a:pt x="0" y="471170"/>
                </a:moveTo>
                <a:lnTo>
                  <a:pt x="41882" y="471170"/>
                </a:lnTo>
                <a:lnTo>
                  <a:pt x="41882" y="0"/>
                </a:lnTo>
                <a:lnTo>
                  <a:pt x="0" y="0"/>
                </a:lnTo>
                <a:lnTo>
                  <a:pt x="0" y="47117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6240343" y="6101029"/>
            <a:ext cx="656590" cy="690880"/>
            <a:chOff x="16240343" y="6101029"/>
            <a:chExt cx="656590" cy="690880"/>
          </a:xfrm>
        </p:grpSpPr>
        <p:sp>
          <p:nvSpPr>
            <p:cNvPr id="29" name="object 29"/>
            <p:cNvSpPr/>
            <p:nvPr/>
          </p:nvSpPr>
          <p:spPr>
            <a:xfrm>
              <a:off x="16240341" y="6101035"/>
              <a:ext cx="429895" cy="471805"/>
            </a:xfrm>
            <a:custGeom>
              <a:avLst/>
              <a:gdLst/>
              <a:ahLst/>
              <a:cxnLst/>
              <a:rect l="l" t="t" r="r" b="b"/>
              <a:pathLst>
                <a:path w="429894" h="471804">
                  <a:moveTo>
                    <a:pt x="429336" y="0"/>
                  </a:moveTo>
                  <a:lnTo>
                    <a:pt x="387451" y="0"/>
                  </a:lnTo>
                  <a:lnTo>
                    <a:pt x="0" y="0"/>
                  </a:lnTo>
                  <a:lnTo>
                    <a:pt x="0" y="41884"/>
                  </a:lnTo>
                  <a:lnTo>
                    <a:pt x="387451" y="41884"/>
                  </a:lnTo>
                  <a:lnTo>
                    <a:pt x="387451" y="429336"/>
                  </a:lnTo>
                  <a:lnTo>
                    <a:pt x="0" y="429336"/>
                  </a:lnTo>
                  <a:lnTo>
                    <a:pt x="0" y="471220"/>
                  </a:lnTo>
                  <a:lnTo>
                    <a:pt x="387451" y="471220"/>
                  </a:lnTo>
                  <a:lnTo>
                    <a:pt x="429336" y="471220"/>
                  </a:lnTo>
                  <a:lnTo>
                    <a:pt x="429336" y="41884"/>
                  </a:lnTo>
                  <a:lnTo>
                    <a:pt x="429336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48708" y="6217691"/>
              <a:ext cx="247599" cy="2343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22096" y="6565245"/>
              <a:ext cx="234388" cy="226657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C9298DD-75C4-CB13-76AA-DDE2AA02803C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1479154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1" y="2963485"/>
            <a:ext cx="12627877" cy="364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3465" y="4463542"/>
            <a:ext cx="12861355" cy="6940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1442" y="5682582"/>
            <a:ext cx="11526317" cy="3126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2751" y="6526306"/>
            <a:ext cx="13551452" cy="30660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51712" y="5654278"/>
          <a:ext cx="2236469" cy="1790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53975">
                      <a:solidFill>
                        <a:srgbClr val="FF336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53975">
                      <a:solidFill>
                        <a:srgbClr val="FF3366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3366"/>
                      </a:solidFill>
                      <a:prstDash val="solid"/>
                    </a:lnL>
                    <a:lnR w="53975">
                      <a:solidFill>
                        <a:srgbClr val="FF3366"/>
                      </a:solidFill>
                      <a:prstDash val="solid"/>
                    </a:lnR>
                    <a:lnT w="53975">
                      <a:solidFill>
                        <a:srgbClr val="FF3366"/>
                      </a:solidFill>
                      <a:prstDash val="solid"/>
                    </a:lnT>
                    <a:lnB w="53975">
                      <a:solidFill>
                        <a:srgbClr val="FF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3366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53975">
                      <a:solidFill>
                        <a:srgbClr val="FF3366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48707" y="6217691"/>
            <a:ext cx="247599" cy="2343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971801" y="6217691"/>
            <a:ext cx="247599" cy="2343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322095" y="6565245"/>
            <a:ext cx="234388" cy="2266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322095" y="5877868"/>
            <a:ext cx="234388" cy="2266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A0A096-2AEE-0777-9232-6BCF664828B1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1479154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1" y="2963485"/>
            <a:ext cx="12627877" cy="364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3465" y="4463542"/>
            <a:ext cx="12861355" cy="6940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1442" y="5682582"/>
            <a:ext cx="11526317" cy="3126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2751" y="6526306"/>
            <a:ext cx="13551452" cy="306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7105" y="8725192"/>
            <a:ext cx="13228982" cy="306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4531" y="8781146"/>
            <a:ext cx="135630" cy="185694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751712" y="5654278"/>
          <a:ext cx="2236469" cy="1790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53975">
                      <a:solidFill>
                        <a:srgbClr val="FF3366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53975">
                      <a:solidFill>
                        <a:srgbClr val="FF3366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3366"/>
                      </a:solidFill>
                      <a:prstDash val="solid"/>
                    </a:lnL>
                    <a:lnR w="53975">
                      <a:solidFill>
                        <a:srgbClr val="FF3366"/>
                      </a:solidFill>
                      <a:prstDash val="solid"/>
                    </a:lnR>
                    <a:lnT w="53975">
                      <a:solidFill>
                        <a:srgbClr val="FF3366"/>
                      </a:solidFill>
                      <a:prstDash val="solid"/>
                    </a:lnT>
                    <a:lnB w="53975">
                      <a:solidFill>
                        <a:srgbClr val="FF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3366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53975">
                      <a:solidFill>
                        <a:srgbClr val="FF3366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7C8A"/>
                      </a:solidFill>
                      <a:prstDash val="solid"/>
                    </a:lnL>
                    <a:lnR w="28575">
                      <a:solidFill>
                        <a:srgbClr val="607C8A"/>
                      </a:solidFill>
                      <a:prstDash val="solid"/>
                    </a:lnR>
                    <a:lnT w="28575">
                      <a:solidFill>
                        <a:srgbClr val="607C8A"/>
                      </a:solidFill>
                      <a:prstDash val="solid"/>
                    </a:lnT>
                    <a:lnB w="28575">
                      <a:solidFill>
                        <a:srgbClr val="607C8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648707" y="6217691"/>
            <a:ext cx="247599" cy="23438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71801" y="6217691"/>
            <a:ext cx="247599" cy="2343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22095" y="6565245"/>
            <a:ext cx="234388" cy="22665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322095" y="5877868"/>
            <a:ext cx="234388" cy="2266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35C873-1B98-4A35-ADA4-B0CD030DA157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0178FE-7608-64F2-EDC4-BB83A4C34C6E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062" y="1256506"/>
            <a:ext cx="406472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674" y="2209581"/>
            <a:ext cx="17483229" cy="8248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275EDB-00BA-AC29-A899-F9E06C0C1549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44799" y="3591514"/>
          <a:ext cx="5140324" cy="5141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488442" y="9686264"/>
            <a:ext cx="1079500" cy="266065"/>
            <a:chOff x="9488442" y="9686264"/>
            <a:chExt cx="1079500" cy="266065"/>
          </a:xfrm>
        </p:grpSpPr>
        <p:sp>
          <p:nvSpPr>
            <p:cNvPr id="5" name="object 5"/>
            <p:cNvSpPr/>
            <p:nvPr/>
          </p:nvSpPr>
          <p:spPr>
            <a:xfrm>
              <a:off x="9832591" y="9707881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8442" y="9686264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585BA25-682C-60AE-7777-8A4CC7CA144D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44799" y="3591514"/>
          <a:ext cx="5140324" cy="5141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488442" y="9686264"/>
            <a:ext cx="1079500" cy="266065"/>
            <a:chOff x="9488442" y="9686264"/>
            <a:chExt cx="1079500" cy="266065"/>
          </a:xfrm>
        </p:grpSpPr>
        <p:sp>
          <p:nvSpPr>
            <p:cNvPr id="5" name="object 5"/>
            <p:cNvSpPr/>
            <p:nvPr/>
          </p:nvSpPr>
          <p:spPr>
            <a:xfrm>
              <a:off x="9832591" y="9707881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8442" y="9686264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7504" y="4008570"/>
            <a:ext cx="145971" cy="19354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135897" y="3990675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6275" y="3066190"/>
            <a:ext cx="145971" cy="19354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925723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51297" y="3068194"/>
            <a:ext cx="129843" cy="18825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951870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9060" y="3066190"/>
            <a:ext cx="127838" cy="19025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988488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7498" y="3066190"/>
            <a:ext cx="126120" cy="19311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1014635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29329" y="3069339"/>
            <a:ext cx="149455" cy="187105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2040782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76380" y="5036720"/>
            <a:ext cx="129843" cy="18825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135897" y="5016822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779521" y="5802138"/>
            <a:ext cx="3680557" cy="61381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7525" y="6060863"/>
            <a:ext cx="127838" cy="19025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135897" y="6042968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79816" y="7097480"/>
            <a:ext cx="126120" cy="193118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135897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5500" y="8126777"/>
            <a:ext cx="149455" cy="18710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135897" y="810573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48F23C-761F-810B-E686-D10A70962BD2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444791" y="3591515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5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62826"/>
                </a:lnTo>
                <a:lnTo>
                  <a:pt x="0" y="1023721"/>
                </a:lnTo>
                <a:lnTo>
                  <a:pt x="0" y="1085951"/>
                </a:lnTo>
                <a:lnTo>
                  <a:pt x="62826" y="1085951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3842" y="3591515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5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1023721"/>
                </a:lnTo>
                <a:lnTo>
                  <a:pt x="0" y="1085951"/>
                </a:lnTo>
                <a:lnTo>
                  <a:pt x="62826" y="1085951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4316" y="3591515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5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62826"/>
                </a:lnTo>
                <a:lnTo>
                  <a:pt x="0" y="1023721"/>
                </a:lnTo>
                <a:lnTo>
                  <a:pt x="0" y="1085951"/>
                </a:lnTo>
                <a:lnTo>
                  <a:pt x="62826" y="1085951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33367" y="3591515"/>
            <a:ext cx="1092835" cy="1086485"/>
          </a:xfrm>
          <a:custGeom>
            <a:avLst/>
            <a:gdLst/>
            <a:ahLst/>
            <a:cxnLst/>
            <a:rect l="l" t="t" r="r" b="b"/>
            <a:pathLst>
              <a:path w="1092834" h="1086485">
                <a:moveTo>
                  <a:pt x="1092352" y="101"/>
                </a:moveTo>
                <a:lnTo>
                  <a:pt x="1085926" y="101"/>
                </a:ln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62826"/>
                </a:lnTo>
                <a:lnTo>
                  <a:pt x="0" y="1023721"/>
                </a:lnTo>
                <a:lnTo>
                  <a:pt x="0" y="1085951"/>
                </a:lnTo>
                <a:lnTo>
                  <a:pt x="62826" y="1085951"/>
                </a:lnTo>
                <a:lnTo>
                  <a:pt x="1023112" y="1085938"/>
                </a:lnTo>
                <a:lnTo>
                  <a:pt x="1029525" y="1085938"/>
                </a:lnTo>
                <a:lnTo>
                  <a:pt x="1092352" y="1085951"/>
                </a:lnTo>
                <a:lnTo>
                  <a:pt x="1092352" y="1023721"/>
                </a:lnTo>
                <a:lnTo>
                  <a:pt x="1092352" y="101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48830" y="4614624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25"/>
                </a:lnTo>
                <a:lnTo>
                  <a:pt x="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25720" y="3591515"/>
            <a:ext cx="1023619" cy="1086485"/>
          </a:xfrm>
          <a:custGeom>
            <a:avLst/>
            <a:gdLst/>
            <a:ahLst/>
            <a:cxnLst/>
            <a:rect l="l" t="t" r="r" b="b"/>
            <a:pathLst>
              <a:path w="1023620" h="1086485">
                <a:moveTo>
                  <a:pt x="1023099" y="0"/>
                </a:moveTo>
                <a:lnTo>
                  <a:pt x="960285" y="0"/>
                </a:lnTo>
                <a:lnTo>
                  <a:pt x="960285" y="1023112"/>
                </a:lnTo>
                <a:lnTo>
                  <a:pt x="0" y="1023112"/>
                </a:lnTo>
                <a:lnTo>
                  <a:pt x="0" y="1085938"/>
                </a:lnTo>
                <a:lnTo>
                  <a:pt x="960285" y="1085938"/>
                </a:lnTo>
                <a:lnTo>
                  <a:pt x="1023099" y="1085938"/>
                </a:lnTo>
                <a:lnTo>
                  <a:pt x="1023099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62894" y="3591514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24"/>
                </a:lnTo>
                <a:lnTo>
                  <a:pt x="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25719" y="3591514"/>
            <a:ext cx="960755" cy="62865"/>
          </a:xfrm>
          <a:custGeom>
            <a:avLst/>
            <a:gdLst/>
            <a:ahLst/>
            <a:cxnLst/>
            <a:rect l="l" t="t" r="r" b="b"/>
            <a:pathLst>
              <a:path w="960754" h="62864">
                <a:moveTo>
                  <a:pt x="960285" y="0"/>
                </a:moveTo>
                <a:lnTo>
                  <a:pt x="0" y="0"/>
                </a:lnTo>
                <a:lnTo>
                  <a:pt x="0" y="62824"/>
                </a:lnTo>
                <a:lnTo>
                  <a:pt x="960285" y="62824"/>
                </a:lnTo>
                <a:lnTo>
                  <a:pt x="960285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48830" y="3591514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24"/>
                </a:lnTo>
                <a:lnTo>
                  <a:pt x="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4791" y="4621040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5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62826"/>
                </a:lnTo>
                <a:lnTo>
                  <a:pt x="0" y="1023112"/>
                </a:lnTo>
                <a:lnTo>
                  <a:pt x="0" y="1023721"/>
                </a:lnTo>
                <a:lnTo>
                  <a:pt x="0" y="1085938"/>
                </a:lnTo>
                <a:lnTo>
                  <a:pt x="62826" y="1085938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03842" y="4621040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5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1023112"/>
                </a:lnTo>
                <a:lnTo>
                  <a:pt x="0" y="1023721"/>
                </a:lnTo>
                <a:lnTo>
                  <a:pt x="0" y="1085938"/>
                </a:lnTo>
                <a:lnTo>
                  <a:pt x="62826" y="1085938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74316" y="4621040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5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62826"/>
                </a:lnTo>
                <a:lnTo>
                  <a:pt x="0" y="1023112"/>
                </a:lnTo>
                <a:lnTo>
                  <a:pt x="0" y="1023721"/>
                </a:lnTo>
                <a:lnTo>
                  <a:pt x="0" y="1085938"/>
                </a:lnTo>
                <a:lnTo>
                  <a:pt x="62826" y="1085938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33367" y="4621040"/>
            <a:ext cx="2115820" cy="1086485"/>
          </a:xfrm>
          <a:custGeom>
            <a:avLst/>
            <a:gdLst/>
            <a:ahLst/>
            <a:cxnLst/>
            <a:rect l="l" t="t" r="r" b="b"/>
            <a:pathLst>
              <a:path w="2115820" h="1086485">
                <a:moveTo>
                  <a:pt x="2115451" y="0"/>
                </a:moveTo>
                <a:lnTo>
                  <a:pt x="2052637" y="0"/>
                </a:lnTo>
                <a:lnTo>
                  <a:pt x="2052637" y="62826"/>
                </a:lnTo>
                <a:lnTo>
                  <a:pt x="2052637" y="1023112"/>
                </a:lnTo>
                <a:lnTo>
                  <a:pt x="1092352" y="1023112"/>
                </a:lnTo>
                <a:lnTo>
                  <a:pt x="1092352" y="62826"/>
                </a:lnTo>
                <a:lnTo>
                  <a:pt x="2052637" y="62826"/>
                </a:lnTo>
                <a:lnTo>
                  <a:pt x="2052637" y="0"/>
                </a:lnTo>
                <a:lnTo>
                  <a:pt x="1092352" y="0"/>
                </a:lnTo>
                <a:lnTo>
                  <a:pt x="1085926" y="101"/>
                </a:lnTo>
                <a:lnTo>
                  <a:pt x="1029525" y="0"/>
                </a:ln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62826"/>
                </a:lnTo>
                <a:lnTo>
                  <a:pt x="0" y="1023112"/>
                </a:lnTo>
                <a:lnTo>
                  <a:pt x="0" y="1023721"/>
                </a:lnTo>
                <a:lnTo>
                  <a:pt x="0" y="1085938"/>
                </a:lnTo>
                <a:lnTo>
                  <a:pt x="62826" y="1085938"/>
                </a:lnTo>
                <a:lnTo>
                  <a:pt x="2115451" y="1085938"/>
                </a:lnTo>
                <a:lnTo>
                  <a:pt x="2115451" y="1023112"/>
                </a:lnTo>
                <a:lnTo>
                  <a:pt x="2115451" y="62826"/>
                </a:lnTo>
                <a:lnTo>
                  <a:pt x="2115451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4791" y="6680079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4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62826"/>
                </a:lnTo>
                <a:lnTo>
                  <a:pt x="0" y="1023721"/>
                </a:lnTo>
                <a:lnTo>
                  <a:pt x="0" y="1085951"/>
                </a:lnTo>
                <a:lnTo>
                  <a:pt x="62826" y="1085951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03842" y="6680079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4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1023721"/>
                </a:lnTo>
                <a:lnTo>
                  <a:pt x="0" y="1085951"/>
                </a:lnTo>
                <a:lnTo>
                  <a:pt x="62826" y="1085951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74316" y="6680079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4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62826"/>
                </a:lnTo>
                <a:lnTo>
                  <a:pt x="0" y="1023721"/>
                </a:lnTo>
                <a:lnTo>
                  <a:pt x="0" y="1085951"/>
                </a:lnTo>
                <a:lnTo>
                  <a:pt x="62826" y="1085951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33367" y="6680079"/>
            <a:ext cx="1092835" cy="1086485"/>
          </a:xfrm>
          <a:custGeom>
            <a:avLst/>
            <a:gdLst/>
            <a:ahLst/>
            <a:cxnLst/>
            <a:rect l="l" t="t" r="r" b="b"/>
            <a:pathLst>
              <a:path w="1092834" h="1086484">
                <a:moveTo>
                  <a:pt x="1092352" y="101"/>
                </a:moveTo>
                <a:lnTo>
                  <a:pt x="1085926" y="101"/>
                </a:ln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101"/>
                </a:lnTo>
                <a:lnTo>
                  <a:pt x="0" y="62826"/>
                </a:lnTo>
                <a:lnTo>
                  <a:pt x="0" y="1023721"/>
                </a:lnTo>
                <a:lnTo>
                  <a:pt x="0" y="1085951"/>
                </a:lnTo>
                <a:lnTo>
                  <a:pt x="62826" y="1085951"/>
                </a:lnTo>
                <a:lnTo>
                  <a:pt x="1023112" y="1085938"/>
                </a:lnTo>
                <a:lnTo>
                  <a:pt x="1029525" y="1085938"/>
                </a:lnTo>
                <a:lnTo>
                  <a:pt x="1092352" y="1085951"/>
                </a:lnTo>
                <a:lnTo>
                  <a:pt x="1092352" y="1023721"/>
                </a:lnTo>
                <a:lnTo>
                  <a:pt x="1092352" y="101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48830" y="7703187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825"/>
                </a:lnTo>
                <a:lnTo>
                  <a:pt x="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25720" y="6680079"/>
            <a:ext cx="1023619" cy="1086485"/>
          </a:xfrm>
          <a:custGeom>
            <a:avLst/>
            <a:gdLst/>
            <a:ahLst/>
            <a:cxnLst/>
            <a:rect l="l" t="t" r="r" b="b"/>
            <a:pathLst>
              <a:path w="1023620" h="1086484">
                <a:moveTo>
                  <a:pt x="1023099" y="0"/>
                </a:moveTo>
                <a:lnTo>
                  <a:pt x="960285" y="0"/>
                </a:lnTo>
                <a:lnTo>
                  <a:pt x="960285" y="1023112"/>
                </a:lnTo>
                <a:lnTo>
                  <a:pt x="0" y="1023112"/>
                </a:lnTo>
                <a:lnTo>
                  <a:pt x="0" y="1085938"/>
                </a:lnTo>
                <a:lnTo>
                  <a:pt x="960285" y="1085938"/>
                </a:lnTo>
                <a:lnTo>
                  <a:pt x="1023099" y="1085938"/>
                </a:lnTo>
                <a:lnTo>
                  <a:pt x="1023099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62894" y="6680077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825"/>
                </a:lnTo>
                <a:lnTo>
                  <a:pt x="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25719" y="6680077"/>
            <a:ext cx="960755" cy="62865"/>
          </a:xfrm>
          <a:custGeom>
            <a:avLst/>
            <a:gdLst/>
            <a:ahLst/>
            <a:cxnLst/>
            <a:rect l="l" t="t" r="r" b="b"/>
            <a:pathLst>
              <a:path w="960754" h="62865">
                <a:moveTo>
                  <a:pt x="960285" y="0"/>
                </a:moveTo>
                <a:lnTo>
                  <a:pt x="0" y="0"/>
                </a:lnTo>
                <a:lnTo>
                  <a:pt x="0" y="62825"/>
                </a:lnTo>
                <a:lnTo>
                  <a:pt x="960285" y="62825"/>
                </a:lnTo>
                <a:lnTo>
                  <a:pt x="960285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48830" y="6680077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825"/>
                </a:lnTo>
                <a:lnTo>
                  <a:pt x="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44791" y="7709604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4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88"/>
                </a:lnTo>
                <a:lnTo>
                  <a:pt x="0" y="62826"/>
                </a:lnTo>
                <a:lnTo>
                  <a:pt x="0" y="1023112"/>
                </a:lnTo>
                <a:lnTo>
                  <a:pt x="0" y="1023708"/>
                </a:lnTo>
                <a:lnTo>
                  <a:pt x="0" y="1085938"/>
                </a:lnTo>
                <a:lnTo>
                  <a:pt x="62826" y="1085938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03842" y="7709604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4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88"/>
                </a:lnTo>
                <a:lnTo>
                  <a:pt x="0" y="1023112"/>
                </a:lnTo>
                <a:lnTo>
                  <a:pt x="0" y="1023708"/>
                </a:lnTo>
                <a:lnTo>
                  <a:pt x="0" y="1085938"/>
                </a:lnTo>
                <a:lnTo>
                  <a:pt x="62826" y="1085938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74316" y="7709604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4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88"/>
                </a:lnTo>
                <a:lnTo>
                  <a:pt x="0" y="62826"/>
                </a:lnTo>
                <a:lnTo>
                  <a:pt x="0" y="1023112"/>
                </a:lnTo>
                <a:lnTo>
                  <a:pt x="0" y="1023708"/>
                </a:lnTo>
                <a:lnTo>
                  <a:pt x="0" y="1085938"/>
                </a:lnTo>
                <a:lnTo>
                  <a:pt x="62826" y="1085938"/>
                </a:lnTo>
                <a:lnTo>
                  <a:pt x="1023112" y="1085938"/>
                </a:lnTo>
                <a:lnTo>
                  <a:pt x="1085938" y="1085938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533367" y="7709604"/>
            <a:ext cx="2115820" cy="1086485"/>
          </a:xfrm>
          <a:custGeom>
            <a:avLst/>
            <a:gdLst/>
            <a:ahLst/>
            <a:cxnLst/>
            <a:rect l="l" t="t" r="r" b="b"/>
            <a:pathLst>
              <a:path w="2115820" h="1086484">
                <a:moveTo>
                  <a:pt x="2115451" y="0"/>
                </a:moveTo>
                <a:lnTo>
                  <a:pt x="2052637" y="0"/>
                </a:lnTo>
                <a:lnTo>
                  <a:pt x="2052637" y="62826"/>
                </a:lnTo>
                <a:lnTo>
                  <a:pt x="2052637" y="1023112"/>
                </a:lnTo>
                <a:lnTo>
                  <a:pt x="1092352" y="1023112"/>
                </a:lnTo>
                <a:lnTo>
                  <a:pt x="1092352" y="62826"/>
                </a:lnTo>
                <a:lnTo>
                  <a:pt x="2052637" y="62826"/>
                </a:lnTo>
                <a:lnTo>
                  <a:pt x="2052637" y="0"/>
                </a:lnTo>
                <a:lnTo>
                  <a:pt x="1092352" y="0"/>
                </a:lnTo>
                <a:lnTo>
                  <a:pt x="1085926" y="88"/>
                </a:lnTo>
                <a:lnTo>
                  <a:pt x="1029525" y="0"/>
                </a:ln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88"/>
                </a:lnTo>
                <a:lnTo>
                  <a:pt x="0" y="62826"/>
                </a:lnTo>
                <a:lnTo>
                  <a:pt x="0" y="1023112"/>
                </a:lnTo>
                <a:lnTo>
                  <a:pt x="0" y="1023708"/>
                </a:lnTo>
                <a:lnTo>
                  <a:pt x="0" y="1085938"/>
                </a:lnTo>
                <a:lnTo>
                  <a:pt x="62826" y="1085938"/>
                </a:lnTo>
                <a:lnTo>
                  <a:pt x="2115451" y="1085938"/>
                </a:lnTo>
                <a:lnTo>
                  <a:pt x="2115451" y="1023112"/>
                </a:lnTo>
                <a:lnTo>
                  <a:pt x="2115451" y="62826"/>
                </a:lnTo>
                <a:lnTo>
                  <a:pt x="2115451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4791" y="5650566"/>
            <a:ext cx="2115820" cy="1086485"/>
          </a:xfrm>
          <a:custGeom>
            <a:avLst/>
            <a:gdLst/>
            <a:ahLst/>
            <a:cxnLst/>
            <a:rect l="l" t="t" r="r" b="b"/>
            <a:pathLst>
              <a:path w="2115820" h="1086484">
                <a:moveTo>
                  <a:pt x="2115464" y="0"/>
                </a:moveTo>
                <a:lnTo>
                  <a:pt x="2052637" y="0"/>
                </a:lnTo>
                <a:lnTo>
                  <a:pt x="2052637" y="62826"/>
                </a:lnTo>
                <a:lnTo>
                  <a:pt x="2052637" y="1023112"/>
                </a:lnTo>
                <a:lnTo>
                  <a:pt x="1092352" y="1023112"/>
                </a:lnTo>
                <a:lnTo>
                  <a:pt x="1092352" y="62826"/>
                </a:lnTo>
                <a:lnTo>
                  <a:pt x="2052637" y="62826"/>
                </a:lnTo>
                <a:lnTo>
                  <a:pt x="2052637" y="0"/>
                </a:lnTo>
                <a:lnTo>
                  <a:pt x="1092352" y="0"/>
                </a:lnTo>
                <a:lnTo>
                  <a:pt x="1085938" y="88"/>
                </a:lnTo>
                <a:lnTo>
                  <a:pt x="1029525" y="0"/>
                </a:ln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88"/>
                </a:lnTo>
                <a:lnTo>
                  <a:pt x="0" y="62826"/>
                </a:lnTo>
                <a:lnTo>
                  <a:pt x="0" y="1023708"/>
                </a:lnTo>
                <a:lnTo>
                  <a:pt x="62826" y="1023708"/>
                </a:lnTo>
                <a:lnTo>
                  <a:pt x="62826" y="1085926"/>
                </a:lnTo>
                <a:lnTo>
                  <a:pt x="1023112" y="1085926"/>
                </a:lnTo>
                <a:lnTo>
                  <a:pt x="1029525" y="1085926"/>
                </a:lnTo>
                <a:lnTo>
                  <a:pt x="1092352" y="1085938"/>
                </a:lnTo>
                <a:lnTo>
                  <a:pt x="2052637" y="1085926"/>
                </a:lnTo>
                <a:lnTo>
                  <a:pt x="2115464" y="1085926"/>
                </a:lnTo>
                <a:lnTo>
                  <a:pt x="2115464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33367" y="5650566"/>
            <a:ext cx="1092835" cy="1086485"/>
          </a:xfrm>
          <a:custGeom>
            <a:avLst/>
            <a:gdLst/>
            <a:ahLst/>
            <a:cxnLst/>
            <a:rect l="l" t="t" r="r" b="b"/>
            <a:pathLst>
              <a:path w="1092834" h="1086484">
                <a:moveTo>
                  <a:pt x="1092352" y="88"/>
                </a:moveTo>
                <a:lnTo>
                  <a:pt x="1085926" y="88"/>
                </a:ln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88"/>
                </a:lnTo>
                <a:lnTo>
                  <a:pt x="0" y="1023708"/>
                </a:lnTo>
                <a:lnTo>
                  <a:pt x="62826" y="1023708"/>
                </a:lnTo>
                <a:lnTo>
                  <a:pt x="62826" y="1085926"/>
                </a:lnTo>
                <a:lnTo>
                  <a:pt x="1023112" y="1085926"/>
                </a:lnTo>
                <a:lnTo>
                  <a:pt x="1029525" y="1085926"/>
                </a:lnTo>
                <a:lnTo>
                  <a:pt x="1092352" y="1085938"/>
                </a:lnTo>
                <a:lnTo>
                  <a:pt x="1092352" y="1023708"/>
                </a:lnTo>
                <a:lnTo>
                  <a:pt x="1092352" y="88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648830" y="6673666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825"/>
                </a:lnTo>
                <a:lnTo>
                  <a:pt x="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25720" y="5650566"/>
            <a:ext cx="1023619" cy="1086485"/>
          </a:xfrm>
          <a:custGeom>
            <a:avLst/>
            <a:gdLst/>
            <a:ahLst/>
            <a:cxnLst/>
            <a:rect l="l" t="t" r="r" b="b"/>
            <a:pathLst>
              <a:path w="1023620" h="1086484">
                <a:moveTo>
                  <a:pt x="1023099" y="0"/>
                </a:moveTo>
                <a:lnTo>
                  <a:pt x="960285" y="0"/>
                </a:lnTo>
                <a:lnTo>
                  <a:pt x="960285" y="1023112"/>
                </a:lnTo>
                <a:lnTo>
                  <a:pt x="0" y="1023112"/>
                </a:lnTo>
                <a:lnTo>
                  <a:pt x="0" y="1085926"/>
                </a:lnTo>
                <a:lnTo>
                  <a:pt x="960285" y="1085926"/>
                </a:lnTo>
                <a:lnTo>
                  <a:pt x="1023099" y="1085926"/>
                </a:lnTo>
                <a:lnTo>
                  <a:pt x="1023099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62894" y="5650556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25"/>
                </a:lnTo>
                <a:lnTo>
                  <a:pt x="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25719" y="5650556"/>
            <a:ext cx="960755" cy="62865"/>
          </a:xfrm>
          <a:custGeom>
            <a:avLst/>
            <a:gdLst/>
            <a:ahLst/>
            <a:cxnLst/>
            <a:rect l="l" t="t" r="r" b="b"/>
            <a:pathLst>
              <a:path w="960754" h="62864">
                <a:moveTo>
                  <a:pt x="960285" y="0"/>
                </a:moveTo>
                <a:lnTo>
                  <a:pt x="0" y="0"/>
                </a:lnTo>
                <a:lnTo>
                  <a:pt x="0" y="62825"/>
                </a:lnTo>
                <a:lnTo>
                  <a:pt x="960285" y="62825"/>
                </a:lnTo>
                <a:lnTo>
                  <a:pt x="960285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48830" y="5650556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25"/>
                </a:lnTo>
                <a:lnTo>
                  <a:pt x="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3842" y="5650566"/>
            <a:ext cx="1086485" cy="1086485"/>
          </a:xfrm>
          <a:custGeom>
            <a:avLst/>
            <a:gdLst/>
            <a:ahLst/>
            <a:cxnLst/>
            <a:rect l="l" t="t" r="r" b="b"/>
            <a:pathLst>
              <a:path w="1086484" h="1086484">
                <a:moveTo>
                  <a:pt x="1085938" y="0"/>
                </a:moveTo>
                <a:lnTo>
                  <a:pt x="1023112" y="0"/>
                </a:lnTo>
                <a:lnTo>
                  <a:pt x="1023112" y="62826"/>
                </a:lnTo>
                <a:lnTo>
                  <a:pt x="1023112" y="1023112"/>
                </a:lnTo>
                <a:lnTo>
                  <a:pt x="62826" y="1023112"/>
                </a:lnTo>
                <a:lnTo>
                  <a:pt x="62826" y="62826"/>
                </a:lnTo>
                <a:lnTo>
                  <a:pt x="1023112" y="62826"/>
                </a:lnTo>
                <a:lnTo>
                  <a:pt x="1023112" y="0"/>
                </a:lnTo>
                <a:lnTo>
                  <a:pt x="62826" y="0"/>
                </a:lnTo>
                <a:lnTo>
                  <a:pt x="0" y="88"/>
                </a:lnTo>
                <a:lnTo>
                  <a:pt x="0" y="62826"/>
                </a:lnTo>
                <a:lnTo>
                  <a:pt x="0" y="1023708"/>
                </a:lnTo>
                <a:lnTo>
                  <a:pt x="0" y="1085938"/>
                </a:lnTo>
                <a:lnTo>
                  <a:pt x="62826" y="1085938"/>
                </a:lnTo>
                <a:lnTo>
                  <a:pt x="1023112" y="1085926"/>
                </a:lnTo>
                <a:lnTo>
                  <a:pt x="1085938" y="1085926"/>
                </a:lnTo>
                <a:lnTo>
                  <a:pt x="1085938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9488442" y="9686264"/>
            <a:ext cx="1079500" cy="266065"/>
            <a:chOff x="9488442" y="9686264"/>
            <a:chExt cx="1079500" cy="266065"/>
          </a:xfrm>
        </p:grpSpPr>
        <p:sp>
          <p:nvSpPr>
            <p:cNvPr id="38" name="object 38"/>
            <p:cNvSpPr/>
            <p:nvPr/>
          </p:nvSpPr>
          <p:spPr>
            <a:xfrm>
              <a:off x="9832591" y="9707881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88442" y="9686264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7504" y="4008570"/>
            <a:ext cx="145971" cy="19354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6135897" y="3990675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6275" y="3066190"/>
            <a:ext cx="145971" cy="193547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7925723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51297" y="3068194"/>
            <a:ext cx="129843" cy="188250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8951870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9060" y="3066190"/>
            <a:ext cx="127838" cy="190255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9988488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7498" y="3066190"/>
            <a:ext cx="126120" cy="193118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1014635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29329" y="3069339"/>
            <a:ext cx="149455" cy="187105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12040782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76380" y="5036720"/>
            <a:ext cx="129843" cy="188250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6135897" y="5016822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52818" y="4712593"/>
            <a:ext cx="3514587" cy="58504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52818" y="6556042"/>
            <a:ext cx="4653879" cy="234151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7525" y="6060863"/>
            <a:ext cx="127838" cy="190255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6135897" y="6042968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79816" y="7097480"/>
            <a:ext cx="126120" cy="193118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6135897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object 6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5500" y="8126777"/>
            <a:ext cx="149455" cy="187105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6135897" y="810573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084771" y="59631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9797251" y="5832283"/>
            <a:ext cx="520700" cy="661035"/>
            <a:chOff x="9797251" y="5832283"/>
            <a:chExt cx="520700" cy="661035"/>
          </a:xfrm>
        </p:grpSpPr>
        <p:sp>
          <p:nvSpPr>
            <p:cNvPr id="64" name="object 64"/>
            <p:cNvSpPr/>
            <p:nvPr/>
          </p:nvSpPr>
          <p:spPr>
            <a:xfrm>
              <a:off x="9855721" y="5832290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5" h="458470">
                  <a:moveTo>
                    <a:pt x="163601" y="130886"/>
                  </a:moveTo>
                  <a:lnTo>
                    <a:pt x="130886" y="130886"/>
                  </a:lnTo>
                  <a:lnTo>
                    <a:pt x="130886" y="163601"/>
                  </a:lnTo>
                  <a:lnTo>
                    <a:pt x="163601" y="163601"/>
                  </a:lnTo>
                  <a:lnTo>
                    <a:pt x="163601" y="130886"/>
                  </a:lnTo>
                  <a:close/>
                </a:path>
                <a:path w="393065" h="458470">
                  <a:moveTo>
                    <a:pt x="261759" y="0"/>
                  </a:moveTo>
                  <a:lnTo>
                    <a:pt x="229044" y="0"/>
                  </a:lnTo>
                  <a:lnTo>
                    <a:pt x="229044" y="65443"/>
                  </a:lnTo>
                  <a:lnTo>
                    <a:pt x="261759" y="65443"/>
                  </a:lnTo>
                  <a:lnTo>
                    <a:pt x="261759" y="0"/>
                  </a:lnTo>
                  <a:close/>
                </a:path>
                <a:path w="393065" h="458470">
                  <a:moveTo>
                    <a:pt x="392645" y="318541"/>
                  </a:moveTo>
                  <a:lnTo>
                    <a:pt x="389191" y="310222"/>
                  </a:lnTo>
                  <a:lnTo>
                    <a:pt x="376923" y="297954"/>
                  </a:lnTo>
                  <a:lnTo>
                    <a:pt x="368604" y="294500"/>
                  </a:lnTo>
                  <a:lnTo>
                    <a:pt x="147243" y="294487"/>
                  </a:lnTo>
                  <a:lnTo>
                    <a:pt x="147243" y="261772"/>
                  </a:lnTo>
                  <a:lnTo>
                    <a:pt x="245402" y="261772"/>
                  </a:lnTo>
                  <a:lnTo>
                    <a:pt x="245402" y="294487"/>
                  </a:lnTo>
                  <a:lnTo>
                    <a:pt x="278130" y="294487"/>
                  </a:lnTo>
                  <a:lnTo>
                    <a:pt x="278130" y="261772"/>
                  </a:lnTo>
                  <a:lnTo>
                    <a:pt x="303161" y="261759"/>
                  </a:lnTo>
                  <a:lnTo>
                    <a:pt x="311480" y="258318"/>
                  </a:lnTo>
                  <a:lnTo>
                    <a:pt x="323748" y="246037"/>
                  </a:lnTo>
                  <a:lnTo>
                    <a:pt x="327202" y="237718"/>
                  </a:lnTo>
                  <a:lnTo>
                    <a:pt x="327202" y="229044"/>
                  </a:lnTo>
                  <a:lnTo>
                    <a:pt x="327202" y="163601"/>
                  </a:lnTo>
                  <a:lnTo>
                    <a:pt x="359930" y="163601"/>
                  </a:lnTo>
                  <a:lnTo>
                    <a:pt x="359930" y="130886"/>
                  </a:lnTo>
                  <a:lnTo>
                    <a:pt x="327202" y="130886"/>
                  </a:lnTo>
                  <a:lnTo>
                    <a:pt x="327202" y="98158"/>
                  </a:lnTo>
                  <a:lnTo>
                    <a:pt x="327202" y="89484"/>
                  </a:lnTo>
                  <a:lnTo>
                    <a:pt x="323748" y="81165"/>
                  </a:lnTo>
                  <a:lnTo>
                    <a:pt x="311480" y="68897"/>
                  </a:lnTo>
                  <a:lnTo>
                    <a:pt x="303161" y="65455"/>
                  </a:lnTo>
                  <a:lnTo>
                    <a:pt x="294487" y="65455"/>
                  </a:lnTo>
                  <a:lnTo>
                    <a:pt x="294487" y="98158"/>
                  </a:lnTo>
                  <a:lnTo>
                    <a:pt x="294487" y="229044"/>
                  </a:lnTo>
                  <a:lnTo>
                    <a:pt x="98158" y="229044"/>
                  </a:lnTo>
                  <a:lnTo>
                    <a:pt x="98158" y="98158"/>
                  </a:lnTo>
                  <a:lnTo>
                    <a:pt x="294487" y="98158"/>
                  </a:lnTo>
                  <a:lnTo>
                    <a:pt x="294487" y="65455"/>
                  </a:lnTo>
                  <a:lnTo>
                    <a:pt x="163601" y="65443"/>
                  </a:lnTo>
                  <a:lnTo>
                    <a:pt x="163601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84" y="65455"/>
                  </a:lnTo>
                  <a:lnTo>
                    <a:pt x="81165" y="68897"/>
                  </a:lnTo>
                  <a:lnTo>
                    <a:pt x="68897" y="81165"/>
                  </a:lnTo>
                  <a:lnTo>
                    <a:pt x="65443" y="89484"/>
                  </a:lnTo>
                  <a:lnTo>
                    <a:pt x="65443" y="130886"/>
                  </a:lnTo>
                  <a:lnTo>
                    <a:pt x="32715" y="130886"/>
                  </a:lnTo>
                  <a:lnTo>
                    <a:pt x="32715" y="163601"/>
                  </a:lnTo>
                  <a:lnTo>
                    <a:pt x="65443" y="163601"/>
                  </a:lnTo>
                  <a:lnTo>
                    <a:pt x="65443" y="237718"/>
                  </a:lnTo>
                  <a:lnTo>
                    <a:pt x="68897" y="246037"/>
                  </a:lnTo>
                  <a:lnTo>
                    <a:pt x="81165" y="258318"/>
                  </a:lnTo>
                  <a:lnTo>
                    <a:pt x="89484" y="261759"/>
                  </a:lnTo>
                  <a:lnTo>
                    <a:pt x="98158" y="261772"/>
                  </a:lnTo>
                  <a:lnTo>
                    <a:pt x="114515" y="261772"/>
                  </a:lnTo>
                  <a:lnTo>
                    <a:pt x="114515" y="294487"/>
                  </a:lnTo>
                  <a:lnTo>
                    <a:pt x="24041" y="294500"/>
                  </a:lnTo>
                  <a:lnTo>
                    <a:pt x="15722" y="297954"/>
                  </a:lnTo>
                  <a:lnTo>
                    <a:pt x="3454" y="310222"/>
                  </a:lnTo>
                  <a:lnTo>
                    <a:pt x="0" y="318541"/>
                  </a:lnTo>
                  <a:lnTo>
                    <a:pt x="0" y="458101"/>
                  </a:lnTo>
                  <a:lnTo>
                    <a:pt x="32715" y="458101"/>
                  </a:lnTo>
                  <a:lnTo>
                    <a:pt x="32715" y="327215"/>
                  </a:lnTo>
                  <a:lnTo>
                    <a:pt x="359930" y="327215"/>
                  </a:lnTo>
                  <a:lnTo>
                    <a:pt x="359930" y="458101"/>
                  </a:lnTo>
                  <a:lnTo>
                    <a:pt x="392645" y="458101"/>
                  </a:lnTo>
                  <a:lnTo>
                    <a:pt x="392645" y="327215"/>
                  </a:lnTo>
                  <a:lnTo>
                    <a:pt x="392645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797251" y="6297603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2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2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2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/>
          <p:nvPr/>
        </p:nvSpPr>
        <p:spPr>
          <a:xfrm>
            <a:off x="9934855" y="5312440"/>
            <a:ext cx="234950" cy="457200"/>
          </a:xfrm>
          <a:custGeom>
            <a:avLst/>
            <a:gdLst/>
            <a:ahLst/>
            <a:cxnLst/>
            <a:rect l="l" t="t" r="r" b="b"/>
            <a:pathLst>
              <a:path w="234950" h="457200">
                <a:moveTo>
                  <a:pt x="0" y="112221"/>
                </a:moveTo>
                <a:lnTo>
                  <a:pt x="0" y="122166"/>
                </a:lnTo>
                <a:lnTo>
                  <a:pt x="12267" y="134433"/>
                </a:lnTo>
                <a:lnTo>
                  <a:pt x="22212" y="134433"/>
                </a:lnTo>
                <a:lnTo>
                  <a:pt x="117194" y="39451"/>
                </a:lnTo>
                <a:lnTo>
                  <a:pt x="212176" y="134433"/>
                </a:lnTo>
                <a:lnTo>
                  <a:pt x="222121" y="134433"/>
                </a:lnTo>
                <a:lnTo>
                  <a:pt x="234388" y="122166"/>
                </a:lnTo>
                <a:lnTo>
                  <a:pt x="234388" y="112221"/>
                </a:lnTo>
                <a:lnTo>
                  <a:pt x="132900" y="10733"/>
                </a:lnTo>
                <a:lnTo>
                  <a:pt x="132900" y="17239"/>
                </a:lnTo>
                <a:lnTo>
                  <a:pt x="101487" y="17239"/>
                </a:lnTo>
                <a:lnTo>
                  <a:pt x="101487" y="10733"/>
                </a:lnTo>
                <a:lnTo>
                  <a:pt x="0" y="112221"/>
                </a:lnTo>
                <a:close/>
              </a:path>
              <a:path w="234950" h="457200">
                <a:moveTo>
                  <a:pt x="101487" y="55158"/>
                </a:moveTo>
                <a:lnTo>
                  <a:pt x="101487" y="457016"/>
                </a:lnTo>
                <a:lnTo>
                  <a:pt x="132900" y="457016"/>
                </a:lnTo>
                <a:lnTo>
                  <a:pt x="132900" y="55158"/>
                </a:lnTo>
                <a:lnTo>
                  <a:pt x="117194" y="39451"/>
                </a:lnTo>
                <a:lnTo>
                  <a:pt x="101487" y="55158"/>
                </a:lnTo>
                <a:close/>
              </a:path>
              <a:path w="234950" h="457200">
                <a:moveTo>
                  <a:pt x="101487" y="10733"/>
                </a:moveTo>
                <a:lnTo>
                  <a:pt x="101487" y="17239"/>
                </a:lnTo>
                <a:lnTo>
                  <a:pt x="132900" y="17239"/>
                </a:lnTo>
                <a:lnTo>
                  <a:pt x="132900" y="10733"/>
                </a:lnTo>
                <a:lnTo>
                  <a:pt x="122166" y="0"/>
                </a:lnTo>
                <a:lnTo>
                  <a:pt x="112221" y="0"/>
                </a:lnTo>
                <a:lnTo>
                  <a:pt x="101487" y="10733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329521" y="5441874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4">
                <a:moveTo>
                  <a:pt x="290381" y="0"/>
                </a:moveTo>
                <a:lnTo>
                  <a:pt x="283349" y="7031"/>
                </a:lnTo>
                <a:lnTo>
                  <a:pt x="283349" y="24380"/>
                </a:lnTo>
                <a:lnTo>
                  <a:pt x="290381" y="31412"/>
                </a:lnTo>
                <a:lnTo>
                  <a:pt x="424706" y="31412"/>
                </a:lnTo>
                <a:lnTo>
                  <a:pt x="424706" y="165737"/>
                </a:lnTo>
                <a:lnTo>
                  <a:pt x="431738" y="172769"/>
                </a:lnTo>
                <a:lnTo>
                  <a:pt x="449086" y="172769"/>
                </a:lnTo>
                <a:lnTo>
                  <a:pt x="456118" y="165737"/>
                </a:lnTo>
                <a:lnTo>
                  <a:pt x="456118" y="22212"/>
                </a:lnTo>
                <a:lnTo>
                  <a:pt x="451518" y="26812"/>
                </a:lnTo>
                <a:lnTo>
                  <a:pt x="429306" y="4600"/>
                </a:lnTo>
                <a:lnTo>
                  <a:pt x="433906" y="0"/>
                </a:lnTo>
                <a:lnTo>
                  <a:pt x="290381" y="0"/>
                </a:lnTo>
                <a:close/>
              </a:path>
              <a:path w="456565" h="456564">
                <a:moveTo>
                  <a:pt x="402494" y="31412"/>
                </a:moveTo>
                <a:lnTo>
                  <a:pt x="0" y="433906"/>
                </a:lnTo>
                <a:lnTo>
                  <a:pt x="22212" y="456118"/>
                </a:lnTo>
                <a:lnTo>
                  <a:pt x="424706" y="53624"/>
                </a:lnTo>
                <a:lnTo>
                  <a:pt x="424706" y="31412"/>
                </a:lnTo>
                <a:lnTo>
                  <a:pt x="402494" y="31412"/>
                </a:lnTo>
                <a:close/>
              </a:path>
              <a:path w="456565" h="456564">
                <a:moveTo>
                  <a:pt x="433906" y="0"/>
                </a:moveTo>
                <a:lnTo>
                  <a:pt x="429306" y="4600"/>
                </a:lnTo>
                <a:lnTo>
                  <a:pt x="451518" y="26812"/>
                </a:lnTo>
                <a:lnTo>
                  <a:pt x="456118" y="22212"/>
                </a:lnTo>
                <a:lnTo>
                  <a:pt x="456118" y="7031"/>
                </a:lnTo>
                <a:lnTo>
                  <a:pt x="449086" y="0"/>
                </a:lnTo>
                <a:lnTo>
                  <a:pt x="433906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70885" y="6071099"/>
            <a:ext cx="457200" cy="234950"/>
          </a:xfrm>
          <a:custGeom>
            <a:avLst/>
            <a:gdLst/>
            <a:ahLst/>
            <a:cxnLst/>
            <a:rect l="l" t="t" r="r" b="b"/>
            <a:pathLst>
              <a:path w="457200" h="234950">
                <a:moveTo>
                  <a:pt x="344795" y="234388"/>
                </a:moveTo>
                <a:lnTo>
                  <a:pt x="334850" y="234388"/>
                </a:lnTo>
                <a:lnTo>
                  <a:pt x="322582" y="222121"/>
                </a:lnTo>
                <a:lnTo>
                  <a:pt x="322582" y="212176"/>
                </a:lnTo>
                <a:lnTo>
                  <a:pt x="417565" y="117194"/>
                </a:lnTo>
                <a:lnTo>
                  <a:pt x="322582" y="22212"/>
                </a:lnTo>
                <a:lnTo>
                  <a:pt x="322582" y="12267"/>
                </a:lnTo>
                <a:lnTo>
                  <a:pt x="334850" y="0"/>
                </a:lnTo>
                <a:lnTo>
                  <a:pt x="344795" y="0"/>
                </a:lnTo>
                <a:lnTo>
                  <a:pt x="446282" y="101487"/>
                </a:lnTo>
                <a:lnTo>
                  <a:pt x="439777" y="101487"/>
                </a:lnTo>
                <a:lnTo>
                  <a:pt x="439777" y="132900"/>
                </a:lnTo>
                <a:lnTo>
                  <a:pt x="446282" y="132900"/>
                </a:lnTo>
                <a:lnTo>
                  <a:pt x="344795" y="234388"/>
                </a:lnTo>
                <a:close/>
              </a:path>
              <a:path w="457200" h="234950">
                <a:moveTo>
                  <a:pt x="401858" y="132900"/>
                </a:moveTo>
                <a:lnTo>
                  <a:pt x="0" y="132900"/>
                </a:lnTo>
                <a:lnTo>
                  <a:pt x="0" y="101487"/>
                </a:lnTo>
                <a:lnTo>
                  <a:pt x="401858" y="101487"/>
                </a:lnTo>
                <a:lnTo>
                  <a:pt x="417565" y="117194"/>
                </a:lnTo>
                <a:lnTo>
                  <a:pt x="401858" y="132900"/>
                </a:lnTo>
                <a:close/>
              </a:path>
              <a:path w="457200" h="234950">
                <a:moveTo>
                  <a:pt x="446282" y="132900"/>
                </a:moveTo>
                <a:lnTo>
                  <a:pt x="439777" y="132900"/>
                </a:lnTo>
                <a:lnTo>
                  <a:pt x="439777" y="101487"/>
                </a:lnTo>
                <a:lnTo>
                  <a:pt x="446282" y="101487"/>
                </a:lnTo>
                <a:lnTo>
                  <a:pt x="457016" y="112221"/>
                </a:lnTo>
                <a:lnTo>
                  <a:pt x="457016" y="122166"/>
                </a:lnTo>
                <a:lnTo>
                  <a:pt x="446282" y="13290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329521" y="6468122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5">
                <a:moveTo>
                  <a:pt x="456118" y="290381"/>
                </a:moveTo>
                <a:lnTo>
                  <a:pt x="449086" y="283349"/>
                </a:lnTo>
                <a:lnTo>
                  <a:pt x="431738" y="283349"/>
                </a:lnTo>
                <a:lnTo>
                  <a:pt x="424706" y="290381"/>
                </a:lnTo>
                <a:lnTo>
                  <a:pt x="424706" y="424706"/>
                </a:lnTo>
                <a:lnTo>
                  <a:pt x="290381" y="424706"/>
                </a:lnTo>
                <a:lnTo>
                  <a:pt x="283349" y="431738"/>
                </a:lnTo>
                <a:lnTo>
                  <a:pt x="283349" y="449086"/>
                </a:lnTo>
                <a:lnTo>
                  <a:pt x="290381" y="456118"/>
                </a:lnTo>
                <a:lnTo>
                  <a:pt x="433906" y="456118"/>
                </a:lnTo>
                <a:lnTo>
                  <a:pt x="429306" y="451518"/>
                </a:lnTo>
                <a:lnTo>
                  <a:pt x="451518" y="429306"/>
                </a:lnTo>
                <a:lnTo>
                  <a:pt x="456118" y="433906"/>
                </a:lnTo>
                <a:lnTo>
                  <a:pt x="456118" y="290381"/>
                </a:lnTo>
                <a:close/>
              </a:path>
              <a:path w="456565" h="456565">
                <a:moveTo>
                  <a:pt x="424706" y="402494"/>
                </a:moveTo>
                <a:lnTo>
                  <a:pt x="22212" y="0"/>
                </a:lnTo>
                <a:lnTo>
                  <a:pt x="0" y="22212"/>
                </a:lnTo>
                <a:lnTo>
                  <a:pt x="402494" y="424706"/>
                </a:lnTo>
                <a:lnTo>
                  <a:pt x="424706" y="424706"/>
                </a:lnTo>
                <a:lnTo>
                  <a:pt x="424706" y="402494"/>
                </a:lnTo>
                <a:close/>
              </a:path>
              <a:path w="456565" h="456565">
                <a:moveTo>
                  <a:pt x="456118" y="433906"/>
                </a:moveTo>
                <a:lnTo>
                  <a:pt x="451518" y="429306"/>
                </a:lnTo>
                <a:lnTo>
                  <a:pt x="429306" y="451518"/>
                </a:lnTo>
                <a:lnTo>
                  <a:pt x="433906" y="456118"/>
                </a:lnTo>
                <a:lnTo>
                  <a:pt x="449086" y="456118"/>
                </a:lnTo>
                <a:lnTo>
                  <a:pt x="456118" y="449086"/>
                </a:lnTo>
                <a:lnTo>
                  <a:pt x="456118" y="433906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34855" y="6596657"/>
            <a:ext cx="234950" cy="457200"/>
          </a:xfrm>
          <a:custGeom>
            <a:avLst/>
            <a:gdLst/>
            <a:ahLst/>
            <a:cxnLst/>
            <a:rect l="l" t="t" r="r" b="b"/>
            <a:pathLst>
              <a:path w="234950" h="457200">
                <a:moveTo>
                  <a:pt x="0" y="344795"/>
                </a:moveTo>
                <a:lnTo>
                  <a:pt x="0" y="334850"/>
                </a:lnTo>
                <a:lnTo>
                  <a:pt x="12267" y="322582"/>
                </a:lnTo>
                <a:lnTo>
                  <a:pt x="22212" y="322582"/>
                </a:lnTo>
                <a:lnTo>
                  <a:pt x="117194" y="417565"/>
                </a:lnTo>
                <a:lnTo>
                  <a:pt x="212176" y="322582"/>
                </a:lnTo>
                <a:lnTo>
                  <a:pt x="222121" y="322582"/>
                </a:lnTo>
                <a:lnTo>
                  <a:pt x="234388" y="334850"/>
                </a:lnTo>
                <a:lnTo>
                  <a:pt x="234388" y="344795"/>
                </a:lnTo>
                <a:lnTo>
                  <a:pt x="132900" y="446282"/>
                </a:lnTo>
                <a:lnTo>
                  <a:pt x="132900" y="439777"/>
                </a:lnTo>
                <a:lnTo>
                  <a:pt x="101487" y="439777"/>
                </a:lnTo>
                <a:lnTo>
                  <a:pt x="101487" y="446282"/>
                </a:lnTo>
                <a:lnTo>
                  <a:pt x="0" y="344795"/>
                </a:lnTo>
                <a:close/>
              </a:path>
              <a:path w="234950" h="457200">
                <a:moveTo>
                  <a:pt x="101487" y="401858"/>
                </a:moveTo>
                <a:lnTo>
                  <a:pt x="101487" y="0"/>
                </a:lnTo>
                <a:lnTo>
                  <a:pt x="132900" y="0"/>
                </a:lnTo>
                <a:lnTo>
                  <a:pt x="132900" y="401858"/>
                </a:lnTo>
                <a:lnTo>
                  <a:pt x="117194" y="417565"/>
                </a:lnTo>
                <a:lnTo>
                  <a:pt x="101487" y="401858"/>
                </a:lnTo>
                <a:close/>
              </a:path>
              <a:path w="234950" h="457200">
                <a:moveTo>
                  <a:pt x="101487" y="446282"/>
                </a:moveTo>
                <a:lnTo>
                  <a:pt x="101487" y="439777"/>
                </a:lnTo>
                <a:lnTo>
                  <a:pt x="132900" y="439777"/>
                </a:lnTo>
                <a:lnTo>
                  <a:pt x="132900" y="446282"/>
                </a:lnTo>
                <a:lnTo>
                  <a:pt x="122166" y="457016"/>
                </a:lnTo>
                <a:lnTo>
                  <a:pt x="112221" y="457016"/>
                </a:lnTo>
                <a:lnTo>
                  <a:pt x="101487" y="446282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89753" y="6460719"/>
            <a:ext cx="477520" cy="477520"/>
          </a:xfrm>
          <a:custGeom>
            <a:avLst/>
            <a:gdLst/>
            <a:ahLst/>
            <a:cxnLst/>
            <a:rect l="l" t="t" r="r" b="b"/>
            <a:pathLst>
              <a:path w="477520" h="477520">
                <a:moveTo>
                  <a:pt x="165737" y="477060"/>
                </a:moveTo>
                <a:lnTo>
                  <a:pt x="172769" y="470028"/>
                </a:lnTo>
                <a:lnTo>
                  <a:pt x="172769" y="452679"/>
                </a:lnTo>
                <a:lnTo>
                  <a:pt x="165737" y="445647"/>
                </a:lnTo>
                <a:lnTo>
                  <a:pt x="31412" y="445647"/>
                </a:lnTo>
                <a:lnTo>
                  <a:pt x="31412" y="311322"/>
                </a:lnTo>
                <a:lnTo>
                  <a:pt x="24380" y="304290"/>
                </a:lnTo>
                <a:lnTo>
                  <a:pt x="7031" y="304290"/>
                </a:lnTo>
                <a:lnTo>
                  <a:pt x="0" y="311322"/>
                </a:lnTo>
                <a:lnTo>
                  <a:pt x="0" y="454848"/>
                </a:lnTo>
                <a:lnTo>
                  <a:pt x="4600" y="450248"/>
                </a:lnTo>
                <a:lnTo>
                  <a:pt x="26812" y="472460"/>
                </a:lnTo>
                <a:lnTo>
                  <a:pt x="22212" y="477060"/>
                </a:lnTo>
                <a:lnTo>
                  <a:pt x="165737" y="477060"/>
                </a:lnTo>
                <a:close/>
              </a:path>
              <a:path w="477520" h="477520">
                <a:moveTo>
                  <a:pt x="53624" y="445647"/>
                </a:moveTo>
                <a:lnTo>
                  <a:pt x="477060" y="22212"/>
                </a:lnTo>
                <a:lnTo>
                  <a:pt x="454848" y="0"/>
                </a:lnTo>
                <a:lnTo>
                  <a:pt x="31412" y="423435"/>
                </a:lnTo>
                <a:lnTo>
                  <a:pt x="31412" y="445647"/>
                </a:lnTo>
                <a:lnTo>
                  <a:pt x="53624" y="445647"/>
                </a:lnTo>
                <a:close/>
              </a:path>
              <a:path w="477520" h="477520">
                <a:moveTo>
                  <a:pt x="22212" y="477060"/>
                </a:moveTo>
                <a:lnTo>
                  <a:pt x="26812" y="472460"/>
                </a:lnTo>
                <a:lnTo>
                  <a:pt x="4600" y="450248"/>
                </a:lnTo>
                <a:lnTo>
                  <a:pt x="0" y="454848"/>
                </a:lnTo>
                <a:lnTo>
                  <a:pt x="0" y="470028"/>
                </a:lnTo>
                <a:lnTo>
                  <a:pt x="7031" y="477060"/>
                </a:lnTo>
                <a:lnTo>
                  <a:pt x="22212" y="47706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86668" y="6071099"/>
            <a:ext cx="457200" cy="234950"/>
          </a:xfrm>
          <a:custGeom>
            <a:avLst/>
            <a:gdLst/>
            <a:ahLst/>
            <a:cxnLst/>
            <a:rect l="l" t="t" r="r" b="b"/>
            <a:pathLst>
              <a:path w="457200" h="234950">
                <a:moveTo>
                  <a:pt x="112221" y="234388"/>
                </a:moveTo>
                <a:lnTo>
                  <a:pt x="122166" y="234388"/>
                </a:lnTo>
                <a:lnTo>
                  <a:pt x="134433" y="222121"/>
                </a:lnTo>
                <a:lnTo>
                  <a:pt x="134433" y="212176"/>
                </a:lnTo>
                <a:lnTo>
                  <a:pt x="39451" y="117194"/>
                </a:lnTo>
                <a:lnTo>
                  <a:pt x="134433" y="22212"/>
                </a:lnTo>
                <a:lnTo>
                  <a:pt x="134433" y="12267"/>
                </a:lnTo>
                <a:lnTo>
                  <a:pt x="122166" y="0"/>
                </a:lnTo>
                <a:lnTo>
                  <a:pt x="112221" y="0"/>
                </a:lnTo>
                <a:lnTo>
                  <a:pt x="10733" y="101487"/>
                </a:lnTo>
                <a:lnTo>
                  <a:pt x="17239" y="101487"/>
                </a:lnTo>
                <a:lnTo>
                  <a:pt x="17239" y="132900"/>
                </a:lnTo>
                <a:lnTo>
                  <a:pt x="10733" y="132900"/>
                </a:lnTo>
                <a:lnTo>
                  <a:pt x="112221" y="234388"/>
                </a:lnTo>
                <a:close/>
              </a:path>
              <a:path w="457200" h="234950">
                <a:moveTo>
                  <a:pt x="55158" y="132900"/>
                </a:moveTo>
                <a:lnTo>
                  <a:pt x="457016" y="132900"/>
                </a:lnTo>
                <a:lnTo>
                  <a:pt x="457016" y="101487"/>
                </a:lnTo>
                <a:lnTo>
                  <a:pt x="55158" y="101487"/>
                </a:lnTo>
                <a:lnTo>
                  <a:pt x="39451" y="117194"/>
                </a:lnTo>
                <a:lnTo>
                  <a:pt x="55158" y="132900"/>
                </a:lnTo>
                <a:close/>
              </a:path>
              <a:path w="457200" h="234950">
                <a:moveTo>
                  <a:pt x="10733" y="132900"/>
                </a:moveTo>
                <a:lnTo>
                  <a:pt x="17239" y="132900"/>
                </a:lnTo>
                <a:lnTo>
                  <a:pt x="17239" y="101487"/>
                </a:lnTo>
                <a:lnTo>
                  <a:pt x="10733" y="101487"/>
                </a:lnTo>
                <a:lnTo>
                  <a:pt x="0" y="112221"/>
                </a:lnTo>
                <a:lnTo>
                  <a:pt x="0" y="122166"/>
                </a:lnTo>
                <a:lnTo>
                  <a:pt x="10733" y="13290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10696" y="5449277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4">
                <a:moveTo>
                  <a:pt x="0" y="165737"/>
                </a:moveTo>
                <a:lnTo>
                  <a:pt x="7031" y="172769"/>
                </a:lnTo>
                <a:lnTo>
                  <a:pt x="24380" y="172769"/>
                </a:lnTo>
                <a:lnTo>
                  <a:pt x="31412" y="165737"/>
                </a:lnTo>
                <a:lnTo>
                  <a:pt x="31412" y="31412"/>
                </a:lnTo>
                <a:lnTo>
                  <a:pt x="165737" y="31412"/>
                </a:lnTo>
                <a:lnTo>
                  <a:pt x="172769" y="24380"/>
                </a:lnTo>
                <a:lnTo>
                  <a:pt x="172769" y="7031"/>
                </a:lnTo>
                <a:lnTo>
                  <a:pt x="165737" y="0"/>
                </a:lnTo>
                <a:lnTo>
                  <a:pt x="22212" y="0"/>
                </a:lnTo>
                <a:lnTo>
                  <a:pt x="26812" y="4600"/>
                </a:lnTo>
                <a:lnTo>
                  <a:pt x="4600" y="26812"/>
                </a:lnTo>
                <a:lnTo>
                  <a:pt x="0" y="22212"/>
                </a:lnTo>
                <a:lnTo>
                  <a:pt x="0" y="165737"/>
                </a:lnTo>
                <a:close/>
              </a:path>
              <a:path w="456565" h="456564">
                <a:moveTo>
                  <a:pt x="31412" y="53624"/>
                </a:moveTo>
                <a:lnTo>
                  <a:pt x="433906" y="456118"/>
                </a:lnTo>
                <a:lnTo>
                  <a:pt x="456118" y="433906"/>
                </a:lnTo>
                <a:lnTo>
                  <a:pt x="53624" y="31412"/>
                </a:lnTo>
                <a:lnTo>
                  <a:pt x="31412" y="31412"/>
                </a:lnTo>
                <a:lnTo>
                  <a:pt x="31412" y="53624"/>
                </a:lnTo>
                <a:close/>
              </a:path>
              <a:path w="456565" h="456564">
                <a:moveTo>
                  <a:pt x="0" y="22212"/>
                </a:moveTo>
                <a:lnTo>
                  <a:pt x="4600" y="26812"/>
                </a:lnTo>
                <a:lnTo>
                  <a:pt x="26812" y="4600"/>
                </a:lnTo>
                <a:lnTo>
                  <a:pt x="22212" y="0"/>
                </a:lnTo>
                <a:lnTo>
                  <a:pt x="7031" y="0"/>
                </a:lnTo>
                <a:lnTo>
                  <a:pt x="0" y="7031"/>
                </a:lnTo>
                <a:lnTo>
                  <a:pt x="0" y="22212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ACEF6C-C776-1568-EF1F-C060DA5E6F90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44799" y="3591514"/>
          <a:ext cx="5140324" cy="5141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488442" y="9686264"/>
            <a:ext cx="1079500" cy="266065"/>
            <a:chOff x="9488442" y="9686264"/>
            <a:chExt cx="1079500" cy="266065"/>
          </a:xfrm>
        </p:grpSpPr>
        <p:sp>
          <p:nvSpPr>
            <p:cNvPr id="5" name="object 5"/>
            <p:cNvSpPr/>
            <p:nvPr/>
          </p:nvSpPr>
          <p:spPr>
            <a:xfrm>
              <a:off x="9832591" y="9707881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8442" y="9686264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7504" y="4008570"/>
            <a:ext cx="145971" cy="19354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135897" y="3990675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6275" y="3066190"/>
            <a:ext cx="145971" cy="19354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925723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51297" y="3068194"/>
            <a:ext cx="129843" cy="18825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951870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9060" y="3066190"/>
            <a:ext cx="127838" cy="19025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988488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7498" y="3066190"/>
            <a:ext cx="126120" cy="19311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1014635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29329" y="3069339"/>
            <a:ext cx="149455" cy="187105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2040782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76380" y="5036720"/>
            <a:ext cx="129843" cy="18825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135897" y="5016822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62409" y="2393803"/>
            <a:ext cx="3004428" cy="27357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5006946" y="3076313"/>
            <a:ext cx="271780" cy="162560"/>
          </a:xfrm>
          <a:custGeom>
            <a:avLst/>
            <a:gdLst/>
            <a:ahLst/>
            <a:cxnLst/>
            <a:rect l="l" t="t" r="r" b="b"/>
            <a:pathLst>
              <a:path w="271780" h="162560">
                <a:moveTo>
                  <a:pt x="89043" y="65708"/>
                </a:moveTo>
                <a:lnTo>
                  <a:pt x="0" y="65708"/>
                </a:lnTo>
                <a:lnTo>
                  <a:pt x="0" y="96773"/>
                </a:lnTo>
                <a:lnTo>
                  <a:pt x="89043" y="96773"/>
                </a:lnTo>
                <a:lnTo>
                  <a:pt x="89043" y="65708"/>
                </a:lnTo>
                <a:close/>
              </a:path>
              <a:path w="271780" h="162560">
                <a:moveTo>
                  <a:pt x="175223" y="0"/>
                </a:moveTo>
                <a:lnTo>
                  <a:pt x="153034" y="22618"/>
                </a:lnTo>
                <a:lnTo>
                  <a:pt x="223896" y="81456"/>
                </a:lnTo>
                <a:lnTo>
                  <a:pt x="153034" y="139864"/>
                </a:lnTo>
                <a:lnTo>
                  <a:pt x="175223" y="162482"/>
                </a:lnTo>
                <a:lnTo>
                  <a:pt x="271711" y="81169"/>
                </a:lnTo>
                <a:lnTo>
                  <a:pt x="175223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476213" y="3022057"/>
            <a:ext cx="2858122" cy="131018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3881448" y="3022057"/>
            <a:ext cx="890269" cy="273685"/>
          </a:xfrm>
          <a:custGeom>
            <a:avLst/>
            <a:gdLst/>
            <a:ahLst/>
            <a:cxnLst/>
            <a:rect l="l" t="t" r="r" b="b"/>
            <a:pathLst>
              <a:path w="890269" h="273685">
                <a:moveTo>
                  <a:pt x="70433" y="0"/>
                </a:moveTo>
                <a:lnTo>
                  <a:pt x="41944" y="28058"/>
                </a:lnTo>
                <a:lnTo>
                  <a:pt x="19612" y="59982"/>
                </a:lnTo>
                <a:lnTo>
                  <a:pt x="5153" y="96487"/>
                </a:lnTo>
                <a:lnTo>
                  <a:pt x="0" y="137573"/>
                </a:lnTo>
                <a:lnTo>
                  <a:pt x="1082" y="156720"/>
                </a:lnTo>
                <a:lnTo>
                  <a:pt x="17321" y="210297"/>
                </a:lnTo>
                <a:lnTo>
                  <a:pt x="39117" y="243008"/>
                </a:lnTo>
                <a:lnTo>
                  <a:pt x="69574" y="273572"/>
                </a:lnTo>
                <a:lnTo>
                  <a:pt x="90331" y="252385"/>
                </a:lnTo>
                <a:lnTo>
                  <a:pt x="77241" y="239680"/>
                </a:lnTo>
                <a:lnTo>
                  <a:pt x="65887" y="226330"/>
                </a:lnTo>
                <a:lnTo>
                  <a:pt x="42249" y="182515"/>
                </a:lnTo>
                <a:lnTo>
                  <a:pt x="34357" y="135139"/>
                </a:lnTo>
                <a:lnTo>
                  <a:pt x="35234" y="119294"/>
                </a:lnTo>
                <a:lnTo>
                  <a:pt x="48386" y="74011"/>
                </a:lnTo>
                <a:lnTo>
                  <a:pt x="77241" y="32675"/>
                </a:lnTo>
                <a:lnTo>
                  <a:pt x="90331" y="19898"/>
                </a:lnTo>
                <a:lnTo>
                  <a:pt x="70433" y="0"/>
                </a:lnTo>
                <a:close/>
              </a:path>
              <a:path w="890269" h="273685">
                <a:moveTo>
                  <a:pt x="256536" y="54256"/>
                </a:moveTo>
                <a:lnTo>
                  <a:pt x="200991" y="54256"/>
                </a:lnTo>
                <a:lnTo>
                  <a:pt x="204809" y="54972"/>
                </a:lnTo>
                <a:lnTo>
                  <a:pt x="208149" y="56403"/>
                </a:lnTo>
                <a:lnTo>
                  <a:pt x="211490" y="57739"/>
                </a:lnTo>
                <a:lnTo>
                  <a:pt x="214257" y="59600"/>
                </a:lnTo>
                <a:lnTo>
                  <a:pt x="216452" y="61986"/>
                </a:lnTo>
                <a:lnTo>
                  <a:pt x="218647" y="64277"/>
                </a:lnTo>
                <a:lnTo>
                  <a:pt x="220318" y="67045"/>
                </a:lnTo>
                <a:lnTo>
                  <a:pt x="221463" y="70289"/>
                </a:lnTo>
                <a:lnTo>
                  <a:pt x="222608" y="73439"/>
                </a:lnTo>
                <a:lnTo>
                  <a:pt x="223181" y="76779"/>
                </a:lnTo>
                <a:lnTo>
                  <a:pt x="223092" y="85464"/>
                </a:lnTo>
                <a:lnTo>
                  <a:pt x="222751" y="88757"/>
                </a:lnTo>
                <a:lnTo>
                  <a:pt x="221033" y="96773"/>
                </a:lnTo>
                <a:lnTo>
                  <a:pt x="219220" y="101164"/>
                </a:lnTo>
                <a:lnTo>
                  <a:pt x="216452" y="105935"/>
                </a:lnTo>
                <a:lnTo>
                  <a:pt x="213780" y="110612"/>
                </a:lnTo>
                <a:lnTo>
                  <a:pt x="184958" y="143442"/>
                </a:lnTo>
                <a:lnTo>
                  <a:pt x="140722" y="187678"/>
                </a:lnTo>
                <a:lnTo>
                  <a:pt x="140722" y="213446"/>
                </a:lnTo>
                <a:lnTo>
                  <a:pt x="267702" y="213446"/>
                </a:lnTo>
                <a:lnTo>
                  <a:pt x="267702" y="181236"/>
                </a:lnTo>
                <a:lnTo>
                  <a:pt x="188823" y="181236"/>
                </a:lnTo>
                <a:lnTo>
                  <a:pt x="221239" y="150305"/>
                </a:lnTo>
                <a:lnTo>
                  <a:pt x="253053" y="111566"/>
                </a:lnTo>
                <a:lnTo>
                  <a:pt x="260974" y="85464"/>
                </a:lnTo>
                <a:lnTo>
                  <a:pt x="260974" y="69049"/>
                </a:lnTo>
                <a:lnTo>
                  <a:pt x="259495" y="61127"/>
                </a:lnTo>
                <a:lnTo>
                  <a:pt x="256536" y="54256"/>
                </a:lnTo>
                <a:close/>
              </a:path>
              <a:path w="890269" h="273685">
                <a:moveTo>
                  <a:pt x="209438" y="23191"/>
                </a:moveTo>
                <a:lnTo>
                  <a:pt x="200276" y="23191"/>
                </a:lnTo>
                <a:lnTo>
                  <a:pt x="191552" y="23620"/>
                </a:lnTo>
                <a:lnTo>
                  <a:pt x="152783" y="37936"/>
                </a:lnTo>
                <a:lnTo>
                  <a:pt x="139864" y="48100"/>
                </a:lnTo>
                <a:lnTo>
                  <a:pt x="158331" y="71864"/>
                </a:lnTo>
                <a:lnTo>
                  <a:pt x="163962" y="66520"/>
                </a:lnTo>
                <a:lnTo>
                  <a:pt x="169926" y="62273"/>
                </a:lnTo>
                <a:lnTo>
                  <a:pt x="176225" y="59123"/>
                </a:lnTo>
                <a:lnTo>
                  <a:pt x="182524" y="55878"/>
                </a:lnTo>
                <a:lnTo>
                  <a:pt x="189348" y="54256"/>
                </a:lnTo>
                <a:lnTo>
                  <a:pt x="256536" y="54256"/>
                </a:lnTo>
                <a:lnTo>
                  <a:pt x="253673" y="47384"/>
                </a:lnTo>
                <a:lnTo>
                  <a:pt x="249569" y="41658"/>
                </a:lnTo>
                <a:lnTo>
                  <a:pt x="244225" y="37077"/>
                </a:lnTo>
                <a:lnTo>
                  <a:pt x="238976" y="32496"/>
                </a:lnTo>
                <a:lnTo>
                  <a:pt x="232629" y="29060"/>
                </a:lnTo>
                <a:lnTo>
                  <a:pt x="225185" y="26770"/>
                </a:lnTo>
                <a:lnTo>
                  <a:pt x="217741" y="24384"/>
                </a:lnTo>
                <a:lnTo>
                  <a:pt x="209438" y="23191"/>
                </a:lnTo>
                <a:close/>
              </a:path>
              <a:path w="890269" h="273685">
                <a:moveTo>
                  <a:pt x="313656" y="241075"/>
                </a:moveTo>
                <a:lnTo>
                  <a:pt x="313656" y="263837"/>
                </a:lnTo>
                <a:lnTo>
                  <a:pt x="323077" y="263515"/>
                </a:lnTo>
                <a:lnTo>
                  <a:pt x="360969" y="252743"/>
                </a:lnTo>
                <a:lnTo>
                  <a:pt x="376016" y="241266"/>
                </a:lnTo>
                <a:lnTo>
                  <a:pt x="319382" y="241266"/>
                </a:lnTo>
                <a:lnTo>
                  <a:pt x="313656" y="241075"/>
                </a:lnTo>
                <a:close/>
              </a:path>
              <a:path w="890269" h="273685">
                <a:moveTo>
                  <a:pt x="366146" y="160049"/>
                </a:moveTo>
                <a:lnTo>
                  <a:pt x="357748" y="160049"/>
                </a:lnTo>
                <a:lnTo>
                  <a:pt x="354408" y="160717"/>
                </a:lnTo>
                <a:lnTo>
                  <a:pt x="339567" y="174937"/>
                </a:lnTo>
                <a:lnTo>
                  <a:pt x="338517" y="177705"/>
                </a:lnTo>
                <a:lnTo>
                  <a:pt x="338115" y="179900"/>
                </a:lnTo>
                <a:lnTo>
                  <a:pt x="337992" y="186580"/>
                </a:lnTo>
                <a:lnTo>
                  <a:pt x="338374" y="189205"/>
                </a:lnTo>
                <a:lnTo>
                  <a:pt x="347584" y="203282"/>
                </a:lnTo>
                <a:lnTo>
                  <a:pt x="348920" y="204809"/>
                </a:lnTo>
                <a:lnTo>
                  <a:pt x="350161" y="206431"/>
                </a:lnTo>
                <a:lnTo>
                  <a:pt x="351401" y="207958"/>
                </a:lnTo>
                <a:lnTo>
                  <a:pt x="352403" y="209724"/>
                </a:lnTo>
                <a:lnTo>
                  <a:pt x="353167" y="211728"/>
                </a:lnTo>
                <a:lnTo>
                  <a:pt x="354026" y="213637"/>
                </a:lnTo>
                <a:lnTo>
                  <a:pt x="354455" y="215975"/>
                </a:lnTo>
                <a:lnTo>
                  <a:pt x="354455" y="222656"/>
                </a:lnTo>
                <a:lnTo>
                  <a:pt x="353406" y="226044"/>
                </a:lnTo>
                <a:lnTo>
                  <a:pt x="349206" y="231770"/>
                </a:lnTo>
                <a:lnTo>
                  <a:pt x="346295" y="234108"/>
                </a:lnTo>
                <a:lnTo>
                  <a:pt x="342573" y="235922"/>
                </a:lnTo>
                <a:lnTo>
                  <a:pt x="338947" y="237830"/>
                </a:lnTo>
                <a:lnTo>
                  <a:pt x="334652" y="239214"/>
                </a:lnTo>
                <a:lnTo>
                  <a:pt x="324726" y="240932"/>
                </a:lnTo>
                <a:lnTo>
                  <a:pt x="319382" y="241266"/>
                </a:lnTo>
                <a:lnTo>
                  <a:pt x="376016" y="241266"/>
                </a:lnTo>
                <a:lnTo>
                  <a:pt x="391140" y="204809"/>
                </a:lnTo>
                <a:lnTo>
                  <a:pt x="391286" y="193500"/>
                </a:lnTo>
                <a:lnTo>
                  <a:pt x="390722" y="189348"/>
                </a:lnTo>
                <a:lnTo>
                  <a:pt x="389386" y="184672"/>
                </a:lnTo>
                <a:lnTo>
                  <a:pt x="388049" y="179900"/>
                </a:lnTo>
                <a:lnTo>
                  <a:pt x="386093" y="175700"/>
                </a:lnTo>
                <a:lnTo>
                  <a:pt x="383516" y="172074"/>
                </a:lnTo>
                <a:lnTo>
                  <a:pt x="380939" y="168352"/>
                </a:lnTo>
                <a:lnTo>
                  <a:pt x="377790" y="165441"/>
                </a:lnTo>
                <a:lnTo>
                  <a:pt x="374068" y="163341"/>
                </a:lnTo>
                <a:lnTo>
                  <a:pt x="370346" y="161146"/>
                </a:lnTo>
                <a:lnTo>
                  <a:pt x="366146" y="160049"/>
                </a:lnTo>
                <a:close/>
              </a:path>
              <a:path w="890269" h="273685">
                <a:moveTo>
                  <a:pt x="740119" y="54256"/>
                </a:moveTo>
                <a:lnTo>
                  <a:pt x="684575" y="54256"/>
                </a:lnTo>
                <a:lnTo>
                  <a:pt x="688392" y="54972"/>
                </a:lnTo>
                <a:lnTo>
                  <a:pt x="691732" y="56403"/>
                </a:lnTo>
                <a:lnTo>
                  <a:pt x="695073" y="57739"/>
                </a:lnTo>
                <a:lnTo>
                  <a:pt x="697840" y="59600"/>
                </a:lnTo>
                <a:lnTo>
                  <a:pt x="700035" y="61986"/>
                </a:lnTo>
                <a:lnTo>
                  <a:pt x="702230" y="64277"/>
                </a:lnTo>
                <a:lnTo>
                  <a:pt x="703901" y="67045"/>
                </a:lnTo>
                <a:lnTo>
                  <a:pt x="705046" y="70289"/>
                </a:lnTo>
                <a:lnTo>
                  <a:pt x="706191" y="73439"/>
                </a:lnTo>
                <a:lnTo>
                  <a:pt x="706764" y="76779"/>
                </a:lnTo>
                <a:lnTo>
                  <a:pt x="706675" y="85464"/>
                </a:lnTo>
                <a:lnTo>
                  <a:pt x="706334" y="88757"/>
                </a:lnTo>
                <a:lnTo>
                  <a:pt x="704616" y="96773"/>
                </a:lnTo>
                <a:lnTo>
                  <a:pt x="702803" y="101164"/>
                </a:lnTo>
                <a:lnTo>
                  <a:pt x="700035" y="105935"/>
                </a:lnTo>
                <a:lnTo>
                  <a:pt x="697363" y="110612"/>
                </a:lnTo>
                <a:lnTo>
                  <a:pt x="668541" y="143442"/>
                </a:lnTo>
                <a:lnTo>
                  <a:pt x="624306" y="187678"/>
                </a:lnTo>
                <a:lnTo>
                  <a:pt x="624306" y="213446"/>
                </a:lnTo>
                <a:lnTo>
                  <a:pt x="751286" y="213446"/>
                </a:lnTo>
                <a:lnTo>
                  <a:pt x="751286" y="181236"/>
                </a:lnTo>
                <a:lnTo>
                  <a:pt x="672406" y="181236"/>
                </a:lnTo>
                <a:lnTo>
                  <a:pt x="704822" y="150305"/>
                </a:lnTo>
                <a:lnTo>
                  <a:pt x="736636" y="111566"/>
                </a:lnTo>
                <a:lnTo>
                  <a:pt x="744557" y="85464"/>
                </a:lnTo>
                <a:lnTo>
                  <a:pt x="744557" y="69049"/>
                </a:lnTo>
                <a:lnTo>
                  <a:pt x="743078" y="61127"/>
                </a:lnTo>
                <a:lnTo>
                  <a:pt x="740119" y="54256"/>
                </a:lnTo>
                <a:close/>
              </a:path>
              <a:path w="890269" h="273685">
                <a:moveTo>
                  <a:pt x="693021" y="23191"/>
                </a:moveTo>
                <a:lnTo>
                  <a:pt x="683859" y="23191"/>
                </a:lnTo>
                <a:lnTo>
                  <a:pt x="675135" y="23620"/>
                </a:lnTo>
                <a:lnTo>
                  <a:pt x="636367" y="37936"/>
                </a:lnTo>
                <a:lnTo>
                  <a:pt x="623447" y="48100"/>
                </a:lnTo>
                <a:lnTo>
                  <a:pt x="641914" y="71864"/>
                </a:lnTo>
                <a:lnTo>
                  <a:pt x="647545" y="66520"/>
                </a:lnTo>
                <a:lnTo>
                  <a:pt x="653510" y="62273"/>
                </a:lnTo>
                <a:lnTo>
                  <a:pt x="659808" y="59123"/>
                </a:lnTo>
                <a:lnTo>
                  <a:pt x="666107" y="55878"/>
                </a:lnTo>
                <a:lnTo>
                  <a:pt x="672931" y="54256"/>
                </a:lnTo>
                <a:lnTo>
                  <a:pt x="740119" y="54256"/>
                </a:lnTo>
                <a:lnTo>
                  <a:pt x="737256" y="47384"/>
                </a:lnTo>
                <a:lnTo>
                  <a:pt x="733152" y="41658"/>
                </a:lnTo>
                <a:lnTo>
                  <a:pt x="727808" y="37077"/>
                </a:lnTo>
                <a:lnTo>
                  <a:pt x="722559" y="32496"/>
                </a:lnTo>
                <a:lnTo>
                  <a:pt x="716212" y="29060"/>
                </a:lnTo>
                <a:lnTo>
                  <a:pt x="708768" y="26770"/>
                </a:lnTo>
                <a:lnTo>
                  <a:pt x="701324" y="24384"/>
                </a:lnTo>
                <a:lnTo>
                  <a:pt x="693021" y="23191"/>
                </a:lnTo>
                <a:close/>
              </a:path>
              <a:path w="890269" h="273685">
                <a:moveTo>
                  <a:pt x="820430" y="0"/>
                </a:moveTo>
                <a:lnTo>
                  <a:pt x="799816" y="20757"/>
                </a:lnTo>
                <a:lnTo>
                  <a:pt x="812968" y="33534"/>
                </a:lnTo>
                <a:lnTo>
                  <a:pt x="824367" y="46955"/>
                </a:lnTo>
                <a:lnTo>
                  <a:pt x="848042" y="90904"/>
                </a:lnTo>
                <a:lnTo>
                  <a:pt x="855933" y="138146"/>
                </a:lnTo>
                <a:lnTo>
                  <a:pt x="855056" y="154000"/>
                </a:lnTo>
                <a:lnTo>
                  <a:pt x="841904" y="199417"/>
                </a:lnTo>
                <a:lnTo>
                  <a:pt x="812968" y="240887"/>
                </a:lnTo>
                <a:lnTo>
                  <a:pt x="799816" y="253673"/>
                </a:lnTo>
                <a:lnTo>
                  <a:pt x="819858" y="273572"/>
                </a:lnTo>
                <a:lnTo>
                  <a:pt x="848203" y="245656"/>
                </a:lnTo>
                <a:lnTo>
                  <a:pt x="870249" y="213589"/>
                </a:lnTo>
                <a:lnTo>
                  <a:pt x="884708" y="177084"/>
                </a:lnTo>
                <a:lnTo>
                  <a:pt x="889861" y="135998"/>
                </a:lnTo>
                <a:lnTo>
                  <a:pt x="888787" y="116788"/>
                </a:lnTo>
                <a:lnTo>
                  <a:pt x="872682" y="63132"/>
                </a:lnTo>
                <a:lnTo>
                  <a:pt x="851030" y="30384"/>
                </a:lnTo>
                <a:lnTo>
                  <a:pt x="836848" y="14897"/>
                </a:lnTo>
                <a:lnTo>
                  <a:pt x="82043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70941" y="5009684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4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4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46955" y="130783"/>
                </a:moveTo>
                <a:lnTo>
                  <a:pt x="446955" y="152461"/>
                </a:lnTo>
                <a:lnTo>
                  <a:pt x="448864" y="152802"/>
                </a:lnTo>
                <a:lnTo>
                  <a:pt x="451011" y="153075"/>
                </a:lnTo>
                <a:lnTo>
                  <a:pt x="453397" y="153279"/>
                </a:lnTo>
                <a:lnTo>
                  <a:pt x="455783" y="153552"/>
                </a:lnTo>
                <a:lnTo>
                  <a:pt x="458237" y="153757"/>
                </a:lnTo>
                <a:lnTo>
                  <a:pt x="460759" y="153893"/>
                </a:lnTo>
                <a:lnTo>
                  <a:pt x="463282" y="154097"/>
                </a:lnTo>
                <a:lnTo>
                  <a:pt x="465804" y="154234"/>
                </a:lnTo>
                <a:lnTo>
                  <a:pt x="468326" y="154302"/>
                </a:lnTo>
                <a:lnTo>
                  <a:pt x="470917" y="154438"/>
                </a:lnTo>
                <a:lnTo>
                  <a:pt x="473371" y="154506"/>
                </a:lnTo>
                <a:lnTo>
                  <a:pt x="475689" y="154506"/>
                </a:lnTo>
                <a:lnTo>
                  <a:pt x="516965" y="146735"/>
                </a:lnTo>
                <a:lnTo>
                  <a:pt x="531496" y="133544"/>
                </a:lnTo>
                <a:lnTo>
                  <a:pt x="472348" y="133544"/>
                </a:lnTo>
                <a:lnTo>
                  <a:pt x="466758" y="133306"/>
                </a:lnTo>
                <a:lnTo>
                  <a:pt x="461373" y="132828"/>
                </a:lnTo>
                <a:lnTo>
                  <a:pt x="456056" y="132283"/>
                </a:lnTo>
                <a:lnTo>
                  <a:pt x="451250" y="131601"/>
                </a:lnTo>
                <a:lnTo>
                  <a:pt x="446955" y="130783"/>
                </a:lnTo>
                <a:close/>
              </a:path>
              <a:path w="635634" h="195579">
                <a:moveTo>
                  <a:pt x="527631" y="37527"/>
                </a:moveTo>
                <a:lnTo>
                  <a:pt x="489766" y="37527"/>
                </a:lnTo>
                <a:lnTo>
                  <a:pt x="495253" y="38959"/>
                </a:lnTo>
                <a:lnTo>
                  <a:pt x="498798" y="41822"/>
                </a:lnTo>
                <a:lnTo>
                  <a:pt x="502343" y="44617"/>
                </a:lnTo>
                <a:lnTo>
                  <a:pt x="504115" y="48741"/>
                </a:lnTo>
                <a:lnTo>
                  <a:pt x="504115" y="56853"/>
                </a:lnTo>
                <a:lnTo>
                  <a:pt x="503672" y="59410"/>
                </a:lnTo>
                <a:lnTo>
                  <a:pt x="501900" y="64250"/>
                </a:lnTo>
                <a:lnTo>
                  <a:pt x="500400" y="66329"/>
                </a:lnTo>
                <a:lnTo>
                  <a:pt x="498287" y="68101"/>
                </a:lnTo>
                <a:lnTo>
                  <a:pt x="496242" y="69874"/>
                </a:lnTo>
                <a:lnTo>
                  <a:pt x="493447" y="71305"/>
                </a:lnTo>
                <a:lnTo>
                  <a:pt x="489902" y="72396"/>
                </a:lnTo>
                <a:lnTo>
                  <a:pt x="486425" y="73418"/>
                </a:lnTo>
                <a:lnTo>
                  <a:pt x="482028" y="73930"/>
                </a:lnTo>
                <a:lnTo>
                  <a:pt x="463111" y="73930"/>
                </a:lnTo>
                <a:lnTo>
                  <a:pt x="463111" y="92949"/>
                </a:lnTo>
                <a:lnTo>
                  <a:pt x="483596" y="92949"/>
                </a:lnTo>
                <a:lnTo>
                  <a:pt x="488470" y="93426"/>
                </a:lnTo>
                <a:lnTo>
                  <a:pt x="492561" y="94381"/>
                </a:lnTo>
                <a:lnTo>
                  <a:pt x="496719" y="95267"/>
                </a:lnTo>
                <a:lnTo>
                  <a:pt x="500127" y="96562"/>
                </a:lnTo>
                <a:lnTo>
                  <a:pt x="502786" y="98266"/>
                </a:lnTo>
                <a:lnTo>
                  <a:pt x="505445" y="99902"/>
                </a:lnTo>
                <a:lnTo>
                  <a:pt x="507422" y="101913"/>
                </a:lnTo>
                <a:lnTo>
                  <a:pt x="510012" y="106685"/>
                </a:lnTo>
                <a:lnTo>
                  <a:pt x="510660" y="109344"/>
                </a:lnTo>
                <a:lnTo>
                  <a:pt x="510660" y="115616"/>
                </a:lnTo>
                <a:lnTo>
                  <a:pt x="510012" y="118615"/>
                </a:lnTo>
                <a:lnTo>
                  <a:pt x="508717" y="121274"/>
                </a:lnTo>
                <a:lnTo>
                  <a:pt x="507490" y="123932"/>
                </a:lnTo>
                <a:lnTo>
                  <a:pt x="483801" y="133544"/>
                </a:lnTo>
                <a:lnTo>
                  <a:pt x="531496" y="133544"/>
                </a:lnTo>
                <a:lnTo>
                  <a:pt x="535814" y="124239"/>
                </a:lnTo>
                <a:lnTo>
                  <a:pt x="536971" y="118615"/>
                </a:lnTo>
                <a:lnTo>
                  <a:pt x="537041" y="107503"/>
                </a:lnTo>
                <a:lnTo>
                  <a:pt x="536360" y="103720"/>
                </a:lnTo>
                <a:lnTo>
                  <a:pt x="534996" y="100311"/>
                </a:lnTo>
                <a:lnTo>
                  <a:pt x="533701" y="96903"/>
                </a:lnTo>
                <a:lnTo>
                  <a:pt x="531792" y="93903"/>
                </a:lnTo>
                <a:lnTo>
                  <a:pt x="529270" y="91313"/>
                </a:lnTo>
                <a:lnTo>
                  <a:pt x="526816" y="88654"/>
                </a:lnTo>
                <a:lnTo>
                  <a:pt x="523851" y="86507"/>
                </a:lnTo>
                <a:lnTo>
                  <a:pt x="520374" y="84871"/>
                </a:lnTo>
                <a:lnTo>
                  <a:pt x="516897" y="83167"/>
                </a:lnTo>
                <a:lnTo>
                  <a:pt x="513012" y="81974"/>
                </a:lnTo>
                <a:lnTo>
                  <a:pt x="508717" y="81292"/>
                </a:lnTo>
                <a:lnTo>
                  <a:pt x="515397" y="78633"/>
                </a:lnTo>
                <a:lnTo>
                  <a:pt x="520578" y="74816"/>
                </a:lnTo>
                <a:lnTo>
                  <a:pt x="528009" y="64795"/>
                </a:lnTo>
                <a:lnTo>
                  <a:pt x="529884" y="58217"/>
                </a:lnTo>
                <a:lnTo>
                  <a:pt x="529806" y="44617"/>
                </a:lnTo>
                <a:lnTo>
                  <a:pt x="528929" y="40356"/>
                </a:lnTo>
                <a:lnTo>
                  <a:pt x="527631" y="37527"/>
                </a:lnTo>
                <a:close/>
              </a:path>
              <a:path w="635634" h="195579">
                <a:moveTo>
                  <a:pt x="492458" y="16565"/>
                </a:moveTo>
                <a:lnTo>
                  <a:pt x="482028" y="16565"/>
                </a:lnTo>
                <a:lnTo>
                  <a:pt x="479063" y="16667"/>
                </a:lnTo>
                <a:lnTo>
                  <a:pt x="450534" y="22189"/>
                </a:lnTo>
                <a:lnTo>
                  <a:pt x="450534" y="43151"/>
                </a:lnTo>
                <a:lnTo>
                  <a:pt x="456056" y="41447"/>
                </a:lnTo>
                <a:lnTo>
                  <a:pt x="461407" y="40083"/>
                </a:lnTo>
                <a:lnTo>
                  <a:pt x="471769" y="38038"/>
                </a:lnTo>
                <a:lnTo>
                  <a:pt x="477018" y="37527"/>
                </a:lnTo>
                <a:lnTo>
                  <a:pt x="527631" y="37527"/>
                </a:lnTo>
                <a:lnTo>
                  <a:pt x="525112" y="32039"/>
                </a:lnTo>
                <a:lnTo>
                  <a:pt x="522249" y="28529"/>
                </a:lnTo>
                <a:lnTo>
                  <a:pt x="518431" y="25665"/>
                </a:lnTo>
                <a:lnTo>
                  <a:pt x="514682" y="22734"/>
                </a:lnTo>
                <a:lnTo>
                  <a:pt x="510012" y="20485"/>
                </a:lnTo>
                <a:lnTo>
                  <a:pt x="498900" y="17349"/>
                </a:lnTo>
                <a:lnTo>
                  <a:pt x="492458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70941" y="7114332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01538" y="130783"/>
                </a:moveTo>
                <a:lnTo>
                  <a:pt x="101538" y="152461"/>
                </a:lnTo>
                <a:lnTo>
                  <a:pt x="103447" y="152802"/>
                </a:lnTo>
                <a:lnTo>
                  <a:pt x="105595" y="153075"/>
                </a:lnTo>
                <a:lnTo>
                  <a:pt x="107981" y="153279"/>
                </a:lnTo>
                <a:lnTo>
                  <a:pt x="110366" y="153552"/>
                </a:lnTo>
                <a:lnTo>
                  <a:pt x="112821" y="153757"/>
                </a:lnTo>
                <a:lnTo>
                  <a:pt x="115343" y="153893"/>
                </a:lnTo>
                <a:lnTo>
                  <a:pt x="117865" y="154097"/>
                </a:lnTo>
                <a:lnTo>
                  <a:pt x="120387" y="154234"/>
                </a:lnTo>
                <a:lnTo>
                  <a:pt x="122910" y="154302"/>
                </a:lnTo>
                <a:lnTo>
                  <a:pt x="125500" y="154438"/>
                </a:lnTo>
                <a:lnTo>
                  <a:pt x="127954" y="154506"/>
                </a:lnTo>
                <a:lnTo>
                  <a:pt x="130272" y="154506"/>
                </a:lnTo>
                <a:lnTo>
                  <a:pt x="171549" y="146735"/>
                </a:lnTo>
                <a:lnTo>
                  <a:pt x="186079" y="133544"/>
                </a:lnTo>
                <a:lnTo>
                  <a:pt x="126932" y="133544"/>
                </a:lnTo>
                <a:lnTo>
                  <a:pt x="121342" y="133306"/>
                </a:lnTo>
                <a:lnTo>
                  <a:pt x="115956" y="132828"/>
                </a:lnTo>
                <a:lnTo>
                  <a:pt x="110639" y="132283"/>
                </a:lnTo>
                <a:lnTo>
                  <a:pt x="105833" y="131601"/>
                </a:lnTo>
                <a:lnTo>
                  <a:pt x="101538" y="130783"/>
                </a:lnTo>
                <a:close/>
              </a:path>
              <a:path w="635634" h="195579">
                <a:moveTo>
                  <a:pt x="182214" y="37527"/>
                </a:moveTo>
                <a:lnTo>
                  <a:pt x="144349" y="37527"/>
                </a:lnTo>
                <a:lnTo>
                  <a:pt x="149837" y="38959"/>
                </a:lnTo>
                <a:lnTo>
                  <a:pt x="153382" y="41822"/>
                </a:lnTo>
                <a:lnTo>
                  <a:pt x="156926" y="44617"/>
                </a:lnTo>
                <a:lnTo>
                  <a:pt x="158699" y="48741"/>
                </a:lnTo>
                <a:lnTo>
                  <a:pt x="158699" y="56853"/>
                </a:lnTo>
                <a:lnTo>
                  <a:pt x="158256" y="59410"/>
                </a:lnTo>
                <a:lnTo>
                  <a:pt x="156483" y="64250"/>
                </a:lnTo>
                <a:lnTo>
                  <a:pt x="154984" y="66329"/>
                </a:lnTo>
                <a:lnTo>
                  <a:pt x="152870" y="68101"/>
                </a:lnTo>
                <a:lnTo>
                  <a:pt x="150825" y="69874"/>
                </a:lnTo>
                <a:lnTo>
                  <a:pt x="148030" y="71305"/>
                </a:lnTo>
                <a:lnTo>
                  <a:pt x="144485" y="72396"/>
                </a:lnTo>
                <a:lnTo>
                  <a:pt x="141009" y="73418"/>
                </a:lnTo>
                <a:lnTo>
                  <a:pt x="136612" y="73930"/>
                </a:lnTo>
                <a:lnTo>
                  <a:pt x="117695" y="73930"/>
                </a:lnTo>
                <a:lnTo>
                  <a:pt x="117695" y="92949"/>
                </a:lnTo>
                <a:lnTo>
                  <a:pt x="138180" y="92949"/>
                </a:lnTo>
                <a:lnTo>
                  <a:pt x="143054" y="93426"/>
                </a:lnTo>
                <a:lnTo>
                  <a:pt x="147144" y="94381"/>
                </a:lnTo>
                <a:lnTo>
                  <a:pt x="151302" y="95267"/>
                </a:lnTo>
                <a:lnTo>
                  <a:pt x="154711" y="96562"/>
                </a:lnTo>
                <a:lnTo>
                  <a:pt x="157370" y="98266"/>
                </a:lnTo>
                <a:lnTo>
                  <a:pt x="160028" y="99902"/>
                </a:lnTo>
                <a:lnTo>
                  <a:pt x="162005" y="101913"/>
                </a:lnTo>
                <a:lnTo>
                  <a:pt x="164596" y="106685"/>
                </a:lnTo>
                <a:lnTo>
                  <a:pt x="165243" y="109344"/>
                </a:lnTo>
                <a:lnTo>
                  <a:pt x="165243" y="115616"/>
                </a:lnTo>
                <a:lnTo>
                  <a:pt x="164596" y="118615"/>
                </a:lnTo>
                <a:lnTo>
                  <a:pt x="163300" y="121274"/>
                </a:lnTo>
                <a:lnTo>
                  <a:pt x="162073" y="123932"/>
                </a:lnTo>
                <a:lnTo>
                  <a:pt x="138384" y="133544"/>
                </a:lnTo>
                <a:lnTo>
                  <a:pt x="186079" y="133544"/>
                </a:lnTo>
                <a:lnTo>
                  <a:pt x="190398" y="124239"/>
                </a:lnTo>
                <a:lnTo>
                  <a:pt x="191555" y="118615"/>
                </a:lnTo>
                <a:lnTo>
                  <a:pt x="191625" y="107503"/>
                </a:lnTo>
                <a:lnTo>
                  <a:pt x="190943" y="103720"/>
                </a:lnTo>
                <a:lnTo>
                  <a:pt x="189580" y="100311"/>
                </a:lnTo>
                <a:lnTo>
                  <a:pt x="188285" y="96903"/>
                </a:lnTo>
                <a:lnTo>
                  <a:pt x="186376" y="93903"/>
                </a:lnTo>
                <a:lnTo>
                  <a:pt x="183854" y="91313"/>
                </a:lnTo>
                <a:lnTo>
                  <a:pt x="181399" y="88654"/>
                </a:lnTo>
                <a:lnTo>
                  <a:pt x="178434" y="86507"/>
                </a:lnTo>
                <a:lnTo>
                  <a:pt x="174957" y="84871"/>
                </a:lnTo>
                <a:lnTo>
                  <a:pt x="171481" y="83167"/>
                </a:lnTo>
                <a:lnTo>
                  <a:pt x="167595" y="81974"/>
                </a:lnTo>
                <a:lnTo>
                  <a:pt x="163300" y="81292"/>
                </a:lnTo>
                <a:lnTo>
                  <a:pt x="169981" y="78633"/>
                </a:lnTo>
                <a:lnTo>
                  <a:pt x="175162" y="74816"/>
                </a:lnTo>
                <a:lnTo>
                  <a:pt x="182592" y="64795"/>
                </a:lnTo>
                <a:lnTo>
                  <a:pt x="184467" y="58217"/>
                </a:lnTo>
                <a:lnTo>
                  <a:pt x="184390" y="44617"/>
                </a:lnTo>
                <a:lnTo>
                  <a:pt x="183513" y="40356"/>
                </a:lnTo>
                <a:lnTo>
                  <a:pt x="182214" y="37527"/>
                </a:lnTo>
                <a:close/>
              </a:path>
              <a:path w="635634" h="195579">
                <a:moveTo>
                  <a:pt x="147042" y="16565"/>
                </a:moveTo>
                <a:lnTo>
                  <a:pt x="136612" y="16565"/>
                </a:lnTo>
                <a:lnTo>
                  <a:pt x="133646" y="16667"/>
                </a:lnTo>
                <a:lnTo>
                  <a:pt x="105117" y="22189"/>
                </a:lnTo>
                <a:lnTo>
                  <a:pt x="105117" y="43151"/>
                </a:lnTo>
                <a:lnTo>
                  <a:pt x="110639" y="41447"/>
                </a:lnTo>
                <a:lnTo>
                  <a:pt x="115990" y="40083"/>
                </a:lnTo>
                <a:lnTo>
                  <a:pt x="126352" y="38038"/>
                </a:lnTo>
                <a:lnTo>
                  <a:pt x="131601" y="37527"/>
                </a:lnTo>
                <a:lnTo>
                  <a:pt x="182214" y="37527"/>
                </a:lnTo>
                <a:lnTo>
                  <a:pt x="179695" y="32039"/>
                </a:lnTo>
                <a:lnTo>
                  <a:pt x="176832" y="28529"/>
                </a:lnTo>
                <a:lnTo>
                  <a:pt x="173015" y="25665"/>
                </a:lnTo>
                <a:lnTo>
                  <a:pt x="169265" y="22734"/>
                </a:lnTo>
                <a:lnTo>
                  <a:pt x="164596" y="20485"/>
                </a:lnTo>
                <a:lnTo>
                  <a:pt x="153484" y="17349"/>
                </a:lnTo>
                <a:lnTo>
                  <a:pt x="147042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46955" y="130783"/>
                </a:moveTo>
                <a:lnTo>
                  <a:pt x="446955" y="152461"/>
                </a:lnTo>
                <a:lnTo>
                  <a:pt x="448864" y="152802"/>
                </a:lnTo>
                <a:lnTo>
                  <a:pt x="451011" y="153075"/>
                </a:lnTo>
                <a:lnTo>
                  <a:pt x="453397" y="153279"/>
                </a:lnTo>
                <a:lnTo>
                  <a:pt x="455783" y="153552"/>
                </a:lnTo>
                <a:lnTo>
                  <a:pt x="458237" y="153757"/>
                </a:lnTo>
                <a:lnTo>
                  <a:pt x="460759" y="153893"/>
                </a:lnTo>
                <a:lnTo>
                  <a:pt x="463282" y="154097"/>
                </a:lnTo>
                <a:lnTo>
                  <a:pt x="465804" y="154234"/>
                </a:lnTo>
                <a:lnTo>
                  <a:pt x="468326" y="154302"/>
                </a:lnTo>
                <a:lnTo>
                  <a:pt x="470917" y="154438"/>
                </a:lnTo>
                <a:lnTo>
                  <a:pt x="473371" y="154506"/>
                </a:lnTo>
                <a:lnTo>
                  <a:pt x="475689" y="154506"/>
                </a:lnTo>
                <a:lnTo>
                  <a:pt x="516965" y="146735"/>
                </a:lnTo>
                <a:lnTo>
                  <a:pt x="531496" y="133544"/>
                </a:lnTo>
                <a:lnTo>
                  <a:pt x="472348" y="133544"/>
                </a:lnTo>
                <a:lnTo>
                  <a:pt x="466758" y="133306"/>
                </a:lnTo>
                <a:lnTo>
                  <a:pt x="461373" y="132828"/>
                </a:lnTo>
                <a:lnTo>
                  <a:pt x="456056" y="132283"/>
                </a:lnTo>
                <a:lnTo>
                  <a:pt x="451250" y="131601"/>
                </a:lnTo>
                <a:lnTo>
                  <a:pt x="446955" y="130783"/>
                </a:lnTo>
                <a:close/>
              </a:path>
              <a:path w="635634" h="195579">
                <a:moveTo>
                  <a:pt x="527631" y="37527"/>
                </a:moveTo>
                <a:lnTo>
                  <a:pt x="489766" y="37527"/>
                </a:lnTo>
                <a:lnTo>
                  <a:pt x="495253" y="38959"/>
                </a:lnTo>
                <a:lnTo>
                  <a:pt x="498798" y="41822"/>
                </a:lnTo>
                <a:lnTo>
                  <a:pt x="502343" y="44617"/>
                </a:lnTo>
                <a:lnTo>
                  <a:pt x="504115" y="48741"/>
                </a:lnTo>
                <a:lnTo>
                  <a:pt x="504115" y="56853"/>
                </a:lnTo>
                <a:lnTo>
                  <a:pt x="503672" y="59410"/>
                </a:lnTo>
                <a:lnTo>
                  <a:pt x="501900" y="64250"/>
                </a:lnTo>
                <a:lnTo>
                  <a:pt x="500400" y="66329"/>
                </a:lnTo>
                <a:lnTo>
                  <a:pt x="498287" y="68101"/>
                </a:lnTo>
                <a:lnTo>
                  <a:pt x="496242" y="69874"/>
                </a:lnTo>
                <a:lnTo>
                  <a:pt x="493447" y="71305"/>
                </a:lnTo>
                <a:lnTo>
                  <a:pt x="489902" y="72396"/>
                </a:lnTo>
                <a:lnTo>
                  <a:pt x="486425" y="73418"/>
                </a:lnTo>
                <a:lnTo>
                  <a:pt x="482028" y="73930"/>
                </a:lnTo>
                <a:lnTo>
                  <a:pt x="463111" y="73930"/>
                </a:lnTo>
                <a:lnTo>
                  <a:pt x="463111" y="92949"/>
                </a:lnTo>
                <a:lnTo>
                  <a:pt x="483596" y="92949"/>
                </a:lnTo>
                <a:lnTo>
                  <a:pt x="488470" y="93426"/>
                </a:lnTo>
                <a:lnTo>
                  <a:pt x="492561" y="94381"/>
                </a:lnTo>
                <a:lnTo>
                  <a:pt x="496719" y="95267"/>
                </a:lnTo>
                <a:lnTo>
                  <a:pt x="500127" y="96562"/>
                </a:lnTo>
                <a:lnTo>
                  <a:pt x="502786" y="98266"/>
                </a:lnTo>
                <a:lnTo>
                  <a:pt x="505445" y="99902"/>
                </a:lnTo>
                <a:lnTo>
                  <a:pt x="507422" y="101913"/>
                </a:lnTo>
                <a:lnTo>
                  <a:pt x="510012" y="106685"/>
                </a:lnTo>
                <a:lnTo>
                  <a:pt x="510660" y="109344"/>
                </a:lnTo>
                <a:lnTo>
                  <a:pt x="510660" y="115616"/>
                </a:lnTo>
                <a:lnTo>
                  <a:pt x="510012" y="118615"/>
                </a:lnTo>
                <a:lnTo>
                  <a:pt x="508717" y="121274"/>
                </a:lnTo>
                <a:lnTo>
                  <a:pt x="507490" y="123932"/>
                </a:lnTo>
                <a:lnTo>
                  <a:pt x="483801" y="133544"/>
                </a:lnTo>
                <a:lnTo>
                  <a:pt x="531496" y="133544"/>
                </a:lnTo>
                <a:lnTo>
                  <a:pt x="535814" y="124239"/>
                </a:lnTo>
                <a:lnTo>
                  <a:pt x="536971" y="118615"/>
                </a:lnTo>
                <a:lnTo>
                  <a:pt x="537041" y="107503"/>
                </a:lnTo>
                <a:lnTo>
                  <a:pt x="536360" y="103720"/>
                </a:lnTo>
                <a:lnTo>
                  <a:pt x="534996" y="100311"/>
                </a:lnTo>
                <a:lnTo>
                  <a:pt x="533701" y="96903"/>
                </a:lnTo>
                <a:lnTo>
                  <a:pt x="531792" y="93903"/>
                </a:lnTo>
                <a:lnTo>
                  <a:pt x="529270" y="91313"/>
                </a:lnTo>
                <a:lnTo>
                  <a:pt x="526816" y="88654"/>
                </a:lnTo>
                <a:lnTo>
                  <a:pt x="523851" y="86507"/>
                </a:lnTo>
                <a:lnTo>
                  <a:pt x="520374" y="84871"/>
                </a:lnTo>
                <a:lnTo>
                  <a:pt x="516897" y="83167"/>
                </a:lnTo>
                <a:lnTo>
                  <a:pt x="513012" y="81974"/>
                </a:lnTo>
                <a:lnTo>
                  <a:pt x="508717" y="81292"/>
                </a:lnTo>
                <a:lnTo>
                  <a:pt x="515397" y="78633"/>
                </a:lnTo>
                <a:lnTo>
                  <a:pt x="520578" y="74816"/>
                </a:lnTo>
                <a:lnTo>
                  <a:pt x="528009" y="64795"/>
                </a:lnTo>
                <a:lnTo>
                  <a:pt x="529884" y="58217"/>
                </a:lnTo>
                <a:lnTo>
                  <a:pt x="529806" y="44617"/>
                </a:lnTo>
                <a:lnTo>
                  <a:pt x="528929" y="40356"/>
                </a:lnTo>
                <a:lnTo>
                  <a:pt x="527631" y="37527"/>
                </a:lnTo>
                <a:close/>
              </a:path>
              <a:path w="635634" h="195579">
                <a:moveTo>
                  <a:pt x="492458" y="16565"/>
                </a:moveTo>
                <a:lnTo>
                  <a:pt x="482028" y="16565"/>
                </a:lnTo>
                <a:lnTo>
                  <a:pt x="479063" y="16667"/>
                </a:lnTo>
                <a:lnTo>
                  <a:pt x="450534" y="22189"/>
                </a:lnTo>
                <a:lnTo>
                  <a:pt x="450534" y="43151"/>
                </a:lnTo>
                <a:lnTo>
                  <a:pt x="456056" y="41447"/>
                </a:lnTo>
                <a:lnTo>
                  <a:pt x="461407" y="40083"/>
                </a:lnTo>
                <a:lnTo>
                  <a:pt x="471769" y="38038"/>
                </a:lnTo>
                <a:lnTo>
                  <a:pt x="477018" y="37527"/>
                </a:lnTo>
                <a:lnTo>
                  <a:pt x="527631" y="37527"/>
                </a:lnTo>
                <a:lnTo>
                  <a:pt x="525112" y="32039"/>
                </a:lnTo>
                <a:lnTo>
                  <a:pt x="522249" y="28529"/>
                </a:lnTo>
                <a:lnTo>
                  <a:pt x="518431" y="25665"/>
                </a:lnTo>
                <a:lnTo>
                  <a:pt x="514682" y="22734"/>
                </a:lnTo>
                <a:lnTo>
                  <a:pt x="510012" y="20485"/>
                </a:lnTo>
                <a:lnTo>
                  <a:pt x="498900" y="17349"/>
                </a:lnTo>
                <a:lnTo>
                  <a:pt x="492458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97828" y="6014889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83240" y="38754"/>
                </a:moveTo>
                <a:lnTo>
                  <a:pt x="143565" y="38754"/>
                </a:lnTo>
                <a:lnTo>
                  <a:pt x="146292" y="39265"/>
                </a:lnTo>
                <a:lnTo>
                  <a:pt x="148678" y="40288"/>
                </a:lnTo>
                <a:lnTo>
                  <a:pt x="151064" y="41242"/>
                </a:lnTo>
                <a:lnTo>
                  <a:pt x="153041" y="42572"/>
                </a:lnTo>
                <a:lnTo>
                  <a:pt x="154609" y="44276"/>
                </a:lnTo>
                <a:lnTo>
                  <a:pt x="156177" y="45912"/>
                </a:lnTo>
                <a:lnTo>
                  <a:pt x="157370" y="47889"/>
                </a:lnTo>
                <a:lnTo>
                  <a:pt x="159006" y="52456"/>
                </a:lnTo>
                <a:lnTo>
                  <a:pt x="159415" y="54842"/>
                </a:lnTo>
                <a:lnTo>
                  <a:pt x="159351" y="61046"/>
                </a:lnTo>
                <a:lnTo>
                  <a:pt x="146326" y="87121"/>
                </a:lnTo>
                <a:lnTo>
                  <a:pt x="142781" y="91415"/>
                </a:lnTo>
                <a:lnTo>
                  <a:pt x="138043" y="96528"/>
                </a:lnTo>
                <a:lnTo>
                  <a:pt x="100516" y="134055"/>
                </a:lnTo>
                <a:lnTo>
                  <a:pt x="100516" y="152461"/>
                </a:lnTo>
                <a:lnTo>
                  <a:pt x="191216" y="152461"/>
                </a:lnTo>
                <a:lnTo>
                  <a:pt x="191216" y="129454"/>
                </a:lnTo>
                <a:lnTo>
                  <a:pt x="134873" y="129454"/>
                </a:lnTo>
                <a:lnTo>
                  <a:pt x="159415" y="106106"/>
                </a:lnTo>
                <a:lnTo>
                  <a:pt x="163948" y="101504"/>
                </a:lnTo>
                <a:lnTo>
                  <a:pt x="167902" y="97142"/>
                </a:lnTo>
                <a:lnTo>
                  <a:pt x="171924" y="92779"/>
                </a:lnTo>
                <a:lnTo>
                  <a:pt x="186410" y="61046"/>
                </a:lnTo>
                <a:lnTo>
                  <a:pt x="186410" y="49320"/>
                </a:lnTo>
                <a:lnTo>
                  <a:pt x="185353" y="43662"/>
                </a:lnTo>
                <a:lnTo>
                  <a:pt x="183240" y="38754"/>
                </a:lnTo>
                <a:close/>
              </a:path>
              <a:path w="635634" h="195579">
                <a:moveTo>
                  <a:pt x="149598" y="16565"/>
                </a:moveTo>
                <a:lnTo>
                  <a:pt x="134601" y="16565"/>
                </a:lnTo>
                <a:lnTo>
                  <a:pt x="126727" y="18201"/>
                </a:lnTo>
                <a:lnTo>
                  <a:pt x="112207" y="24677"/>
                </a:lnTo>
                <a:lnTo>
                  <a:pt x="105697" y="28972"/>
                </a:lnTo>
                <a:lnTo>
                  <a:pt x="99902" y="34357"/>
                </a:lnTo>
                <a:lnTo>
                  <a:pt x="113093" y="51331"/>
                </a:lnTo>
                <a:lnTo>
                  <a:pt x="117115" y="47514"/>
                </a:lnTo>
                <a:lnTo>
                  <a:pt x="121376" y="44480"/>
                </a:lnTo>
                <a:lnTo>
                  <a:pt x="125875" y="42231"/>
                </a:lnTo>
                <a:lnTo>
                  <a:pt x="130374" y="39913"/>
                </a:lnTo>
                <a:lnTo>
                  <a:pt x="135248" y="38754"/>
                </a:lnTo>
                <a:lnTo>
                  <a:pt x="183240" y="38754"/>
                </a:lnTo>
                <a:lnTo>
                  <a:pt x="181195" y="33846"/>
                </a:lnTo>
                <a:lnTo>
                  <a:pt x="178264" y="29756"/>
                </a:lnTo>
                <a:lnTo>
                  <a:pt x="174446" y="26483"/>
                </a:lnTo>
                <a:lnTo>
                  <a:pt x="170697" y="23211"/>
                </a:lnTo>
                <a:lnTo>
                  <a:pt x="166163" y="20757"/>
                </a:lnTo>
                <a:lnTo>
                  <a:pt x="160846" y="19121"/>
                </a:lnTo>
                <a:lnTo>
                  <a:pt x="155529" y="17417"/>
                </a:lnTo>
                <a:lnTo>
                  <a:pt x="149598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4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4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71064" y="6014889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83240" y="38754"/>
                </a:moveTo>
                <a:lnTo>
                  <a:pt x="143565" y="38754"/>
                </a:lnTo>
                <a:lnTo>
                  <a:pt x="146292" y="39265"/>
                </a:lnTo>
                <a:lnTo>
                  <a:pt x="148678" y="40288"/>
                </a:lnTo>
                <a:lnTo>
                  <a:pt x="151064" y="41242"/>
                </a:lnTo>
                <a:lnTo>
                  <a:pt x="153041" y="42572"/>
                </a:lnTo>
                <a:lnTo>
                  <a:pt x="154609" y="44276"/>
                </a:lnTo>
                <a:lnTo>
                  <a:pt x="156177" y="45912"/>
                </a:lnTo>
                <a:lnTo>
                  <a:pt x="157370" y="47889"/>
                </a:lnTo>
                <a:lnTo>
                  <a:pt x="159006" y="52456"/>
                </a:lnTo>
                <a:lnTo>
                  <a:pt x="159415" y="54842"/>
                </a:lnTo>
                <a:lnTo>
                  <a:pt x="159351" y="61046"/>
                </a:lnTo>
                <a:lnTo>
                  <a:pt x="146326" y="87121"/>
                </a:lnTo>
                <a:lnTo>
                  <a:pt x="142781" y="91415"/>
                </a:lnTo>
                <a:lnTo>
                  <a:pt x="138043" y="96528"/>
                </a:lnTo>
                <a:lnTo>
                  <a:pt x="100516" y="134055"/>
                </a:lnTo>
                <a:lnTo>
                  <a:pt x="100516" y="152461"/>
                </a:lnTo>
                <a:lnTo>
                  <a:pt x="191216" y="152461"/>
                </a:lnTo>
                <a:lnTo>
                  <a:pt x="191216" y="129454"/>
                </a:lnTo>
                <a:lnTo>
                  <a:pt x="134873" y="129454"/>
                </a:lnTo>
                <a:lnTo>
                  <a:pt x="159415" y="106106"/>
                </a:lnTo>
                <a:lnTo>
                  <a:pt x="163948" y="101504"/>
                </a:lnTo>
                <a:lnTo>
                  <a:pt x="167902" y="97142"/>
                </a:lnTo>
                <a:lnTo>
                  <a:pt x="171924" y="92779"/>
                </a:lnTo>
                <a:lnTo>
                  <a:pt x="186410" y="61046"/>
                </a:lnTo>
                <a:lnTo>
                  <a:pt x="186410" y="49320"/>
                </a:lnTo>
                <a:lnTo>
                  <a:pt x="185353" y="43662"/>
                </a:lnTo>
                <a:lnTo>
                  <a:pt x="183240" y="38754"/>
                </a:lnTo>
                <a:close/>
              </a:path>
              <a:path w="635634" h="195579">
                <a:moveTo>
                  <a:pt x="149598" y="16565"/>
                </a:moveTo>
                <a:lnTo>
                  <a:pt x="134601" y="16565"/>
                </a:lnTo>
                <a:lnTo>
                  <a:pt x="126727" y="18201"/>
                </a:lnTo>
                <a:lnTo>
                  <a:pt x="112207" y="24677"/>
                </a:lnTo>
                <a:lnTo>
                  <a:pt x="105697" y="28972"/>
                </a:lnTo>
                <a:lnTo>
                  <a:pt x="99902" y="34357"/>
                </a:lnTo>
                <a:lnTo>
                  <a:pt x="113093" y="51331"/>
                </a:lnTo>
                <a:lnTo>
                  <a:pt x="117115" y="47514"/>
                </a:lnTo>
                <a:lnTo>
                  <a:pt x="121376" y="44480"/>
                </a:lnTo>
                <a:lnTo>
                  <a:pt x="125875" y="42231"/>
                </a:lnTo>
                <a:lnTo>
                  <a:pt x="130374" y="39913"/>
                </a:lnTo>
                <a:lnTo>
                  <a:pt x="135248" y="38754"/>
                </a:lnTo>
                <a:lnTo>
                  <a:pt x="183240" y="38754"/>
                </a:lnTo>
                <a:lnTo>
                  <a:pt x="181195" y="33846"/>
                </a:lnTo>
                <a:lnTo>
                  <a:pt x="178264" y="29756"/>
                </a:lnTo>
                <a:lnTo>
                  <a:pt x="174446" y="26483"/>
                </a:lnTo>
                <a:lnTo>
                  <a:pt x="170697" y="23211"/>
                </a:lnTo>
                <a:lnTo>
                  <a:pt x="166163" y="20757"/>
                </a:lnTo>
                <a:lnTo>
                  <a:pt x="160846" y="19121"/>
                </a:lnTo>
                <a:lnTo>
                  <a:pt x="155529" y="17417"/>
                </a:lnTo>
                <a:lnTo>
                  <a:pt x="149598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46955" y="130783"/>
                </a:moveTo>
                <a:lnTo>
                  <a:pt x="446955" y="152461"/>
                </a:lnTo>
                <a:lnTo>
                  <a:pt x="448864" y="152802"/>
                </a:lnTo>
                <a:lnTo>
                  <a:pt x="451011" y="153075"/>
                </a:lnTo>
                <a:lnTo>
                  <a:pt x="453397" y="153279"/>
                </a:lnTo>
                <a:lnTo>
                  <a:pt x="455783" y="153552"/>
                </a:lnTo>
                <a:lnTo>
                  <a:pt x="458237" y="153757"/>
                </a:lnTo>
                <a:lnTo>
                  <a:pt x="460759" y="153893"/>
                </a:lnTo>
                <a:lnTo>
                  <a:pt x="463282" y="154097"/>
                </a:lnTo>
                <a:lnTo>
                  <a:pt x="465804" y="154234"/>
                </a:lnTo>
                <a:lnTo>
                  <a:pt x="468326" y="154302"/>
                </a:lnTo>
                <a:lnTo>
                  <a:pt x="470917" y="154438"/>
                </a:lnTo>
                <a:lnTo>
                  <a:pt x="473371" y="154506"/>
                </a:lnTo>
                <a:lnTo>
                  <a:pt x="475689" y="154506"/>
                </a:lnTo>
                <a:lnTo>
                  <a:pt x="516965" y="146735"/>
                </a:lnTo>
                <a:lnTo>
                  <a:pt x="531496" y="133544"/>
                </a:lnTo>
                <a:lnTo>
                  <a:pt x="472348" y="133544"/>
                </a:lnTo>
                <a:lnTo>
                  <a:pt x="466758" y="133306"/>
                </a:lnTo>
                <a:lnTo>
                  <a:pt x="461373" y="132828"/>
                </a:lnTo>
                <a:lnTo>
                  <a:pt x="456056" y="132283"/>
                </a:lnTo>
                <a:lnTo>
                  <a:pt x="451250" y="131601"/>
                </a:lnTo>
                <a:lnTo>
                  <a:pt x="446955" y="130783"/>
                </a:lnTo>
                <a:close/>
              </a:path>
              <a:path w="635634" h="195579">
                <a:moveTo>
                  <a:pt x="527631" y="37527"/>
                </a:moveTo>
                <a:lnTo>
                  <a:pt x="489766" y="37527"/>
                </a:lnTo>
                <a:lnTo>
                  <a:pt x="495253" y="38959"/>
                </a:lnTo>
                <a:lnTo>
                  <a:pt x="498798" y="41822"/>
                </a:lnTo>
                <a:lnTo>
                  <a:pt x="502343" y="44617"/>
                </a:lnTo>
                <a:lnTo>
                  <a:pt x="504115" y="48741"/>
                </a:lnTo>
                <a:lnTo>
                  <a:pt x="504115" y="56853"/>
                </a:lnTo>
                <a:lnTo>
                  <a:pt x="503672" y="59410"/>
                </a:lnTo>
                <a:lnTo>
                  <a:pt x="501900" y="64250"/>
                </a:lnTo>
                <a:lnTo>
                  <a:pt x="500400" y="66329"/>
                </a:lnTo>
                <a:lnTo>
                  <a:pt x="498287" y="68101"/>
                </a:lnTo>
                <a:lnTo>
                  <a:pt x="496242" y="69874"/>
                </a:lnTo>
                <a:lnTo>
                  <a:pt x="493447" y="71305"/>
                </a:lnTo>
                <a:lnTo>
                  <a:pt x="489902" y="72396"/>
                </a:lnTo>
                <a:lnTo>
                  <a:pt x="486425" y="73418"/>
                </a:lnTo>
                <a:lnTo>
                  <a:pt x="482028" y="73930"/>
                </a:lnTo>
                <a:lnTo>
                  <a:pt x="463111" y="73930"/>
                </a:lnTo>
                <a:lnTo>
                  <a:pt x="463111" y="92949"/>
                </a:lnTo>
                <a:lnTo>
                  <a:pt x="483596" y="92949"/>
                </a:lnTo>
                <a:lnTo>
                  <a:pt x="488470" y="93426"/>
                </a:lnTo>
                <a:lnTo>
                  <a:pt x="492561" y="94381"/>
                </a:lnTo>
                <a:lnTo>
                  <a:pt x="496719" y="95267"/>
                </a:lnTo>
                <a:lnTo>
                  <a:pt x="500127" y="96562"/>
                </a:lnTo>
                <a:lnTo>
                  <a:pt x="502786" y="98266"/>
                </a:lnTo>
                <a:lnTo>
                  <a:pt x="505445" y="99902"/>
                </a:lnTo>
                <a:lnTo>
                  <a:pt x="507422" y="101913"/>
                </a:lnTo>
                <a:lnTo>
                  <a:pt x="510012" y="106685"/>
                </a:lnTo>
                <a:lnTo>
                  <a:pt x="510660" y="109344"/>
                </a:lnTo>
                <a:lnTo>
                  <a:pt x="510660" y="115616"/>
                </a:lnTo>
                <a:lnTo>
                  <a:pt x="510012" y="118615"/>
                </a:lnTo>
                <a:lnTo>
                  <a:pt x="508717" y="121274"/>
                </a:lnTo>
                <a:lnTo>
                  <a:pt x="507490" y="123932"/>
                </a:lnTo>
                <a:lnTo>
                  <a:pt x="483801" y="133544"/>
                </a:lnTo>
                <a:lnTo>
                  <a:pt x="531496" y="133544"/>
                </a:lnTo>
                <a:lnTo>
                  <a:pt x="535814" y="124239"/>
                </a:lnTo>
                <a:lnTo>
                  <a:pt x="536971" y="118615"/>
                </a:lnTo>
                <a:lnTo>
                  <a:pt x="537041" y="107503"/>
                </a:lnTo>
                <a:lnTo>
                  <a:pt x="536360" y="103720"/>
                </a:lnTo>
                <a:lnTo>
                  <a:pt x="534996" y="100311"/>
                </a:lnTo>
                <a:lnTo>
                  <a:pt x="533701" y="96903"/>
                </a:lnTo>
                <a:lnTo>
                  <a:pt x="531792" y="93903"/>
                </a:lnTo>
                <a:lnTo>
                  <a:pt x="529270" y="91313"/>
                </a:lnTo>
                <a:lnTo>
                  <a:pt x="526816" y="88654"/>
                </a:lnTo>
                <a:lnTo>
                  <a:pt x="523851" y="86507"/>
                </a:lnTo>
                <a:lnTo>
                  <a:pt x="520374" y="84871"/>
                </a:lnTo>
                <a:lnTo>
                  <a:pt x="516897" y="83167"/>
                </a:lnTo>
                <a:lnTo>
                  <a:pt x="513012" y="81974"/>
                </a:lnTo>
                <a:lnTo>
                  <a:pt x="508717" y="81292"/>
                </a:lnTo>
                <a:lnTo>
                  <a:pt x="515397" y="78633"/>
                </a:lnTo>
                <a:lnTo>
                  <a:pt x="520578" y="74816"/>
                </a:lnTo>
                <a:lnTo>
                  <a:pt x="528009" y="64795"/>
                </a:lnTo>
                <a:lnTo>
                  <a:pt x="529884" y="58217"/>
                </a:lnTo>
                <a:lnTo>
                  <a:pt x="529806" y="44617"/>
                </a:lnTo>
                <a:lnTo>
                  <a:pt x="528929" y="40356"/>
                </a:lnTo>
                <a:lnTo>
                  <a:pt x="527631" y="37527"/>
                </a:lnTo>
                <a:close/>
              </a:path>
              <a:path w="635634" h="195579">
                <a:moveTo>
                  <a:pt x="492458" y="16565"/>
                </a:moveTo>
                <a:lnTo>
                  <a:pt x="482028" y="16565"/>
                </a:lnTo>
                <a:lnTo>
                  <a:pt x="479063" y="16667"/>
                </a:lnTo>
                <a:lnTo>
                  <a:pt x="450534" y="22189"/>
                </a:lnTo>
                <a:lnTo>
                  <a:pt x="450534" y="43151"/>
                </a:lnTo>
                <a:lnTo>
                  <a:pt x="456056" y="41447"/>
                </a:lnTo>
                <a:lnTo>
                  <a:pt x="461407" y="40083"/>
                </a:lnTo>
                <a:lnTo>
                  <a:pt x="471769" y="38038"/>
                </a:lnTo>
                <a:lnTo>
                  <a:pt x="477018" y="37527"/>
                </a:lnTo>
                <a:lnTo>
                  <a:pt x="527631" y="37527"/>
                </a:lnTo>
                <a:lnTo>
                  <a:pt x="525112" y="32039"/>
                </a:lnTo>
                <a:lnTo>
                  <a:pt x="522249" y="28529"/>
                </a:lnTo>
                <a:lnTo>
                  <a:pt x="518431" y="25665"/>
                </a:lnTo>
                <a:lnTo>
                  <a:pt x="514682" y="22734"/>
                </a:lnTo>
                <a:lnTo>
                  <a:pt x="510012" y="20485"/>
                </a:lnTo>
                <a:lnTo>
                  <a:pt x="498900" y="17349"/>
                </a:lnTo>
                <a:lnTo>
                  <a:pt x="492458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97706" y="5009684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4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4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4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4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97706" y="7114332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01538" y="130783"/>
                </a:moveTo>
                <a:lnTo>
                  <a:pt x="101538" y="152461"/>
                </a:lnTo>
                <a:lnTo>
                  <a:pt x="103447" y="152802"/>
                </a:lnTo>
                <a:lnTo>
                  <a:pt x="105595" y="153075"/>
                </a:lnTo>
                <a:lnTo>
                  <a:pt x="107981" y="153279"/>
                </a:lnTo>
                <a:lnTo>
                  <a:pt x="110366" y="153552"/>
                </a:lnTo>
                <a:lnTo>
                  <a:pt x="112821" y="153757"/>
                </a:lnTo>
                <a:lnTo>
                  <a:pt x="115343" y="153893"/>
                </a:lnTo>
                <a:lnTo>
                  <a:pt x="117865" y="154097"/>
                </a:lnTo>
                <a:lnTo>
                  <a:pt x="120387" y="154234"/>
                </a:lnTo>
                <a:lnTo>
                  <a:pt x="122910" y="154302"/>
                </a:lnTo>
                <a:lnTo>
                  <a:pt x="125500" y="154438"/>
                </a:lnTo>
                <a:lnTo>
                  <a:pt x="127954" y="154506"/>
                </a:lnTo>
                <a:lnTo>
                  <a:pt x="130272" y="154506"/>
                </a:lnTo>
                <a:lnTo>
                  <a:pt x="171549" y="146735"/>
                </a:lnTo>
                <a:lnTo>
                  <a:pt x="186079" y="133544"/>
                </a:lnTo>
                <a:lnTo>
                  <a:pt x="126932" y="133544"/>
                </a:lnTo>
                <a:lnTo>
                  <a:pt x="121342" y="133306"/>
                </a:lnTo>
                <a:lnTo>
                  <a:pt x="115956" y="132828"/>
                </a:lnTo>
                <a:lnTo>
                  <a:pt x="110639" y="132283"/>
                </a:lnTo>
                <a:lnTo>
                  <a:pt x="105833" y="131601"/>
                </a:lnTo>
                <a:lnTo>
                  <a:pt x="101538" y="130783"/>
                </a:lnTo>
                <a:close/>
              </a:path>
              <a:path w="635634" h="195579">
                <a:moveTo>
                  <a:pt x="182214" y="37527"/>
                </a:moveTo>
                <a:lnTo>
                  <a:pt x="144349" y="37527"/>
                </a:lnTo>
                <a:lnTo>
                  <a:pt x="149837" y="38959"/>
                </a:lnTo>
                <a:lnTo>
                  <a:pt x="153382" y="41822"/>
                </a:lnTo>
                <a:lnTo>
                  <a:pt x="156926" y="44617"/>
                </a:lnTo>
                <a:lnTo>
                  <a:pt x="158699" y="48741"/>
                </a:lnTo>
                <a:lnTo>
                  <a:pt x="158699" y="56853"/>
                </a:lnTo>
                <a:lnTo>
                  <a:pt x="158256" y="59410"/>
                </a:lnTo>
                <a:lnTo>
                  <a:pt x="156483" y="64250"/>
                </a:lnTo>
                <a:lnTo>
                  <a:pt x="154984" y="66329"/>
                </a:lnTo>
                <a:lnTo>
                  <a:pt x="152870" y="68101"/>
                </a:lnTo>
                <a:lnTo>
                  <a:pt x="150825" y="69874"/>
                </a:lnTo>
                <a:lnTo>
                  <a:pt x="148030" y="71305"/>
                </a:lnTo>
                <a:lnTo>
                  <a:pt x="144485" y="72396"/>
                </a:lnTo>
                <a:lnTo>
                  <a:pt x="141009" y="73418"/>
                </a:lnTo>
                <a:lnTo>
                  <a:pt x="136612" y="73930"/>
                </a:lnTo>
                <a:lnTo>
                  <a:pt x="117695" y="73930"/>
                </a:lnTo>
                <a:lnTo>
                  <a:pt x="117695" y="92949"/>
                </a:lnTo>
                <a:lnTo>
                  <a:pt x="138180" y="92949"/>
                </a:lnTo>
                <a:lnTo>
                  <a:pt x="143054" y="93426"/>
                </a:lnTo>
                <a:lnTo>
                  <a:pt x="147144" y="94381"/>
                </a:lnTo>
                <a:lnTo>
                  <a:pt x="151302" y="95267"/>
                </a:lnTo>
                <a:lnTo>
                  <a:pt x="154711" y="96562"/>
                </a:lnTo>
                <a:lnTo>
                  <a:pt x="157370" y="98266"/>
                </a:lnTo>
                <a:lnTo>
                  <a:pt x="160028" y="99902"/>
                </a:lnTo>
                <a:lnTo>
                  <a:pt x="162005" y="101913"/>
                </a:lnTo>
                <a:lnTo>
                  <a:pt x="164596" y="106685"/>
                </a:lnTo>
                <a:lnTo>
                  <a:pt x="165243" y="109344"/>
                </a:lnTo>
                <a:lnTo>
                  <a:pt x="165243" y="115616"/>
                </a:lnTo>
                <a:lnTo>
                  <a:pt x="164596" y="118615"/>
                </a:lnTo>
                <a:lnTo>
                  <a:pt x="163300" y="121274"/>
                </a:lnTo>
                <a:lnTo>
                  <a:pt x="162073" y="123932"/>
                </a:lnTo>
                <a:lnTo>
                  <a:pt x="138384" y="133544"/>
                </a:lnTo>
                <a:lnTo>
                  <a:pt x="186079" y="133544"/>
                </a:lnTo>
                <a:lnTo>
                  <a:pt x="190398" y="124239"/>
                </a:lnTo>
                <a:lnTo>
                  <a:pt x="191555" y="118615"/>
                </a:lnTo>
                <a:lnTo>
                  <a:pt x="191625" y="107503"/>
                </a:lnTo>
                <a:lnTo>
                  <a:pt x="190943" y="103720"/>
                </a:lnTo>
                <a:lnTo>
                  <a:pt x="189580" y="100311"/>
                </a:lnTo>
                <a:lnTo>
                  <a:pt x="188285" y="96903"/>
                </a:lnTo>
                <a:lnTo>
                  <a:pt x="186376" y="93903"/>
                </a:lnTo>
                <a:lnTo>
                  <a:pt x="183854" y="91313"/>
                </a:lnTo>
                <a:lnTo>
                  <a:pt x="181399" y="88654"/>
                </a:lnTo>
                <a:lnTo>
                  <a:pt x="178434" y="86507"/>
                </a:lnTo>
                <a:lnTo>
                  <a:pt x="174957" y="84871"/>
                </a:lnTo>
                <a:lnTo>
                  <a:pt x="171481" y="83167"/>
                </a:lnTo>
                <a:lnTo>
                  <a:pt x="167595" y="81974"/>
                </a:lnTo>
                <a:lnTo>
                  <a:pt x="163300" y="81292"/>
                </a:lnTo>
                <a:lnTo>
                  <a:pt x="169981" y="78633"/>
                </a:lnTo>
                <a:lnTo>
                  <a:pt x="175162" y="74816"/>
                </a:lnTo>
                <a:lnTo>
                  <a:pt x="182592" y="64795"/>
                </a:lnTo>
                <a:lnTo>
                  <a:pt x="184467" y="58217"/>
                </a:lnTo>
                <a:lnTo>
                  <a:pt x="184390" y="44617"/>
                </a:lnTo>
                <a:lnTo>
                  <a:pt x="183513" y="40356"/>
                </a:lnTo>
                <a:lnTo>
                  <a:pt x="182214" y="37527"/>
                </a:lnTo>
                <a:close/>
              </a:path>
              <a:path w="635634" h="195579">
                <a:moveTo>
                  <a:pt x="147042" y="16565"/>
                </a:moveTo>
                <a:lnTo>
                  <a:pt x="136612" y="16565"/>
                </a:lnTo>
                <a:lnTo>
                  <a:pt x="133646" y="16667"/>
                </a:lnTo>
                <a:lnTo>
                  <a:pt x="105117" y="22189"/>
                </a:lnTo>
                <a:lnTo>
                  <a:pt x="105117" y="43151"/>
                </a:lnTo>
                <a:lnTo>
                  <a:pt x="110639" y="41447"/>
                </a:lnTo>
                <a:lnTo>
                  <a:pt x="115990" y="40083"/>
                </a:lnTo>
                <a:lnTo>
                  <a:pt x="126352" y="38038"/>
                </a:lnTo>
                <a:lnTo>
                  <a:pt x="131601" y="37527"/>
                </a:lnTo>
                <a:lnTo>
                  <a:pt x="182214" y="37527"/>
                </a:lnTo>
                <a:lnTo>
                  <a:pt x="179695" y="32039"/>
                </a:lnTo>
                <a:lnTo>
                  <a:pt x="176832" y="28529"/>
                </a:lnTo>
                <a:lnTo>
                  <a:pt x="173015" y="25665"/>
                </a:lnTo>
                <a:lnTo>
                  <a:pt x="169265" y="22734"/>
                </a:lnTo>
                <a:lnTo>
                  <a:pt x="164596" y="20485"/>
                </a:lnTo>
                <a:lnTo>
                  <a:pt x="153484" y="17349"/>
                </a:lnTo>
                <a:lnTo>
                  <a:pt x="147042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4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4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7525" y="6060863"/>
            <a:ext cx="127838" cy="190255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135897" y="6042968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79816" y="7097480"/>
            <a:ext cx="126120" cy="193118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135897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5500" y="8126777"/>
            <a:ext cx="149455" cy="18710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6135897" y="810573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84771" y="59631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9797251" y="5832283"/>
            <a:ext cx="520700" cy="661035"/>
            <a:chOff x="9797251" y="5832283"/>
            <a:chExt cx="520700" cy="661035"/>
          </a:xfrm>
        </p:grpSpPr>
        <p:sp>
          <p:nvSpPr>
            <p:cNvPr id="39" name="object 39"/>
            <p:cNvSpPr/>
            <p:nvPr/>
          </p:nvSpPr>
          <p:spPr>
            <a:xfrm>
              <a:off x="9855721" y="5832290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5" h="458470">
                  <a:moveTo>
                    <a:pt x="163601" y="130886"/>
                  </a:moveTo>
                  <a:lnTo>
                    <a:pt x="130886" y="130886"/>
                  </a:lnTo>
                  <a:lnTo>
                    <a:pt x="130886" y="163601"/>
                  </a:lnTo>
                  <a:lnTo>
                    <a:pt x="163601" y="163601"/>
                  </a:lnTo>
                  <a:lnTo>
                    <a:pt x="163601" y="130886"/>
                  </a:lnTo>
                  <a:close/>
                </a:path>
                <a:path w="393065" h="458470">
                  <a:moveTo>
                    <a:pt x="261759" y="0"/>
                  </a:moveTo>
                  <a:lnTo>
                    <a:pt x="229044" y="0"/>
                  </a:lnTo>
                  <a:lnTo>
                    <a:pt x="229044" y="65443"/>
                  </a:lnTo>
                  <a:lnTo>
                    <a:pt x="261759" y="65443"/>
                  </a:lnTo>
                  <a:lnTo>
                    <a:pt x="261759" y="0"/>
                  </a:lnTo>
                  <a:close/>
                </a:path>
                <a:path w="393065" h="458470">
                  <a:moveTo>
                    <a:pt x="392645" y="318541"/>
                  </a:moveTo>
                  <a:lnTo>
                    <a:pt x="389191" y="310222"/>
                  </a:lnTo>
                  <a:lnTo>
                    <a:pt x="376923" y="297954"/>
                  </a:lnTo>
                  <a:lnTo>
                    <a:pt x="368604" y="294500"/>
                  </a:lnTo>
                  <a:lnTo>
                    <a:pt x="147243" y="294487"/>
                  </a:lnTo>
                  <a:lnTo>
                    <a:pt x="147243" y="261772"/>
                  </a:lnTo>
                  <a:lnTo>
                    <a:pt x="245402" y="261772"/>
                  </a:lnTo>
                  <a:lnTo>
                    <a:pt x="245402" y="294487"/>
                  </a:lnTo>
                  <a:lnTo>
                    <a:pt x="278130" y="294487"/>
                  </a:lnTo>
                  <a:lnTo>
                    <a:pt x="278130" y="261772"/>
                  </a:lnTo>
                  <a:lnTo>
                    <a:pt x="303161" y="261759"/>
                  </a:lnTo>
                  <a:lnTo>
                    <a:pt x="311480" y="258318"/>
                  </a:lnTo>
                  <a:lnTo>
                    <a:pt x="323748" y="246037"/>
                  </a:lnTo>
                  <a:lnTo>
                    <a:pt x="327202" y="237718"/>
                  </a:lnTo>
                  <a:lnTo>
                    <a:pt x="327202" y="229044"/>
                  </a:lnTo>
                  <a:lnTo>
                    <a:pt x="327202" y="163601"/>
                  </a:lnTo>
                  <a:lnTo>
                    <a:pt x="359930" y="163601"/>
                  </a:lnTo>
                  <a:lnTo>
                    <a:pt x="359930" y="130886"/>
                  </a:lnTo>
                  <a:lnTo>
                    <a:pt x="327202" y="130886"/>
                  </a:lnTo>
                  <a:lnTo>
                    <a:pt x="327202" y="98158"/>
                  </a:lnTo>
                  <a:lnTo>
                    <a:pt x="327202" y="89484"/>
                  </a:lnTo>
                  <a:lnTo>
                    <a:pt x="323748" y="81165"/>
                  </a:lnTo>
                  <a:lnTo>
                    <a:pt x="311480" y="68897"/>
                  </a:lnTo>
                  <a:lnTo>
                    <a:pt x="303161" y="65455"/>
                  </a:lnTo>
                  <a:lnTo>
                    <a:pt x="294487" y="65455"/>
                  </a:lnTo>
                  <a:lnTo>
                    <a:pt x="294487" y="98158"/>
                  </a:lnTo>
                  <a:lnTo>
                    <a:pt x="294487" y="229044"/>
                  </a:lnTo>
                  <a:lnTo>
                    <a:pt x="98158" y="229044"/>
                  </a:lnTo>
                  <a:lnTo>
                    <a:pt x="98158" y="98158"/>
                  </a:lnTo>
                  <a:lnTo>
                    <a:pt x="294487" y="98158"/>
                  </a:lnTo>
                  <a:lnTo>
                    <a:pt x="294487" y="65455"/>
                  </a:lnTo>
                  <a:lnTo>
                    <a:pt x="163601" y="65443"/>
                  </a:lnTo>
                  <a:lnTo>
                    <a:pt x="163601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84" y="65455"/>
                  </a:lnTo>
                  <a:lnTo>
                    <a:pt x="81165" y="68897"/>
                  </a:lnTo>
                  <a:lnTo>
                    <a:pt x="68897" y="81165"/>
                  </a:lnTo>
                  <a:lnTo>
                    <a:pt x="65443" y="89484"/>
                  </a:lnTo>
                  <a:lnTo>
                    <a:pt x="65443" y="130886"/>
                  </a:lnTo>
                  <a:lnTo>
                    <a:pt x="32715" y="130886"/>
                  </a:lnTo>
                  <a:lnTo>
                    <a:pt x="32715" y="163601"/>
                  </a:lnTo>
                  <a:lnTo>
                    <a:pt x="65443" y="163601"/>
                  </a:lnTo>
                  <a:lnTo>
                    <a:pt x="65443" y="237718"/>
                  </a:lnTo>
                  <a:lnTo>
                    <a:pt x="68897" y="246037"/>
                  </a:lnTo>
                  <a:lnTo>
                    <a:pt x="81165" y="258318"/>
                  </a:lnTo>
                  <a:lnTo>
                    <a:pt x="89484" y="261759"/>
                  </a:lnTo>
                  <a:lnTo>
                    <a:pt x="98158" y="261772"/>
                  </a:lnTo>
                  <a:lnTo>
                    <a:pt x="114515" y="261772"/>
                  </a:lnTo>
                  <a:lnTo>
                    <a:pt x="114515" y="294487"/>
                  </a:lnTo>
                  <a:lnTo>
                    <a:pt x="24041" y="294500"/>
                  </a:lnTo>
                  <a:lnTo>
                    <a:pt x="15722" y="297954"/>
                  </a:lnTo>
                  <a:lnTo>
                    <a:pt x="3454" y="310222"/>
                  </a:lnTo>
                  <a:lnTo>
                    <a:pt x="0" y="318541"/>
                  </a:lnTo>
                  <a:lnTo>
                    <a:pt x="0" y="458101"/>
                  </a:lnTo>
                  <a:lnTo>
                    <a:pt x="32715" y="458101"/>
                  </a:lnTo>
                  <a:lnTo>
                    <a:pt x="32715" y="327215"/>
                  </a:lnTo>
                  <a:lnTo>
                    <a:pt x="359930" y="327215"/>
                  </a:lnTo>
                  <a:lnTo>
                    <a:pt x="359930" y="458101"/>
                  </a:lnTo>
                  <a:lnTo>
                    <a:pt x="392645" y="458101"/>
                  </a:lnTo>
                  <a:lnTo>
                    <a:pt x="392645" y="327215"/>
                  </a:lnTo>
                  <a:lnTo>
                    <a:pt x="392645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797251" y="6297603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2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2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2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9734324" y="5009684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4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4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28657" y="38754"/>
                </a:moveTo>
                <a:lnTo>
                  <a:pt x="488982" y="38754"/>
                </a:lnTo>
                <a:lnTo>
                  <a:pt x="491708" y="39265"/>
                </a:lnTo>
                <a:lnTo>
                  <a:pt x="494094" y="40288"/>
                </a:lnTo>
                <a:lnTo>
                  <a:pt x="496480" y="41242"/>
                </a:lnTo>
                <a:lnTo>
                  <a:pt x="498457" y="42572"/>
                </a:lnTo>
                <a:lnTo>
                  <a:pt x="500025" y="44276"/>
                </a:lnTo>
                <a:lnTo>
                  <a:pt x="501593" y="45912"/>
                </a:lnTo>
                <a:lnTo>
                  <a:pt x="502786" y="47889"/>
                </a:lnTo>
                <a:lnTo>
                  <a:pt x="504422" y="52456"/>
                </a:lnTo>
                <a:lnTo>
                  <a:pt x="504831" y="54842"/>
                </a:lnTo>
                <a:lnTo>
                  <a:pt x="504768" y="61046"/>
                </a:lnTo>
                <a:lnTo>
                  <a:pt x="491743" y="87121"/>
                </a:lnTo>
                <a:lnTo>
                  <a:pt x="488198" y="91415"/>
                </a:lnTo>
                <a:lnTo>
                  <a:pt x="483460" y="96528"/>
                </a:lnTo>
                <a:lnTo>
                  <a:pt x="445932" y="134055"/>
                </a:lnTo>
                <a:lnTo>
                  <a:pt x="445932" y="152461"/>
                </a:lnTo>
                <a:lnTo>
                  <a:pt x="536632" y="152461"/>
                </a:lnTo>
                <a:lnTo>
                  <a:pt x="536632" y="129454"/>
                </a:lnTo>
                <a:lnTo>
                  <a:pt x="480290" y="129454"/>
                </a:lnTo>
                <a:lnTo>
                  <a:pt x="504831" y="106106"/>
                </a:lnTo>
                <a:lnTo>
                  <a:pt x="509364" y="101504"/>
                </a:lnTo>
                <a:lnTo>
                  <a:pt x="513318" y="97142"/>
                </a:lnTo>
                <a:lnTo>
                  <a:pt x="517340" y="92779"/>
                </a:lnTo>
                <a:lnTo>
                  <a:pt x="531826" y="61046"/>
                </a:lnTo>
                <a:lnTo>
                  <a:pt x="531826" y="49320"/>
                </a:lnTo>
                <a:lnTo>
                  <a:pt x="530770" y="43662"/>
                </a:lnTo>
                <a:lnTo>
                  <a:pt x="528657" y="38754"/>
                </a:lnTo>
                <a:close/>
              </a:path>
              <a:path w="635634" h="195579">
                <a:moveTo>
                  <a:pt x="495015" y="16565"/>
                </a:moveTo>
                <a:lnTo>
                  <a:pt x="480017" y="16565"/>
                </a:lnTo>
                <a:lnTo>
                  <a:pt x="472144" y="18201"/>
                </a:lnTo>
                <a:lnTo>
                  <a:pt x="457624" y="24677"/>
                </a:lnTo>
                <a:lnTo>
                  <a:pt x="451113" y="28972"/>
                </a:lnTo>
                <a:lnTo>
                  <a:pt x="445319" y="34357"/>
                </a:lnTo>
                <a:lnTo>
                  <a:pt x="458510" y="51331"/>
                </a:lnTo>
                <a:lnTo>
                  <a:pt x="462532" y="47514"/>
                </a:lnTo>
                <a:lnTo>
                  <a:pt x="466792" y="44480"/>
                </a:lnTo>
                <a:lnTo>
                  <a:pt x="471292" y="42231"/>
                </a:lnTo>
                <a:lnTo>
                  <a:pt x="475791" y="39913"/>
                </a:lnTo>
                <a:lnTo>
                  <a:pt x="480665" y="38754"/>
                </a:lnTo>
                <a:lnTo>
                  <a:pt x="528657" y="38754"/>
                </a:lnTo>
                <a:lnTo>
                  <a:pt x="526611" y="33846"/>
                </a:lnTo>
                <a:lnTo>
                  <a:pt x="523680" y="29756"/>
                </a:lnTo>
                <a:lnTo>
                  <a:pt x="519863" y="26483"/>
                </a:lnTo>
                <a:lnTo>
                  <a:pt x="516113" y="23211"/>
                </a:lnTo>
                <a:lnTo>
                  <a:pt x="511580" y="20757"/>
                </a:lnTo>
                <a:lnTo>
                  <a:pt x="506263" y="19121"/>
                </a:lnTo>
                <a:lnTo>
                  <a:pt x="500945" y="17417"/>
                </a:lnTo>
                <a:lnTo>
                  <a:pt x="495015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34324" y="7114332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01538" y="130783"/>
                </a:moveTo>
                <a:lnTo>
                  <a:pt x="101538" y="152461"/>
                </a:lnTo>
                <a:lnTo>
                  <a:pt x="103447" y="152802"/>
                </a:lnTo>
                <a:lnTo>
                  <a:pt x="105595" y="153075"/>
                </a:lnTo>
                <a:lnTo>
                  <a:pt x="107981" y="153279"/>
                </a:lnTo>
                <a:lnTo>
                  <a:pt x="110366" y="153552"/>
                </a:lnTo>
                <a:lnTo>
                  <a:pt x="112821" y="153757"/>
                </a:lnTo>
                <a:lnTo>
                  <a:pt x="115343" y="153893"/>
                </a:lnTo>
                <a:lnTo>
                  <a:pt x="117865" y="154097"/>
                </a:lnTo>
                <a:lnTo>
                  <a:pt x="120387" y="154234"/>
                </a:lnTo>
                <a:lnTo>
                  <a:pt x="122910" y="154302"/>
                </a:lnTo>
                <a:lnTo>
                  <a:pt x="125500" y="154438"/>
                </a:lnTo>
                <a:lnTo>
                  <a:pt x="127954" y="154506"/>
                </a:lnTo>
                <a:lnTo>
                  <a:pt x="130272" y="154506"/>
                </a:lnTo>
                <a:lnTo>
                  <a:pt x="171549" y="146735"/>
                </a:lnTo>
                <a:lnTo>
                  <a:pt x="186079" y="133544"/>
                </a:lnTo>
                <a:lnTo>
                  <a:pt x="126932" y="133544"/>
                </a:lnTo>
                <a:lnTo>
                  <a:pt x="121342" y="133306"/>
                </a:lnTo>
                <a:lnTo>
                  <a:pt x="115956" y="132828"/>
                </a:lnTo>
                <a:lnTo>
                  <a:pt x="110639" y="132283"/>
                </a:lnTo>
                <a:lnTo>
                  <a:pt x="105833" y="131601"/>
                </a:lnTo>
                <a:lnTo>
                  <a:pt x="101538" y="130783"/>
                </a:lnTo>
                <a:close/>
              </a:path>
              <a:path w="635634" h="195579">
                <a:moveTo>
                  <a:pt x="182214" y="37527"/>
                </a:moveTo>
                <a:lnTo>
                  <a:pt x="144349" y="37527"/>
                </a:lnTo>
                <a:lnTo>
                  <a:pt x="149837" y="38959"/>
                </a:lnTo>
                <a:lnTo>
                  <a:pt x="153382" y="41822"/>
                </a:lnTo>
                <a:lnTo>
                  <a:pt x="156926" y="44617"/>
                </a:lnTo>
                <a:lnTo>
                  <a:pt x="158699" y="48741"/>
                </a:lnTo>
                <a:lnTo>
                  <a:pt x="158699" y="56853"/>
                </a:lnTo>
                <a:lnTo>
                  <a:pt x="158256" y="59410"/>
                </a:lnTo>
                <a:lnTo>
                  <a:pt x="156483" y="64250"/>
                </a:lnTo>
                <a:lnTo>
                  <a:pt x="154984" y="66329"/>
                </a:lnTo>
                <a:lnTo>
                  <a:pt x="152870" y="68101"/>
                </a:lnTo>
                <a:lnTo>
                  <a:pt x="150825" y="69874"/>
                </a:lnTo>
                <a:lnTo>
                  <a:pt x="148030" y="71305"/>
                </a:lnTo>
                <a:lnTo>
                  <a:pt x="144485" y="72396"/>
                </a:lnTo>
                <a:lnTo>
                  <a:pt x="141009" y="73418"/>
                </a:lnTo>
                <a:lnTo>
                  <a:pt x="136612" y="73930"/>
                </a:lnTo>
                <a:lnTo>
                  <a:pt x="117695" y="73930"/>
                </a:lnTo>
                <a:lnTo>
                  <a:pt x="117695" y="92949"/>
                </a:lnTo>
                <a:lnTo>
                  <a:pt x="138180" y="92949"/>
                </a:lnTo>
                <a:lnTo>
                  <a:pt x="143054" y="93426"/>
                </a:lnTo>
                <a:lnTo>
                  <a:pt x="147144" y="94381"/>
                </a:lnTo>
                <a:lnTo>
                  <a:pt x="151302" y="95267"/>
                </a:lnTo>
                <a:lnTo>
                  <a:pt x="154711" y="96562"/>
                </a:lnTo>
                <a:lnTo>
                  <a:pt x="157370" y="98266"/>
                </a:lnTo>
                <a:lnTo>
                  <a:pt x="160028" y="99902"/>
                </a:lnTo>
                <a:lnTo>
                  <a:pt x="162005" y="101913"/>
                </a:lnTo>
                <a:lnTo>
                  <a:pt x="164596" y="106685"/>
                </a:lnTo>
                <a:lnTo>
                  <a:pt x="165243" y="109344"/>
                </a:lnTo>
                <a:lnTo>
                  <a:pt x="165243" y="115616"/>
                </a:lnTo>
                <a:lnTo>
                  <a:pt x="164596" y="118615"/>
                </a:lnTo>
                <a:lnTo>
                  <a:pt x="163300" y="121274"/>
                </a:lnTo>
                <a:lnTo>
                  <a:pt x="162073" y="123932"/>
                </a:lnTo>
                <a:lnTo>
                  <a:pt x="138384" y="133544"/>
                </a:lnTo>
                <a:lnTo>
                  <a:pt x="186079" y="133544"/>
                </a:lnTo>
                <a:lnTo>
                  <a:pt x="190398" y="124239"/>
                </a:lnTo>
                <a:lnTo>
                  <a:pt x="191555" y="118615"/>
                </a:lnTo>
                <a:lnTo>
                  <a:pt x="191625" y="107503"/>
                </a:lnTo>
                <a:lnTo>
                  <a:pt x="190943" y="103720"/>
                </a:lnTo>
                <a:lnTo>
                  <a:pt x="189580" y="100311"/>
                </a:lnTo>
                <a:lnTo>
                  <a:pt x="188285" y="96903"/>
                </a:lnTo>
                <a:lnTo>
                  <a:pt x="186376" y="93903"/>
                </a:lnTo>
                <a:lnTo>
                  <a:pt x="183854" y="91313"/>
                </a:lnTo>
                <a:lnTo>
                  <a:pt x="181399" y="88654"/>
                </a:lnTo>
                <a:lnTo>
                  <a:pt x="178434" y="86507"/>
                </a:lnTo>
                <a:lnTo>
                  <a:pt x="174957" y="84871"/>
                </a:lnTo>
                <a:lnTo>
                  <a:pt x="171481" y="83167"/>
                </a:lnTo>
                <a:lnTo>
                  <a:pt x="167595" y="81974"/>
                </a:lnTo>
                <a:lnTo>
                  <a:pt x="163300" y="81292"/>
                </a:lnTo>
                <a:lnTo>
                  <a:pt x="169981" y="78633"/>
                </a:lnTo>
                <a:lnTo>
                  <a:pt x="175162" y="74816"/>
                </a:lnTo>
                <a:lnTo>
                  <a:pt x="182592" y="64795"/>
                </a:lnTo>
                <a:lnTo>
                  <a:pt x="184467" y="58217"/>
                </a:lnTo>
                <a:lnTo>
                  <a:pt x="184390" y="44617"/>
                </a:lnTo>
                <a:lnTo>
                  <a:pt x="183513" y="40356"/>
                </a:lnTo>
                <a:lnTo>
                  <a:pt x="182214" y="37527"/>
                </a:lnTo>
                <a:close/>
              </a:path>
              <a:path w="635634" h="195579">
                <a:moveTo>
                  <a:pt x="147042" y="16565"/>
                </a:moveTo>
                <a:lnTo>
                  <a:pt x="136612" y="16565"/>
                </a:lnTo>
                <a:lnTo>
                  <a:pt x="133646" y="16667"/>
                </a:lnTo>
                <a:lnTo>
                  <a:pt x="105117" y="22189"/>
                </a:lnTo>
                <a:lnTo>
                  <a:pt x="105117" y="43151"/>
                </a:lnTo>
                <a:lnTo>
                  <a:pt x="110639" y="41447"/>
                </a:lnTo>
                <a:lnTo>
                  <a:pt x="115990" y="40083"/>
                </a:lnTo>
                <a:lnTo>
                  <a:pt x="126352" y="38038"/>
                </a:lnTo>
                <a:lnTo>
                  <a:pt x="131601" y="37527"/>
                </a:lnTo>
                <a:lnTo>
                  <a:pt x="182214" y="37527"/>
                </a:lnTo>
                <a:lnTo>
                  <a:pt x="179695" y="32039"/>
                </a:lnTo>
                <a:lnTo>
                  <a:pt x="176832" y="28529"/>
                </a:lnTo>
                <a:lnTo>
                  <a:pt x="173015" y="25665"/>
                </a:lnTo>
                <a:lnTo>
                  <a:pt x="169265" y="22734"/>
                </a:lnTo>
                <a:lnTo>
                  <a:pt x="164596" y="20485"/>
                </a:lnTo>
                <a:lnTo>
                  <a:pt x="153484" y="17349"/>
                </a:lnTo>
                <a:lnTo>
                  <a:pt x="147042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28657" y="38754"/>
                </a:moveTo>
                <a:lnTo>
                  <a:pt x="488982" y="38754"/>
                </a:lnTo>
                <a:lnTo>
                  <a:pt x="491708" y="39265"/>
                </a:lnTo>
                <a:lnTo>
                  <a:pt x="494094" y="40288"/>
                </a:lnTo>
                <a:lnTo>
                  <a:pt x="496480" y="41242"/>
                </a:lnTo>
                <a:lnTo>
                  <a:pt x="498457" y="42572"/>
                </a:lnTo>
                <a:lnTo>
                  <a:pt x="500025" y="44276"/>
                </a:lnTo>
                <a:lnTo>
                  <a:pt x="501593" y="45912"/>
                </a:lnTo>
                <a:lnTo>
                  <a:pt x="502786" y="47889"/>
                </a:lnTo>
                <a:lnTo>
                  <a:pt x="504422" y="52456"/>
                </a:lnTo>
                <a:lnTo>
                  <a:pt x="504831" y="54842"/>
                </a:lnTo>
                <a:lnTo>
                  <a:pt x="504768" y="61046"/>
                </a:lnTo>
                <a:lnTo>
                  <a:pt x="491743" y="87121"/>
                </a:lnTo>
                <a:lnTo>
                  <a:pt x="488198" y="91415"/>
                </a:lnTo>
                <a:lnTo>
                  <a:pt x="483460" y="96528"/>
                </a:lnTo>
                <a:lnTo>
                  <a:pt x="445932" y="134055"/>
                </a:lnTo>
                <a:lnTo>
                  <a:pt x="445932" y="152461"/>
                </a:lnTo>
                <a:lnTo>
                  <a:pt x="536632" y="152461"/>
                </a:lnTo>
                <a:lnTo>
                  <a:pt x="536632" y="129454"/>
                </a:lnTo>
                <a:lnTo>
                  <a:pt x="480290" y="129454"/>
                </a:lnTo>
                <a:lnTo>
                  <a:pt x="504831" y="106106"/>
                </a:lnTo>
                <a:lnTo>
                  <a:pt x="509364" y="101504"/>
                </a:lnTo>
                <a:lnTo>
                  <a:pt x="513318" y="97142"/>
                </a:lnTo>
                <a:lnTo>
                  <a:pt x="517340" y="92779"/>
                </a:lnTo>
                <a:lnTo>
                  <a:pt x="531826" y="61046"/>
                </a:lnTo>
                <a:lnTo>
                  <a:pt x="531826" y="49320"/>
                </a:lnTo>
                <a:lnTo>
                  <a:pt x="530770" y="43662"/>
                </a:lnTo>
                <a:lnTo>
                  <a:pt x="528657" y="38754"/>
                </a:lnTo>
                <a:close/>
              </a:path>
              <a:path w="635634" h="195579">
                <a:moveTo>
                  <a:pt x="495015" y="16565"/>
                </a:moveTo>
                <a:lnTo>
                  <a:pt x="480017" y="16565"/>
                </a:lnTo>
                <a:lnTo>
                  <a:pt x="472144" y="18201"/>
                </a:lnTo>
                <a:lnTo>
                  <a:pt x="457624" y="24677"/>
                </a:lnTo>
                <a:lnTo>
                  <a:pt x="451113" y="28972"/>
                </a:lnTo>
                <a:lnTo>
                  <a:pt x="445319" y="34357"/>
                </a:lnTo>
                <a:lnTo>
                  <a:pt x="458510" y="51331"/>
                </a:lnTo>
                <a:lnTo>
                  <a:pt x="462532" y="47514"/>
                </a:lnTo>
                <a:lnTo>
                  <a:pt x="466792" y="44480"/>
                </a:lnTo>
                <a:lnTo>
                  <a:pt x="471292" y="42231"/>
                </a:lnTo>
                <a:lnTo>
                  <a:pt x="475791" y="39913"/>
                </a:lnTo>
                <a:lnTo>
                  <a:pt x="480665" y="38754"/>
                </a:lnTo>
                <a:lnTo>
                  <a:pt x="528657" y="38754"/>
                </a:lnTo>
                <a:lnTo>
                  <a:pt x="526611" y="33846"/>
                </a:lnTo>
                <a:lnTo>
                  <a:pt x="523680" y="29756"/>
                </a:lnTo>
                <a:lnTo>
                  <a:pt x="519863" y="26483"/>
                </a:lnTo>
                <a:lnTo>
                  <a:pt x="516113" y="23211"/>
                </a:lnTo>
                <a:lnTo>
                  <a:pt x="511580" y="20757"/>
                </a:lnTo>
                <a:lnTo>
                  <a:pt x="506263" y="19121"/>
                </a:lnTo>
                <a:lnTo>
                  <a:pt x="500945" y="17417"/>
                </a:lnTo>
                <a:lnTo>
                  <a:pt x="495015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9D3F83-58B2-8359-B4FB-04D533AF12B4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44799" y="3591514"/>
          <a:ext cx="5140324" cy="5141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488442" y="9686264"/>
            <a:ext cx="1079500" cy="266065"/>
            <a:chOff x="9488442" y="9686264"/>
            <a:chExt cx="1079500" cy="266065"/>
          </a:xfrm>
        </p:grpSpPr>
        <p:sp>
          <p:nvSpPr>
            <p:cNvPr id="5" name="object 5"/>
            <p:cNvSpPr/>
            <p:nvPr/>
          </p:nvSpPr>
          <p:spPr>
            <a:xfrm>
              <a:off x="9832591" y="9707881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8442" y="9686264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7504" y="4008570"/>
            <a:ext cx="145971" cy="19354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135897" y="3990675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6275" y="3066190"/>
            <a:ext cx="145971" cy="19354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925723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51297" y="3068194"/>
            <a:ext cx="129843" cy="18825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951870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9060" y="3066190"/>
            <a:ext cx="127838" cy="19025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988488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7498" y="3066190"/>
            <a:ext cx="126120" cy="19311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1014635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29329" y="3069339"/>
            <a:ext cx="149455" cy="187105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2040782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76380" y="5036720"/>
            <a:ext cx="129843" cy="18825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135897" y="5016822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62409" y="2393803"/>
            <a:ext cx="3004428" cy="27357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62409" y="5001054"/>
            <a:ext cx="3004428" cy="273572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5006946" y="3076313"/>
            <a:ext cx="271780" cy="162560"/>
          </a:xfrm>
          <a:custGeom>
            <a:avLst/>
            <a:gdLst/>
            <a:ahLst/>
            <a:cxnLst/>
            <a:rect l="l" t="t" r="r" b="b"/>
            <a:pathLst>
              <a:path w="271780" h="162560">
                <a:moveTo>
                  <a:pt x="89043" y="65708"/>
                </a:moveTo>
                <a:lnTo>
                  <a:pt x="0" y="65708"/>
                </a:lnTo>
                <a:lnTo>
                  <a:pt x="0" y="96773"/>
                </a:lnTo>
                <a:lnTo>
                  <a:pt x="89043" y="96773"/>
                </a:lnTo>
                <a:lnTo>
                  <a:pt x="89043" y="65708"/>
                </a:lnTo>
                <a:close/>
              </a:path>
              <a:path w="271780" h="162560">
                <a:moveTo>
                  <a:pt x="175223" y="0"/>
                </a:moveTo>
                <a:lnTo>
                  <a:pt x="153034" y="22618"/>
                </a:lnTo>
                <a:lnTo>
                  <a:pt x="223896" y="81456"/>
                </a:lnTo>
                <a:lnTo>
                  <a:pt x="153034" y="139864"/>
                </a:lnTo>
                <a:lnTo>
                  <a:pt x="175223" y="162482"/>
                </a:lnTo>
                <a:lnTo>
                  <a:pt x="271711" y="81169"/>
                </a:lnTo>
                <a:lnTo>
                  <a:pt x="175223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476213" y="3022057"/>
            <a:ext cx="2858122" cy="1310189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3881448" y="3022057"/>
            <a:ext cx="890269" cy="273685"/>
          </a:xfrm>
          <a:custGeom>
            <a:avLst/>
            <a:gdLst/>
            <a:ahLst/>
            <a:cxnLst/>
            <a:rect l="l" t="t" r="r" b="b"/>
            <a:pathLst>
              <a:path w="890269" h="273685">
                <a:moveTo>
                  <a:pt x="70433" y="0"/>
                </a:moveTo>
                <a:lnTo>
                  <a:pt x="41944" y="28058"/>
                </a:lnTo>
                <a:lnTo>
                  <a:pt x="19612" y="59982"/>
                </a:lnTo>
                <a:lnTo>
                  <a:pt x="5153" y="96487"/>
                </a:lnTo>
                <a:lnTo>
                  <a:pt x="0" y="137573"/>
                </a:lnTo>
                <a:lnTo>
                  <a:pt x="1082" y="156720"/>
                </a:lnTo>
                <a:lnTo>
                  <a:pt x="17321" y="210297"/>
                </a:lnTo>
                <a:lnTo>
                  <a:pt x="39117" y="243008"/>
                </a:lnTo>
                <a:lnTo>
                  <a:pt x="69574" y="273572"/>
                </a:lnTo>
                <a:lnTo>
                  <a:pt x="90331" y="252385"/>
                </a:lnTo>
                <a:lnTo>
                  <a:pt x="77241" y="239680"/>
                </a:lnTo>
                <a:lnTo>
                  <a:pt x="65887" y="226330"/>
                </a:lnTo>
                <a:lnTo>
                  <a:pt x="42249" y="182515"/>
                </a:lnTo>
                <a:lnTo>
                  <a:pt x="34357" y="135139"/>
                </a:lnTo>
                <a:lnTo>
                  <a:pt x="35234" y="119294"/>
                </a:lnTo>
                <a:lnTo>
                  <a:pt x="48386" y="74011"/>
                </a:lnTo>
                <a:lnTo>
                  <a:pt x="77241" y="32675"/>
                </a:lnTo>
                <a:lnTo>
                  <a:pt x="90331" y="19898"/>
                </a:lnTo>
                <a:lnTo>
                  <a:pt x="70433" y="0"/>
                </a:lnTo>
                <a:close/>
              </a:path>
              <a:path w="890269" h="273685">
                <a:moveTo>
                  <a:pt x="256536" y="54256"/>
                </a:moveTo>
                <a:lnTo>
                  <a:pt x="200991" y="54256"/>
                </a:lnTo>
                <a:lnTo>
                  <a:pt x="204809" y="54972"/>
                </a:lnTo>
                <a:lnTo>
                  <a:pt x="208149" y="56403"/>
                </a:lnTo>
                <a:lnTo>
                  <a:pt x="211490" y="57739"/>
                </a:lnTo>
                <a:lnTo>
                  <a:pt x="214257" y="59600"/>
                </a:lnTo>
                <a:lnTo>
                  <a:pt x="216452" y="61986"/>
                </a:lnTo>
                <a:lnTo>
                  <a:pt x="218647" y="64277"/>
                </a:lnTo>
                <a:lnTo>
                  <a:pt x="220318" y="67045"/>
                </a:lnTo>
                <a:lnTo>
                  <a:pt x="221463" y="70289"/>
                </a:lnTo>
                <a:lnTo>
                  <a:pt x="222608" y="73439"/>
                </a:lnTo>
                <a:lnTo>
                  <a:pt x="223181" y="76779"/>
                </a:lnTo>
                <a:lnTo>
                  <a:pt x="223092" y="85464"/>
                </a:lnTo>
                <a:lnTo>
                  <a:pt x="222751" y="88757"/>
                </a:lnTo>
                <a:lnTo>
                  <a:pt x="221033" y="96773"/>
                </a:lnTo>
                <a:lnTo>
                  <a:pt x="219220" y="101164"/>
                </a:lnTo>
                <a:lnTo>
                  <a:pt x="216452" y="105935"/>
                </a:lnTo>
                <a:lnTo>
                  <a:pt x="213780" y="110612"/>
                </a:lnTo>
                <a:lnTo>
                  <a:pt x="184958" y="143442"/>
                </a:lnTo>
                <a:lnTo>
                  <a:pt x="140722" y="187678"/>
                </a:lnTo>
                <a:lnTo>
                  <a:pt x="140722" y="213446"/>
                </a:lnTo>
                <a:lnTo>
                  <a:pt x="267702" y="213446"/>
                </a:lnTo>
                <a:lnTo>
                  <a:pt x="267702" y="181236"/>
                </a:lnTo>
                <a:lnTo>
                  <a:pt x="188823" y="181236"/>
                </a:lnTo>
                <a:lnTo>
                  <a:pt x="221239" y="150305"/>
                </a:lnTo>
                <a:lnTo>
                  <a:pt x="253053" y="111566"/>
                </a:lnTo>
                <a:lnTo>
                  <a:pt x="260974" y="85464"/>
                </a:lnTo>
                <a:lnTo>
                  <a:pt x="260974" y="69049"/>
                </a:lnTo>
                <a:lnTo>
                  <a:pt x="259495" y="61127"/>
                </a:lnTo>
                <a:lnTo>
                  <a:pt x="256536" y="54256"/>
                </a:lnTo>
                <a:close/>
              </a:path>
              <a:path w="890269" h="273685">
                <a:moveTo>
                  <a:pt x="209438" y="23191"/>
                </a:moveTo>
                <a:lnTo>
                  <a:pt x="200276" y="23191"/>
                </a:lnTo>
                <a:lnTo>
                  <a:pt x="191552" y="23620"/>
                </a:lnTo>
                <a:lnTo>
                  <a:pt x="152783" y="37936"/>
                </a:lnTo>
                <a:lnTo>
                  <a:pt x="139864" y="48100"/>
                </a:lnTo>
                <a:lnTo>
                  <a:pt x="158331" y="71864"/>
                </a:lnTo>
                <a:lnTo>
                  <a:pt x="163962" y="66520"/>
                </a:lnTo>
                <a:lnTo>
                  <a:pt x="169926" y="62273"/>
                </a:lnTo>
                <a:lnTo>
                  <a:pt x="176225" y="59123"/>
                </a:lnTo>
                <a:lnTo>
                  <a:pt x="182524" y="55878"/>
                </a:lnTo>
                <a:lnTo>
                  <a:pt x="189348" y="54256"/>
                </a:lnTo>
                <a:lnTo>
                  <a:pt x="256536" y="54256"/>
                </a:lnTo>
                <a:lnTo>
                  <a:pt x="253673" y="47384"/>
                </a:lnTo>
                <a:lnTo>
                  <a:pt x="249569" y="41658"/>
                </a:lnTo>
                <a:lnTo>
                  <a:pt x="244225" y="37077"/>
                </a:lnTo>
                <a:lnTo>
                  <a:pt x="238976" y="32496"/>
                </a:lnTo>
                <a:lnTo>
                  <a:pt x="232629" y="29060"/>
                </a:lnTo>
                <a:lnTo>
                  <a:pt x="225185" y="26770"/>
                </a:lnTo>
                <a:lnTo>
                  <a:pt x="217741" y="24384"/>
                </a:lnTo>
                <a:lnTo>
                  <a:pt x="209438" y="23191"/>
                </a:lnTo>
                <a:close/>
              </a:path>
              <a:path w="890269" h="273685">
                <a:moveTo>
                  <a:pt x="313656" y="241075"/>
                </a:moveTo>
                <a:lnTo>
                  <a:pt x="313656" y="263837"/>
                </a:lnTo>
                <a:lnTo>
                  <a:pt x="323077" y="263515"/>
                </a:lnTo>
                <a:lnTo>
                  <a:pt x="360969" y="252743"/>
                </a:lnTo>
                <a:lnTo>
                  <a:pt x="376016" y="241266"/>
                </a:lnTo>
                <a:lnTo>
                  <a:pt x="319382" y="241266"/>
                </a:lnTo>
                <a:lnTo>
                  <a:pt x="313656" y="241075"/>
                </a:lnTo>
                <a:close/>
              </a:path>
              <a:path w="890269" h="273685">
                <a:moveTo>
                  <a:pt x="366146" y="160049"/>
                </a:moveTo>
                <a:lnTo>
                  <a:pt x="357748" y="160049"/>
                </a:lnTo>
                <a:lnTo>
                  <a:pt x="354408" y="160717"/>
                </a:lnTo>
                <a:lnTo>
                  <a:pt x="339567" y="174937"/>
                </a:lnTo>
                <a:lnTo>
                  <a:pt x="338517" y="177705"/>
                </a:lnTo>
                <a:lnTo>
                  <a:pt x="338115" y="179900"/>
                </a:lnTo>
                <a:lnTo>
                  <a:pt x="337992" y="186580"/>
                </a:lnTo>
                <a:lnTo>
                  <a:pt x="338374" y="189205"/>
                </a:lnTo>
                <a:lnTo>
                  <a:pt x="347584" y="203282"/>
                </a:lnTo>
                <a:lnTo>
                  <a:pt x="348920" y="204809"/>
                </a:lnTo>
                <a:lnTo>
                  <a:pt x="350161" y="206431"/>
                </a:lnTo>
                <a:lnTo>
                  <a:pt x="351401" y="207958"/>
                </a:lnTo>
                <a:lnTo>
                  <a:pt x="352403" y="209724"/>
                </a:lnTo>
                <a:lnTo>
                  <a:pt x="353167" y="211728"/>
                </a:lnTo>
                <a:lnTo>
                  <a:pt x="354026" y="213637"/>
                </a:lnTo>
                <a:lnTo>
                  <a:pt x="354455" y="215975"/>
                </a:lnTo>
                <a:lnTo>
                  <a:pt x="354455" y="222656"/>
                </a:lnTo>
                <a:lnTo>
                  <a:pt x="353406" y="226044"/>
                </a:lnTo>
                <a:lnTo>
                  <a:pt x="349206" y="231770"/>
                </a:lnTo>
                <a:lnTo>
                  <a:pt x="346295" y="234108"/>
                </a:lnTo>
                <a:lnTo>
                  <a:pt x="342573" y="235922"/>
                </a:lnTo>
                <a:lnTo>
                  <a:pt x="338947" y="237830"/>
                </a:lnTo>
                <a:lnTo>
                  <a:pt x="334652" y="239214"/>
                </a:lnTo>
                <a:lnTo>
                  <a:pt x="324726" y="240932"/>
                </a:lnTo>
                <a:lnTo>
                  <a:pt x="319382" y="241266"/>
                </a:lnTo>
                <a:lnTo>
                  <a:pt x="376016" y="241266"/>
                </a:lnTo>
                <a:lnTo>
                  <a:pt x="391140" y="204809"/>
                </a:lnTo>
                <a:lnTo>
                  <a:pt x="391286" y="193500"/>
                </a:lnTo>
                <a:lnTo>
                  <a:pt x="390722" y="189348"/>
                </a:lnTo>
                <a:lnTo>
                  <a:pt x="389386" y="184672"/>
                </a:lnTo>
                <a:lnTo>
                  <a:pt x="388049" y="179900"/>
                </a:lnTo>
                <a:lnTo>
                  <a:pt x="386093" y="175700"/>
                </a:lnTo>
                <a:lnTo>
                  <a:pt x="383516" y="172074"/>
                </a:lnTo>
                <a:lnTo>
                  <a:pt x="380939" y="168352"/>
                </a:lnTo>
                <a:lnTo>
                  <a:pt x="377790" y="165441"/>
                </a:lnTo>
                <a:lnTo>
                  <a:pt x="374068" y="163341"/>
                </a:lnTo>
                <a:lnTo>
                  <a:pt x="370346" y="161146"/>
                </a:lnTo>
                <a:lnTo>
                  <a:pt x="366146" y="160049"/>
                </a:lnTo>
                <a:close/>
              </a:path>
              <a:path w="890269" h="273685">
                <a:moveTo>
                  <a:pt x="740119" y="54256"/>
                </a:moveTo>
                <a:lnTo>
                  <a:pt x="684575" y="54256"/>
                </a:lnTo>
                <a:lnTo>
                  <a:pt x="688392" y="54972"/>
                </a:lnTo>
                <a:lnTo>
                  <a:pt x="691732" y="56403"/>
                </a:lnTo>
                <a:lnTo>
                  <a:pt x="695073" y="57739"/>
                </a:lnTo>
                <a:lnTo>
                  <a:pt x="697840" y="59600"/>
                </a:lnTo>
                <a:lnTo>
                  <a:pt x="700035" y="61986"/>
                </a:lnTo>
                <a:lnTo>
                  <a:pt x="702230" y="64277"/>
                </a:lnTo>
                <a:lnTo>
                  <a:pt x="703901" y="67045"/>
                </a:lnTo>
                <a:lnTo>
                  <a:pt x="705046" y="70289"/>
                </a:lnTo>
                <a:lnTo>
                  <a:pt x="706191" y="73439"/>
                </a:lnTo>
                <a:lnTo>
                  <a:pt x="706764" y="76779"/>
                </a:lnTo>
                <a:lnTo>
                  <a:pt x="706675" y="85464"/>
                </a:lnTo>
                <a:lnTo>
                  <a:pt x="706334" y="88757"/>
                </a:lnTo>
                <a:lnTo>
                  <a:pt x="704616" y="96773"/>
                </a:lnTo>
                <a:lnTo>
                  <a:pt x="702803" y="101164"/>
                </a:lnTo>
                <a:lnTo>
                  <a:pt x="700035" y="105935"/>
                </a:lnTo>
                <a:lnTo>
                  <a:pt x="697363" y="110612"/>
                </a:lnTo>
                <a:lnTo>
                  <a:pt x="668541" y="143442"/>
                </a:lnTo>
                <a:lnTo>
                  <a:pt x="624306" y="187678"/>
                </a:lnTo>
                <a:lnTo>
                  <a:pt x="624306" y="213446"/>
                </a:lnTo>
                <a:lnTo>
                  <a:pt x="751286" y="213446"/>
                </a:lnTo>
                <a:lnTo>
                  <a:pt x="751286" y="181236"/>
                </a:lnTo>
                <a:lnTo>
                  <a:pt x="672406" y="181236"/>
                </a:lnTo>
                <a:lnTo>
                  <a:pt x="704822" y="150305"/>
                </a:lnTo>
                <a:lnTo>
                  <a:pt x="736636" y="111566"/>
                </a:lnTo>
                <a:lnTo>
                  <a:pt x="744557" y="85464"/>
                </a:lnTo>
                <a:lnTo>
                  <a:pt x="744557" y="69049"/>
                </a:lnTo>
                <a:lnTo>
                  <a:pt x="743078" y="61127"/>
                </a:lnTo>
                <a:lnTo>
                  <a:pt x="740119" y="54256"/>
                </a:lnTo>
                <a:close/>
              </a:path>
              <a:path w="890269" h="273685">
                <a:moveTo>
                  <a:pt x="693021" y="23191"/>
                </a:moveTo>
                <a:lnTo>
                  <a:pt x="683859" y="23191"/>
                </a:lnTo>
                <a:lnTo>
                  <a:pt x="675135" y="23620"/>
                </a:lnTo>
                <a:lnTo>
                  <a:pt x="636367" y="37936"/>
                </a:lnTo>
                <a:lnTo>
                  <a:pt x="623447" y="48100"/>
                </a:lnTo>
                <a:lnTo>
                  <a:pt x="641914" y="71864"/>
                </a:lnTo>
                <a:lnTo>
                  <a:pt x="647545" y="66520"/>
                </a:lnTo>
                <a:lnTo>
                  <a:pt x="653510" y="62273"/>
                </a:lnTo>
                <a:lnTo>
                  <a:pt x="659808" y="59123"/>
                </a:lnTo>
                <a:lnTo>
                  <a:pt x="666107" y="55878"/>
                </a:lnTo>
                <a:lnTo>
                  <a:pt x="672931" y="54256"/>
                </a:lnTo>
                <a:lnTo>
                  <a:pt x="740119" y="54256"/>
                </a:lnTo>
                <a:lnTo>
                  <a:pt x="737256" y="47384"/>
                </a:lnTo>
                <a:lnTo>
                  <a:pt x="733152" y="41658"/>
                </a:lnTo>
                <a:lnTo>
                  <a:pt x="727808" y="37077"/>
                </a:lnTo>
                <a:lnTo>
                  <a:pt x="722559" y="32496"/>
                </a:lnTo>
                <a:lnTo>
                  <a:pt x="716212" y="29060"/>
                </a:lnTo>
                <a:lnTo>
                  <a:pt x="708768" y="26770"/>
                </a:lnTo>
                <a:lnTo>
                  <a:pt x="701324" y="24384"/>
                </a:lnTo>
                <a:lnTo>
                  <a:pt x="693021" y="23191"/>
                </a:lnTo>
                <a:close/>
              </a:path>
              <a:path w="890269" h="273685">
                <a:moveTo>
                  <a:pt x="820430" y="0"/>
                </a:moveTo>
                <a:lnTo>
                  <a:pt x="799816" y="20757"/>
                </a:lnTo>
                <a:lnTo>
                  <a:pt x="812968" y="33534"/>
                </a:lnTo>
                <a:lnTo>
                  <a:pt x="824367" y="46955"/>
                </a:lnTo>
                <a:lnTo>
                  <a:pt x="848042" y="90904"/>
                </a:lnTo>
                <a:lnTo>
                  <a:pt x="855933" y="138146"/>
                </a:lnTo>
                <a:lnTo>
                  <a:pt x="855056" y="154000"/>
                </a:lnTo>
                <a:lnTo>
                  <a:pt x="841904" y="199417"/>
                </a:lnTo>
                <a:lnTo>
                  <a:pt x="812968" y="240887"/>
                </a:lnTo>
                <a:lnTo>
                  <a:pt x="799816" y="253673"/>
                </a:lnTo>
                <a:lnTo>
                  <a:pt x="819858" y="273572"/>
                </a:lnTo>
                <a:lnTo>
                  <a:pt x="848203" y="245656"/>
                </a:lnTo>
                <a:lnTo>
                  <a:pt x="870249" y="213589"/>
                </a:lnTo>
                <a:lnTo>
                  <a:pt x="884708" y="177084"/>
                </a:lnTo>
                <a:lnTo>
                  <a:pt x="889861" y="135998"/>
                </a:lnTo>
                <a:lnTo>
                  <a:pt x="888787" y="116788"/>
                </a:lnTo>
                <a:lnTo>
                  <a:pt x="872682" y="63132"/>
                </a:lnTo>
                <a:lnTo>
                  <a:pt x="851030" y="30384"/>
                </a:lnTo>
                <a:lnTo>
                  <a:pt x="836848" y="14897"/>
                </a:lnTo>
                <a:lnTo>
                  <a:pt x="82043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06946" y="5683563"/>
            <a:ext cx="271780" cy="162560"/>
          </a:xfrm>
          <a:custGeom>
            <a:avLst/>
            <a:gdLst/>
            <a:ahLst/>
            <a:cxnLst/>
            <a:rect l="l" t="t" r="r" b="b"/>
            <a:pathLst>
              <a:path w="271780" h="162560">
                <a:moveTo>
                  <a:pt x="89043" y="65708"/>
                </a:moveTo>
                <a:lnTo>
                  <a:pt x="0" y="65708"/>
                </a:lnTo>
                <a:lnTo>
                  <a:pt x="0" y="96773"/>
                </a:lnTo>
                <a:lnTo>
                  <a:pt x="89043" y="96773"/>
                </a:lnTo>
                <a:lnTo>
                  <a:pt x="89043" y="65708"/>
                </a:lnTo>
                <a:close/>
              </a:path>
              <a:path w="271780" h="162560">
                <a:moveTo>
                  <a:pt x="175223" y="0"/>
                </a:moveTo>
                <a:lnTo>
                  <a:pt x="153034" y="22618"/>
                </a:lnTo>
                <a:lnTo>
                  <a:pt x="223896" y="81456"/>
                </a:lnTo>
                <a:lnTo>
                  <a:pt x="153034" y="139864"/>
                </a:lnTo>
                <a:lnTo>
                  <a:pt x="175223" y="162482"/>
                </a:lnTo>
                <a:lnTo>
                  <a:pt x="271711" y="81169"/>
                </a:lnTo>
                <a:lnTo>
                  <a:pt x="175223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476213" y="5629307"/>
            <a:ext cx="2858122" cy="1310189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3881448" y="5629307"/>
            <a:ext cx="890269" cy="273685"/>
          </a:xfrm>
          <a:custGeom>
            <a:avLst/>
            <a:gdLst/>
            <a:ahLst/>
            <a:cxnLst/>
            <a:rect l="l" t="t" r="r" b="b"/>
            <a:pathLst>
              <a:path w="890269" h="273685">
                <a:moveTo>
                  <a:pt x="70433" y="0"/>
                </a:moveTo>
                <a:lnTo>
                  <a:pt x="41944" y="28058"/>
                </a:lnTo>
                <a:lnTo>
                  <a:pt x="19612" y="59982"/>
                </a:lnTo>
                <a:lnTo>
                  <a:pt x="5153" y="96487"/>
                </a:lnTo>
                <a:lnTo>
                  <a:pt x="0" y="137573"/>
                </a:lnTo>
                <a:lnTo>
                  <a:pt x="1082" y="156720"/>
                </a:lnTo>
                <a:lnTo>
                  <a:pt x="17321" y="210297"/>
                </a:lnTo>
                <a:lnTo>
                  <a:pt x="39117" y="243008"/>
                </a:lnTo>
                <a:lnTo>
                  <a:pt x="69574" y="273572"/>
                </a:lnTo>
                <a:lnTo>
                  <a:pt x="90331" y="252385"/>
                </a:lnTo>
                <a:lnTo>
                  <a:pt x="77241" y="239680"/>
                </a:lnTo>
                <a:lnTo>
                  <a:pt x="65887" y="226330"/>
                </a:lnTo>
                <a:lnTo>
                  <a:pt x="42249" y="182515"/>
                </a:lnTo>
                <a:lnTo>
                  <a:pt x="34357" y="135139"/>
                </a:lnTo>
                <a:lnTo>
                  <a:pt x="35234" y="119294"/>
                </a:lnTo>
                <a:lnTo>
                  <a:pt x="48386" y="74011"/>
                </a:lnTo>
                <a:lnTo>
                  <a:pt x="77241" y="32675"/>
                </a:lnTo>
                <a:lnTo>
                  <a:pt x="90331" y="19898"/>
                </a:lnTo>
                <a:lnTo>
                  <a:pt x="70433" y="0"/>
                </a:lnTo>
                <a:close/>
              </a:path>
              <a:path w="890269" h="273685">
                <a:moveTo>
                  <a:pt x="268561" y="182381"/>
                </a:moveTo>
                <a:lnTo>
                  <a:pt x="144015" y="182381"/>
                </a:lnTo>
                <a:lnTo>
                  <a:pt x="144015" y="213446"/>
                </a:lnTo>
                <a:lnTo>
                  <a:pt x="268561" y="213446"/>
                </a:lnTo>
                <a:lnTo>
                  <a:pt x="268561" y="182381"/>
                </a:lnTo>
                <a:close/>
              </a:path>
              <a:path w="890269" h="273685">
                <a:moveTo>
                  <a:pt x="227475" y="62129"/>
                </a:moveTo>
                <a:lnTo>
                  <a:pt x="191686" y="62129"/>
                </a:lnTo>
                <a:lnTo>
                  <a:pt x="191686" y="182381"/>
                </a:lnTo>
                <a:lnTo>
                  <a:pt x="227475" y="182381"/>
                </a:lnTo>
                <a:lnTo>
                  <a:pt x="227475" y="62129"/>
                </a:lnTo>
                <a:close/>
              </a:path>
              <a:path w="890269" h="273685">
                <a:moveTo>
                  <a:pt x="227475" y="25195"/>
                </a:moveTo>
                <a:lnTo>
                  <a:pt x="198128" y="25195"/>
                </a:lnTo>
                <a:lnTo>
                  <a:pt x="138718" y="56546"/>
                </a:lnTo>
                <a:lnTo>
                  <a:pt x="150171" y="85035"/>
                </a:lnTo>
                <a:lnTo>
                  <a:pt x="191686" y="62129"/>
                </a:lnTo>
                <a:lnTo>
                  <a:pt x="227475" y="62129"/>
                </a:lnTo>
                <a:lnTo>
                  <a:pt x="227475" y="25195"/>
                </a:lnTo>
                <a:close/>
              </a:path>
              <a:path w="890269" h="273685">
                <a:moveTo>
                  <a:pt x="313656" y="241075"/>
                </a:moveTo>
                <a:lnTo>
                  <a:pt x="313656" y="263837"/>
                </a:lnTo>
                <a:lnTo>
                  <a:pt x="323077" y="263515"/>
                </a:lnTo>
                <a:lnTo>
                  <a:pt x="360969" y="252743"/>
                </a:lnTo>
                <a:lnTo>
                  <a:pt x="376016" y="241266"/>
                </a:lnTo>
                <a:lnTo>
                  <a:pt x="319382" y="241266"/>
                </a:lnTo>
                <a:lnTo>
                  <a:pt x="313656" y="241075"/>
                </a:lnTo>
                <a:close/>
              </a:path>
              <a:path w="890269" h="273685">
                <a:moveTo>
                  <a:pt x="366146" y="160049"/>
                </a:moveTo>
                <a:lnTo>
                  <a:pt x="357748" y="160049"/>
                </a:lnTo>
                <a:lnTo>
                  <a:pt x="354408" y="160717"/>
                </a:lnTo>
                <a:lnTo>
                  <a:pt x="339567" y="174937"/>
                </a:lnTo>
                <a:lnTo>
                  <a:pt x="338517" y="177705"/>
                </a:lnTo>
                <a:lnTo>
                  <a:pt x="338115" y="179900"/>
                </a:lnTo>
                <a:lnTo>
                  <a:pt x="337992" y="186580"/>
                </a:lnTo>
                <a:lnTo>
                  <a:pt x="338374" y="189205"/>
                </a:lnTo>
                <a:lnTo>
                  <a:pt x="347584" y="203282"/>
                </a:lnTo>
                <a:lnTo>
                  <a:pt x="348920" y="204809"/>
                </a:lnTo>
                <a:lnTo>
                  <a:pt x="350161" y="206431"/>
                </a:lnTo>
                <a:lnTo>
                  <a:pt x="351401" y="207958"/>
                </a:lnTo>
                <a:lnTo>
                  <a:pt x="352403" y="209724"/>
                </a:lnTo>
                <a:lnTo>
                  <a:pt x="353167" y="211728"/>
                </a:lnTo>
                <a:lnTo>
                  <a:pt x="354026" y="213637"/>
                </a:lnTo>
                <a:lnTo>
                  <a:pt x="354455" y="215975"/>
                </a:lnTo>
                <a:lnTo>
                  <a:pt x="354455" y="222656"/>
                </a:lnTo>
                <a:lnTo>
                  <a:pt x="353406" y="226044"/>
                </a:lnTo>
                <a:lnTo>
                  <a:pt x="349206" y="231770"/>
                </a:lnTo>
                <a:lnTo>
                  <a:pt x="346295" y="234108"/>
                </a:lnTo>
                <a:lnTo>
                  <a:pt x="342573" y="235922"/>
                </a:lnTo>
                <a:lnTo>
                  <a:pt x="338947" y="237830"/>
                </a:lnTo>
                <a:lnTo>
                  <a:pt x="334652" y="239214"/>
                </a:lnTo>
                <a:lnTo>
                  <a:pt x="324726" y="240932"/>
                </a:lnTo>
                <a:lnTo>
                  <a:pt x="319382" y="241266"/>
                </a:lnTo>
                <a:lnTo>
                  <a:pt x="376016" y="241266"/>
                </a:lnTo>
                <a:lnTo>
                  <a:pt x="391140" y="204809"/>
                </a:lnTo>
                <a:lnTo>
                  <a:pt x="391286" y="193500"/>
                </a:lnTo>
                <a:lnTo>
                  <a:pt x="390722" y="189348"/>
                </a:lnTo>
                <a:lnTo>
                  <a:pt x="389386" y="184672"/>
                </a:lnTo>
                <a:lnTo>
                  <a:pt x="388049" y="179900"/>
                </a:lnTo>
                <a:lnTo>
                  <a:pt x="386093" y="175700"/>
                </a:lnTo>
                <a:lnTo>
                  <a:pt x="383516" y="172074"/>
                </a:lnTo>
                <a:lnTo>
                  <a:pt x="380939" y="168352"/>
                </a:lnTo>
                <a:lnTo>
                  <a:pt x="377790" y="165441"/>
                </a:lnTo>
                <a:lnTo>
                  <a:pt x="374068" y="163341"/>
                </a:lnTo>
                <a:lnTo>
                  <a:pt x="370346" y="161146"/>
                </a:lnTo>
                <a:lnTo>
                  <a:pt x="366146" y="160049"/>
                </a:lnTo>
                <a:close/>
              </a:path>
              <a:path w="890269" h="273685">
                <a:moveTo>
                  <a:pt x="752144" y="182381"/>
                </a:moveTo>
                <a:lnTo>
                  <a:pt x="627598" y="182381"/>
                </a:lnTo>
                <a:lnTo>
                  <a:pt x="627598" y="213446"/>
                </a:lnTo>
                <a:lnTo>
                  <a:pt x="752144" y="213446"/>
                </a:lnTo>
                <a:lnTo>
                  <a:pt x="752144" y="182381"/>
                </a:lnTo>
                <a:close/>
              </a:path>
              <a:path w="890269" h="273685">
                <a:moveTo>
                  <a:pt x="711059" y="62129"/>
                </a:moveTo>
                <a:lnTo>
                  <a:pt x="675269" y="62129"/>
                </a:lnTo>
                <a:lnTo>
                  <a:pt x="675269" y="182381"/>
                </a:lnTo>
                <a:lnTo>
                  <a:pt x="711059" y="182381"/>
                </a:lnTo>
                <a:lnTo>
                  <a:pt x="711059" y="62129"/>
                </a:lnTo>
                <a:close/>
              </a:path>
              <a:path w="890269" h="273685">
                <a:moveTo>
                  <a:pt x="711059" y="25195"/>
                </a:moveTo>
                <a:lnTo>
                  <a:pt x="681711" y="25195"/>
                </a:lnTo>
                <a:lnTo>
                  <a:pt x="622301" y="56546"/>
                </a:lnTo>
                <a:lnTo>
                  <a:pt x="633754" y="85035"/>
                </a:lnTo>
                <a:lnTo>
                  <a:pt x="675269" y="62129"/>
                </a:lnTo>
                <a:lnTo>
                  <a:pt x="711059" y="62129"/>
                </a:lnTo>
                <a:lnTo>
                  <a:pt x="711059" y="25195"/>
                </a:lnTo>
                <a:close/>
              </a:path>
              <a:path w="890269" h="273685">
                <a:moveTo>
                  <a:pt x="820430" y="0"/>
                </a:moveTo>
                <a:lnTo>
                  <a:pt x="799816" y="20757"/>
                </a:lnTo>
                <a:lnTo>
                  <a:pt x="812968" y="33534"/>
                </a:lnTo>
                <a:lnTo>
                  <a:pt x="824367" y="46955"/>
                </a:lnTo>
                <a:lnTo>
                  <a:pt x="848042" y="90904"/>
                </a:lnTo>
                <a:lnTo>
                  <a:pt x="855933" y="138146"/>
                </a:lnTo>
                <a:lnTo>
                  <a:pt x="855056" y="154000"/>
                </a:lnTo>
                <a:lnTo>
                  <a:pt x="841904" y="199417"/>
                </a:lnTo>
                <a:lnTo>
                  <a:pt x="812968" y="240887"/>
                </a:lnTo>
                <a:lnTo>
                  <a:pt x="799816" y="253673"/>
                </a:lnTo>
                <a:lnTo>
                  <a:pt x="819858" y="273572"/>
                </a:lnTo>
                <a:lnTo>
                  <a:pt x="848203" y="245656"/>
                </a:lnTo>
                <a:lnTo>
                  <a:pt x="870249" y="213589"/>
                </a:lnTo>
                <a:lnTo>
                  <a:pt x="884708" y="177084"/>
                </a:lnTo>
                <a:lnTo>
                  <a:pt x="889861" y="135998"/>
                </a:lnTo>
                <a:lnTo>
                  <a:pt x="888787" y="116788"/>
                </a:lnTo>
                <a:lnTo>
                  <a:pt x="872682" y="63132"/>
                </a:lnTo>
                <a:lnTo>
                  <a:pt x="851030" y="30384"/>
                </a:lnTo>
                <a:lnTo>
                  <a:pt x="836848" y="14897"/>
                </a:lnTo>
                <a:lnTo>
                  <a:pt x="82043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34324" y="4004479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53791" y="16565"/>
                </a:moveTo>
                <a:lnTo>
                  <a:pt x="137975" y="16565"/>
                </a:lnTo>
                <a:lnTo>
                  <a:pt x="130408" y="18133"/>
                </a:lnTo>
                <a:lnTo>
                  <a:pt x="117047" y="24404"/>
                </a:lnTo>
                <a:lnTo>
                  <a:pt x="111423" y="28972"/>
                </a:lnTo>
                <a:lnTo>
                  <a:pt x="106856" y="34971"/>
                </a:lnTo>
                <a:lnTo>
                  <a:pt x="102288" y="40901"/>
                </a:lnTo>
                <a:lnTo>
                  <a:pt x="92968" y="78288"/>
                </a:lnTo>
                <a:lnTo>
                  <a:pt x="92859" y="90529"/>
                </a:lnTo>
                <a:lnTo>
                  <a:pt x="92981" y="95032"/>
                </a:lnTo>
                <a:lnTo>
                  <a:pt x="102561" y="133169"/>
                </a:lnTo>
                <a:lnTo>
                  <a:pt x="136101" y="154813"/>
                </a:lnTo>
                <a:lnTo>
                  <a:pt x="151984" y="154813"/>
                </a:lnTo>
                <a:lnTo>
                  <a:pt x="159551" y="153245"/>
                </a:lnTo>
                <a:lnTo>
                  <a:pt x="172776" y="146974"/>
                </a:lnTo>
                <a:lnTo>
                  <a:pt x="178366" y="142440"/>
                </a:lnTo>
                <a:lnTo>
                  <a:pt x="184519" y="134464"/>
                </a:lnTo>
                <a:lnTo>
                  <a:pt x="139645" y="134464"/>
                </a:lnTo>
                <a:lnTo>
                  <a:pt x="135044" y="132862"/>
                </a:lnTo>
                <a:lnTo>
                  <a:pt x="127136" y="126455"/>
                </a:lnTo>
                <a:lnTo>
                  <a:pt x="124069" y="121546"/>
                </a:lnTo>
                <a:lnTo>
                  <a:pt x="121887" y="114934"/>
                </a:lnTo>
                <a:lnTo>
                  <a:pt x="152304" y="92949"/>
                </a:lnTo>
                <a:lnTo>
                  <a:pt x="118104" y="92949"/>
                </a:lnTo>
                <a:lnTo>
                  <a:pt x="117967" y="91722"/>
                </a:lnTo>
                <a:lnTo>
                  <a:pt x="117981" y="76301"/>
                </a:lnTo>
                <a:lnTo>
                  <a:pt x="118581" y="69976"/>
                </a:lnTo>
                <a:lnTo>
                  <a:pt x="134260" y="39879"/>
                </a:lnTo>
                <a:lnTo>
                  <a:pt x="137532" y="37902"/>
                </a:lnTo>
                <a:lnTo>
                  <a:pt x="141077" y="36913"/>
                </a:lnTo>
                <a:lnTo>
                  <a:pt x="186228" y="36913"/>
                </a:lnTo>
                <a:lnTo>
                  <a:pt x="182729" y="32619"/>
                </a:lnTo>
                <a:lnTo>
                  <a:pt x="178298" y="27097"/>
                </a:lnTo>
                <a:lnTo>
                  <a:pt x="172980" y="23041"/>
                </a:lnTo>
                <a:lnTo>
                  <a:pt x="160574" y="17860"/>
                </a:lnTo>
                <a:lnTo>
                  <a:pt x="153791" y="16565"/>
                </a:lnTo>
                <a:close/>
              </a:path>
              <a:path w="635634" h="195579">
                <a:moveTo>
                  <a:pt x="196879" y="78940"/>
                </a:moveTo>
                <a:lnTo>
                  <a:pt x="171685" y="78940"/>
                </a:lnTo>
                <a:lnTo>
                  <a:pt x="171805" y="95032"/>
                </a:lnTo>
                <a:lnTo>
                  <a:pt x="171208" y="101334"/>
                </a:lnTo>
                <a:lnTo>
                  <a:pt x="155529" y="131499"/>
                </a:lnTo>
                <a:lnTo>
                  <a:pt x="152257" y="133476"/>
                </a:lnTo>
                <a:lnTo>
                  <a:pt x="148712" y="134464"/>
                </a:lnTo>
                <a:lnTo>
                  <a:pt x="184519" y="134464"/>
                </a:lnTo>
                <a:lnTo>
                  <a:pt x="196825" y="92949"/>
                </a:lnTo>
                <a:lnTo>
                  <a:pt x="197010" y="86302"/>
                </a:lnTo>
                <a:lnTo>
                  <a:pt x="196879" y="78940"/>
                </a:lnTo>
                <a:close/>
              </a:path>
              <a:path w="635634" h="195579">
                <a:moveTo>
                  <a:pt x="186228" y="36913"/>
                </a:moveTo>
                <a:lnTo>
                  <a:pt x="150212" y="36913"/>
                </a:lnTo>
                <a:lnTo>
                  <a:pt x="154813" y="38550"/>
                </a:lnTo>
                <a:lnTo>
                  <a:pt x="158699" y="41822"/>
                </a:lnTo>
                <a:lnTo>
                  <a:pt x="162653" y="45026"/>
                </a:lnTo>
                <a:lnTo>
                  <a:pt x="165823" y="50002"/>
                </a:lnTo>
                <a:lnTo>
                  <a:pt x="168209" y="56751"/>
                </a:lnTo>
                <a:lnTo>
                  <a:pt x="118104" y="92949"/>
                </a:lnTo>
                <a:lnTo>
                  <a:pt x="152304" y="92949"/>
                </a:lnTo>
                <a:lnTo>
                  <a:pt x="171685" y="78940"/>
                </a:lnTo>
                <a:lnTo>
                  <a:pt x="196879" y="78940"/>
                </a:lnTo>
                <a:lnTo>
                  <a:pt x="196808" y="76301"/>
                </a:lnTo>
                <a:lnTo>
                  <a:pt x="187228" y="38141"/>
                </a:lnTo>
                <a:lnTo>
                  <a:pt x="186228" y="36913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28657" y="38754"/>
                </a:moveTo>
                <a:lnTo>
                  <a:pt x="488982" y="38754"/>
                </a:lnTo>
                <a:lnTo>
                  <a:pt x="491708" y="39265"/>
                </a:lnTo>
                <a:lnTo>
                  <a:pt x="494094" y="40288"/>
                </a:lnTo>
                <a:lnTo>
                  <a:pt x="496480" y="41242"/>
                </a:lnTo>
                <a:lnTo>
                  <a:pt x="498457" y="42572"/>
                </a:lnTo>
                <a:lnTo>
                  <a:pt x="500025" y="44276"/>
                </a:lnTo>
                <a:lnTo>
                  <a:pt x="501593" y="45912"/>
                </a:lnTo>
                <a:lnTo>
                  <a:pt x="502786" y="47889"/>
                </a:lnTo>
                <a:lnTo>
                  <a:pt x="504422" y="52456"/>
                </a:lnTo>
                <a:lnTo>
                  <a:pt x="504831" y="54842"/>
                </a:lnTo>
                <a:lnTo>
                  <a:pt x="504768" y="61046"/>
                </a:lnTo>
                <a:lnTo>
                  <a:pt x="491743" y="87121"/>
                </a:lnTo>
                <a:lnTo>
                  <a:pt x="488198" y="91415"/>
                </a:lnTo>
                <a:lnTo>
                  <a:pt x="483460" y="96528"/>
                </a:lnTo>
                <a:lnTo>
                  <a:pt x="445932" y="134055"/>
                </a:lnTo>
                <a:lnTo>
                  <a:pt x="445932" y="152461"/>
                </a:lnTo>
                <a:lnTo>
                  <a:pt x="536632" y="152461"/>
                </a:lnTo>
                <a:lnTo>
                  <a:pt x="536632" y="129454"/>
                </a:lnTo>
                <a:lnTo>
                  <a:pt x="480290" y="129454"/>
                </a:lnTo>
                <a:lnTo>
                  <a:pt x="504831" y="106106"/>
                </a:lnTo>
                <a:lnTo>
                  <a:pt x="509364" y="101504"/>
                </a:lnTo>
                <a:lnTo>
                  <a:pt x="513318" y="97142"/>
                </a:lnTo>
                <a:lnTo>
                  <a:pt x="517340" y="92779"/>
                </a:lnTo>
                <a:lnTo>
                  <a:pt x="531826" y="61046"/>
                </a:lnTo>
                <a:lnTo>
                  <a:pt x="531826" y="49320"/>
                </a:lnTo>
                <a:lnTo>
                  <a:pt x="530770" y="43662"/>
                </a:lnTo>
                <a:lnTo>
                  <a:pt x="528657" y="38754"/>
                </a:lnTo>
                <a:close/>
              </a:path>
              <a:path w="635634" h="195579">
                <a:moveTo>
                  <a:pt x="495015" y="16565"/>
                </a:moveTo>
                <a:lnTo>
                  <a:pt x="480017" y="16565"/>
                </a:lnTo>
                <a:lnTo>
                  <a:pt x="472144" y="18201"/>
                </a:lnTo>
                <a:lnTo>
                  <a:pt x="457624" y="24677"/>
                </a:lnTo>
                <a:lnTo>
                  <a:pt x="451113" y="28972"/>
                </a:lnTo>
                <a:lnTo>
                  <a:pt x="445319" y="34357"/>
                </a:lnTo>
                <a:lnTo>
                  <a:pt x="458510" y="51331"/>
                </a:lnTo>
                <a:lnTo>
                  <a:pt x="462532" y="47514"/>
                </a:lnTo>
                <a:lnTo>
                  <a:pt x="466792" y="44480"/>
                </a:lnTo>
                <a:lnTo>
                  <a:pt x="471292" y="42231"/>
                </a:lnTo>
                <a:lnTo>
                  <a:pt x="475791" y="39913"/>
                </a:lnTo>
                <a:lnTo>
                  <a:pt x="480665" y="38754"/>
                </a:lnTo>
                <a:lnTo>
                  <a:pt x="528657" y="38754"/>
                </a:lnTo>
                <a:lnTo>
                  <a:pt x="526611" y="33846"/>
                </a:lnTo>
                <a:lnTo>
                  <a:pt x="523680" y="29756"/>
                </a:lnTo>
                <a:lnTo>
                  <a:pt x="519863" y="26483"/>
                </a:lnTo>
                <a:lnTo>
                  <a:pt x="516113" y="23211"/>
                </a:lnTo>
                <a:lnTo>
                  <a:pt x="511580" y="20757"/>
                </a:lnTo>
                <a:lnTo>
                  <a:pt x="506263" y="19121"/>
                </a:lnTo>
                <a:lnTo>
                  <a:pt x="500945" y="17417"/>
                </a:lnTo>
                <a:lnTo>
                  <a:pt x="495015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34324" y="6109127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83240" y="38754"/>
                </a:moveTo>
                <a:lnTo>
                  <a:pt x="143565" y="38754"/>
                </a:lnTo>
                <a:lnTo>
                  <a:pt x="146292" y="39265"/>
                </a:lnTo>
                <a:lnTo>
                  <a:pt x="148678" y="40288"/>
                </a:lnTo>
                <a:lnTo>
                  <a:pt x="151064" y="41242"/>
                </a:lnTo>
                <a:lnTo>
                  <a:pt x="153041" y="42572"/>
                </a:lnTo>
                <a:lnTo>
                  <a:pt x="154609" y="44276"/>
                </a:lnTo>
                <a:lnTo>
                  <a:pt x="156177" y="45912"/>
                </a:lnTo>
                <a:lnTo>
                  <a:pt x="157370" y="47889"/>
                </a:lnTo>
                <a:lnTo>
                  <a:pt x="159006" y="52456"/>
                </a:lnTo>
                <a:lnTo>
                  <a:pt x="159415" y="54842"/>
                </a:lnTo>
                <a:lnTo>
                  <a:pt x="159351" y="61046"/>
                </a:lnTo>
                <a:lnTo>
                  <a:pt x="146326" y="87121"/>
                </a:lnTo>
                <a:lnTo>
                  <a:pt x="142781" y="91415"/>
                </a:lnTo>
                <a:lnTo>
                  <a:pt x="138043" y="96528"/>
                </a:lnTo>
                <a:lnTo>
                  <a:pt x="100516" y="134055"/>
                </a:lnTo>
                <a:lnTo>
                  <a:pt x="100516" y="152461"/>
                </a:lnTo>
                <a:lnTo>
                  <a:pt x="191216" y="152461"/>
                </a:lnTo>
                <a:lnTo>
                  <a:pt x="191216" y="129454"/>
                </a:lnTo>
                <a:lnTo>
                  <a:pt x="134873" y="129454"/>
                </a:lnTo>
                <a:lnTo>
                  <a:pt x="159415" y="106106"/>
                </a:lnTo>
                <a:lnTo>
                  <a:pt x="163948" y="101504"/>
                </a:lnTo>
                <a:lnTo>
                  <a:pt x="167902" y="97142"/>
                </a:lnTo>
                <a:lnTo>
                  <a:pt x="171924" y="92779"/>
                </a:lnTo>
                <a:lnTo>
                  <a:pt x="186410" y="61046"/>
                </a:lnTo>
                <a:lnTo>
                  <a:pt x="186410" y="49320"/>
                </a:lnTo>
                <a:lnTo>
                  <a:pt x="185353" y="43662"/>
                </a:lnTo>
                <a:lnTo>
                  <a:pt x="183240" y="38754"/>
                </a:lnTo>
                <a:close/>
              </a:path>
              <a:path w="635634" h="195579">
                <a:moveTo>
                  <a:pt x="149598" y="16565"/>
                </a:moveTo>
                <a:lnTo>
                  <a:pt x="134601" y="16565"/>
                </a:lnTo>
                <a:lnTo>
                  <a:pt x="126727" y="18201"/>
                </a:lnTo>
                <a:lnTo>
                  <a:pt x="112207" y="24677"/>
                </a:lnTo>
                <a:lnTo>
                  <a:pt x="105697" y="28972"/>
                </a:lnTo>
                <a:lnTo>
                  <a:pt x="99902" y="34357"/>
                </a:lnTo>
                <a:lnTo>
                  <a:pt x="113093" y="51331"/>
                </a:lnTo>
                <a:lnTo>
                  <a:pt x="117115" y="47514"/>
                </a:lnTo>
                <a:lnTo>
                  <a:pt x="121376" y="44480"/>
                </a:lnTo>
                <a:lnTo>
                  <a:pt x="125875" y="42231"/>
                </a:lnTo>
                <a:lnTo>
                  <a:pt x="130374" y="39913"/>
                </a:lnTo>
                <a:lnTo>
                  <a:pt x="135248" y="38754"/>
                </a:lnTo>
                <a:lnTo>
                  <a:pt x="183240" y="38754"/>
                </a:lnTo>
                <a:lnTo>
                  <a:pt x="181195" y="33846"/>
                </a:lnTo>
                <a:lnTo>
                  <a:pt x="178264" y="29756"/>
                </a:lnTo>
                <a:lnTo>
                  <a:pt x="174446" y="26483"/>
                </a:lnTo>
                <a:lnTo>
                  <a:pt x="170697" y="23211"/>
                </a:lnTo>
                <a:lnTo>
                  <a:pt x="166163" y="20757"/>
                </a:lnTo>
                <a:lnTo>
                  <a:pt x="160846" y="19121"/>
                </a:lnTo>
                <a:lnTo>
                  <a:pt x="155529" y="17417"/>
                </a:lnTo>
                <a:lnTo>
                  <a:pt x="149598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28657" y="38754"/>
                </a:moveTo>
                <a:lnTo>
                  <a:pt x="488982" y="38754"/>
                </a:lnTo>
                <a:lnTo>
                  <a:pt x="491708" y="39265"/>
                </a:lnTo>
                <a:lnTo>
                  <a:pt x="494094" y="40288"/>
                </a:lnTo>
                <a:lnTo>
                  <a:pt x="496480" y="41242"/>
                </a:lnTo>
                <a:lnTo>
                  <a:pt x="498457" y="42572"/>
                </a:lnTo>
                <a:lnTo>
                  <a:pt x="500025" y="44276"/>
                </a:lnTo>
                <a:lnTo>
                  <a:pt x="501593" y="45912"/>
                </a:lnTo>
                <a:lnTo>
                  <a:pt x="502786" y="47889"/>
                </a:lnTo>
                <a:lnTo>
                  <a:pt x="504422" y="52456"/>
                </a:lnTo>
                <a:lnTo>
                  <a:pt x="504831" y="54842"/>
                </a:lnTo>
                <a:lnTo>
                  <a:pt x="504768" y="61046"/>
                </a:lnTo>
                <a:lnTo>
                  <a:pt x="491743" y="87121"/>
                </a:lnTo>
                <a:lnTo>
                  <a:pt x="488198" y="91415"/>
                </a:lnTo>
                <a:lnTo>
                  <a:pt x="483460" y="96528"/>
                </a:lnTo>
                <a:lnTo>
                  <a:pt x="445932" y="134055"/>
                </a:lnTo>
                <a:lnTo>
                  <a:pt x="445932" y="152461"/>
                </a:lnTo>
                <a:lnTo>
                  <a:pt x="536632" y="152461"/>
                </a:lnTo>
                <a:lnTo>
                  <a:pt x="536632" y="129454"/>
                </a:lnTo>
                <a:lnTo>
                  <a:pt x="480290" y="129454"/>
                </a:lnTo>
                <a:lnTo>
                  <a:pt x="504831" y="106106"/>
                </a:lnTo>
                <a:lnTo>
                  <a:pt x="509364" y="101504"/>
                </a:lnTo>
                <a:lnTo>
                  <a:pt x="513318" y="97142"/>
                </a:lnTo>
                <a:lnTo>
                  <a:pt x="517340" y="92779"/>
                </a:lnTo>
                <a:lnTo>
                  <a:pt x="531826" y="61046"/>
                </a:lnTo>
                <a:lnTo>
                  <a:pt x="531826" y="49320"/>
                </a:lnTo>
                <a:lnTo>
                  <a:pt x="530770" y="43662"/>
                </a:lnTo>
                <a:lnTo>
                  <a:pt x="528657" y="38754"/>
                </a:lnTo>
                <a:close/>
              </a:path>
              <a:path w="635634" h="195579">
                <a:moveTo>
                  <a:pt x="495015" y="16565"/>
                </a:moveTo>
                <a:lnTo>
                  <a:pt x="480017" y="16565"/>
                </a:lnTo>
                <a:lnTo>
                  <a:pt x="472144" y="18201"/>
                </a:lnTo>
                <a:lnTo>
                  <a:pt x="457624" y="24677"/>
                </a:lnTo>
                <a:lnTo>
                  <a:pt x="451113" y="28972"/>
                </a:lnTo>
                <a:lnTo>
                  <a:pt x="445319" y="34357"/>
                </a:lnTo>
                <a:lnTo>
                  <a:pt x="458510" y="51331"/>
                </a:lnTo>
                <a:lnTo>
                  <a:pt x="462532" y="47514"/>
                </a:lnTo>
                <a:lnTo>
                  <a:pt x="466792" y="44480"/>
                </a:lnTo>
                <a:lnTo>
                  <a:pt x="471292" y="42231"/>
                </a:lnTo>
                <a:lnTo>
                  <a:pt x="475791" y="39913"/>
                </a:lnTo>
                <a:lnTo>
                  <a:pt x="480665" y="38754"/>
                </a:lnTo>
                <a:lnTo>
                  <a:pt x="528657" y="38754"/>
                </a:lnTo>
                <a:lnTo>
                  <a:pt x="526611" y="33846"/>
                </a:lnTo>
                <a:lnTo>
                  <a:pt x="523680" y="29756"/>
                </a:lnTo>
                <a:lnTo>
                  <a:pt x="519863" y="26483"/>
                </a:lnTo>
                <a:lnTo>
                  <a:pt x="516113" y="23211"/>
                </a:lnTo>
                <a:lnTo>
                  <a:pt x="511580" y="20757"/>
                </a:lnTo>
                <a:lnTo>
                  <a:pt x="506263" y="19121"/>
                </a:lnTo>
                <a:lnTo>
                  <a:pt x="500945" y="17417"/>
                </a:lnTo>
                <a:lnTo>
                  <a:pt x="495015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61211" y="5009684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4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4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99207" y="16565"/>
                </a:moveTo>
                <a:lnTo>
                  <a:pt x="483392" y="16565"/>
                </a:lnTo>
                <a:lnTo>
                  <a:pt x="475825" y="18133"/>
                </a:lnTo>
                <a:lnTo>
                  <a:pt x="462464" y="24404"/>
                </a:lnTo>
                <a:lnTo>
                  <a:pt x="456840" y="28972"/>
                </a:lnTo>
                <a:lnTo>
                  <a:pt x="452272" y="34971"/>
                </a:lnTo>
                <a:lnTo>
                  <a:pt x="447705" y="40901"/>
                </a:lnTo>
                <a:lnTo>
                  <a:pt x="438385" y="78288"/>
                </a:lnTo>
                <a:lnTo>
                  <a:pt x="438276" y="90529"/>
                </a:lnTo>
                <a:lnTo>
                  <a:pt x="438398" y="95032"/>
                </a:lnTo>
                <a:lnTo>
                  <a:pt x="447978" y="133169"/>
                </a:lnTo>
                <a:lnTo>
                  <a:pt x="481517" y="154813"/>
                </a:lnTo>
                <a:lnTo>
                  <a:pt x="497401" y="154813"/>
                </a:lnTo>
                <a:lnTo>
                  <a:pt x="504967" y="153245"/>
                </a:lnTo>
                <a:lnTo>
                  <a:pt x="518192" y="146974"/>
                </a:lnTo>
                <a:lnTo>
                  <a:pt x="523782" y="142440"/>
                </a:lnTo>
                <a:lnTo>
                  <a:pt x="529935" y="134464"/>
                </a:lnTo>
                <a:lnTo>
                  <a:pt x="485062" y="134464"/>
                </a:lnTo>
                <a:lnTo>
                  <a:pt x="480460" y="132862"/>
                </a:lnTo>
                <a:lnTo>
                  <a:pt x="472553" y="126455"/>
                </a:lnTo>
                <a:lnTo>
                  <a:pt x="469485" y="121546"/>
                </a:lnTo>
                <a:lnTo>
                  <a:pt x="467304" y="114934"/>
                </a:lnTo>
                <a:lnTo>
                  <a:pt x="497720" y="92949"/>
                </a:lnTo>
                <a:lnTo>
                  <a:pt x="463520" y="92949"/>
                </a:lnTo>
                <a:lnTo>
                  <a:pt x="463384" y="91722"/>
                </a:lnTo>
                <a:lnTo>
                  <a:pt x="463398" y="76301"/>
                </a:lnTo>
                <a:lnTo>
                  <a:pt x="463997" y="69976"/>
                </a:lnTo>
                <a:lnTo>
                  <a:pt x="479676" y="39879"/>
                </a:lnTo>
                <a:lnTo>
                  <a:pt x="482949" y="37902"/>
                </a:lnTo>
                <a:lnTo>
                  <a:pt x="486493" y="36913"/>
                </a:lnTo>
                <a:lnTo>
                  <a:pt x="531645" y="36913"/>
                </a:lnTo>
                <a:lnTo>
                  <a:pt x="528145" y="32619"/>
                </a:lnTo>
                <a:lnTo>
                  <a:pt x="523714" y="27097"/>
                </a:lnTo>
                <a:lnTo>
                  <a:pt x="518397" y="23041"/>
                </a:lnTo>
                <a:lnTo>
                  <a:pt x="505990" y="17860"/>
                </a:lnTo>
                <a:lnTo>
                  <a:pt x="499207" y="16565"/>
                </a:lnTo>
                <a:close/>
              </a:path>
              <a:path w="635634" h="195579">
                <a:moveTo>
                  <a:pt x="542296" y="78940"/>
                </a:moveTo>
                <a:lnTo>
                  <a:pt x="517102" y="78940"/>
                </a:lnTo>
                <a:lnTo>
                  <a:pt x="517222" y="95032"/>
                </a:lnTo>
                <a:lnTo>
                  <a:pt x="516625" y="101334"/>
                </a:lnTo>
                <a:lnTo>
                  <a:pt x="500945" y="131499"/>
                </a:lnTo>
                <a:lnTo>
                  <a:pt x="497673" y="133476"/>
                </a:lnTo>
                <a:lnTo>
                  <a:pt x="494128" y="134464"/>
                </a:lnTo>
                <a:lnTo>
                  <a:pt x="529935" y="134464"/>
                </a:lnTo>
                <a:lnTo>
                  <a:pt x="542241" y="92949"/>
                </a:lnTo>
                <a:lnTo>
                  <a:pt x="542427" y="86302"/>
                </a:lnTo>
                <a:lnTo>
                  <a:pt x="542296" y="78940"/>
                </a:lnTo>
                <a:close/>
              </a:path>
              <a:path w="635634" h="195579">
                <a:moveTo>
                  <a:pt x="531645" y="36913"/>
                </a:moveTo>
                <a:lnTo>
                  <a:pt x="495628" y="36913"/>
                </a:lnTo>
                <a:lnTo>
                  <a:pt x="500230" y="38550"/>
                </a:lnTo>
                <a:lnTo>
                  <a:pt x="504115" y="41822"/>
                </a:lnTo>
                <a:lnTo>
                  <a:pt x="508069" y="45026"/>
                </a:lnTo>
                <a:lnTo>
                  <a:pt x="511239" y="50002"/>
                </a:lnTo>
                <a:lnTo>
                  <a:pt x="513625" y="56751"/>
                </a:lnTo>
                <a:lnTo>
                  <a:pt x="463520" y="92949"/>
                </a:lnTo>
                <a:lnTo>
                  <a:pt x="497720" y="92949"/>
                </a:lnTo>
                <a:lnTo>
                  <a:pt x="517102" y="78940"/>
                </a:lnTo>
                <a:lnTo>
                  <a:pt x="542296" y="78940"/>
                </a:lnTo>
                <a:lnTo>
                  <a:pt x="542224" y="76301"/>
                </a:lnTo>
                <a:lnTo>
                  <a:pt x="532644" y="38141"/>
                </a:lnTo>
                <a:lnTo>
                  <a:pt x="531645" y="36913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34446" y="5009684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4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4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28657" y="38754"/>
                </a:moveTo>
                <a:lnTo>
                  <a:pt x="488982" y="38754"/>
                </a:lnTo>
                <a:lnTo>
                  <a:pt x="491708" y="39265"/>
                </a:lnTo>
                <a:lnTo>
                  <a:pt x="494094" y="40288"/>
                </a:lnTo>
                <a:lnTo>
                  <a:pt x="496480" y="41242"/>
                </a:lnTo>
                <a:lnTo>
                  <a:pt x="498457" y="42572"/>
                </a:lnTo>
                <a:lnTo>
                  <a:pt x="500025" y="44276"/>
                </a:lnTo>
                <a:lnTo>
                  <a:pt x="501593" y="45912"/>
                </a:lnTo>
                <a:lnTo>
                  <a:pt x="502786" y="47889"/>
                </a:lnTo>
                <a:lnTo>
                  <a:pt x="504422" y="52456"/>
                </a:lnTo>
                <a:lnTo>
                  <a:pt x="504831" y="54842"/>
                </a:lnTo>
                <a:lnTo>
                  <a:pt x="504768" y="61046"/>
                </a:lnTo>
                <a:lnTo>
                  <a:pt x="491743" y="87121"/>
                </a:lnTo>
                <a:lnTo>
                  <a:pt x="488198" y="91415"/>
                </a:lnTo>
                <a:lnTo>
                  <a:pt x="483460" y="96528"/>
                </a:lnTo>
                <a:lnTo>
                  <a:pt x="445932" y="134055"/>
                </a:lnTo>
                <a:lnTo>
                  <a:pt x="445932" y="152461"/>
                </a:lnTo>
                <a:lnTo>
                  <a:pt x="536632" y="152461"/>
                </a:lnTo>
                <a:lnTo>
                  <a:pt x="536632" y="129454"/>
                </a:lnTo>
                <a:lnTo>
                  <a:pt x="480290" y="129454"/>
                </a:lnTo>
                <a:lnTo>
                  <a:pt x="504831" y="106106"/>
                </a:lnTo>
                <a:lnTo>
                  <a:pt x="509364" y="101504"/>
                </a:lnTo>
                <a:lnTo>
                  <a:pt x="513318" y="97142"/>
                </a:lnTo>
                <a:lnTo>
                  <a:pt x="517340" y="92779"/>
                </a:lnTo>
                <a:lnTo>
                  <a:pt x="531826" y="61046"/>
                </a:lnTo>
                <a:lnTo>
                  <a:pt x="531826" y="49320"/>
                </a:lnTo>
                <a:lnTo>
                  <a:pt x="530770" y="43662"/>
                </a:lnTo>
                <a:lnTo>
                  <a:pt x="528657" y="38754"/>
                </a:lnTo>
                <a:close/>
              </a:path>
              <a:path w="635634" h="195579">
                <a:moveTo>
                  <a:pt x="495015" y="16565"/>
                </a:moveTo>
                <a:lnTo>
                  <a:pt x="480017" y="16565"/>
                </a:lnTo>
                <a:lnTo>
                  <a:pt x="472144" y="18201"/>
                </a:lnTo>
                <a:lnTo>
                  <a:pt x="457624" y="24677"/>
                </a:lnTo>
                <a:lnTo>
                  <a:pt x="451113" y="28972"/>
                </a:lnTo>
                <a:lnTo>
                  <a:pt x="445319" y="34357"/>
                </a:lnTo>
                <a:lnTo>
                  <a:pt x="458510" y="51331"/>
                </a:lnTo>
                <a:lnTo>
                  <a:pt x="462532" y="47514"/>
                </a:lnTo>
                <a:lnTo>
                  <a:pt x="466792" y="44480"/>
                </a:lnTo>
                <a:lnTo>
                  <a:pt x="471292" y="42231"/>
                </a:lnTo>
                <a:lnTo>
                  <a:pt x="475791" y="39913"/>
                </a:lnTo>
                <a:lnTo>
                  <a:pt x="480665" y="38754"/>
                </a:lnTo>
                <a:lnTo>
                  <a:pt x="528657" y="38754"/>
                </a:lnTo>
                <a:lnTo>
                  <a:pt x="526611" y="33846"/>
                </a:lnTo>
                <a:lnTo>
                  <a:pt x="523680" y="29756"/>
                </a:lnTo>
                <a:lnTo>
                  <a:pt x="519863" y="26483"/>
                </a:lnTo>
                <a:lnTo>
                  <a:pt x="516113" y="23211"/>
                </a:lnTo>
                <a:lnTo>
                  <a:pt x="511580" y="20757"/>
                </a:lnTo>
                <a:lnTo>
                  <a:pt x="506263" y="19121"/>
                </a:lnTo>
                <a:lnTo>
                  <a:pt x="500945" y="17417"/>
                </a:lnTo>
                <a:lnTo>
                  <a:pt x="495015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61088" y="6109127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83240" y="38754"/>
                </a:moveTo>
                <a:lnTo>
                  <a:pt x="143565" y="38754"/>
                </a:lnTo>
                <a:lnTo>
                  <a:pt x="146292" y="39265"/>
                </a:lnTo>
                <a:lnTo>
                  <a:pt x="148678" y="40288"/>
                </a:lnTo>
                <a:lnTo>
                  <a:pt x="151064" y="41242"/>
                </a:lnTo>
                <a:lnTo>
                  <a:pt x="153041" y="42572"/>
                </a:lnTo>
                <a:lnTo>
                  <a:pt x="154609" y="44276"/>
                </a:lnTo>
                <a:lnTo>
                  <a:pt x="156177" y="45912"/>
                </a:lnTo>
                <a:lnTo>
                  <a:pt x="157370" y="47889"/>
                </a:lnTo>
                <a:lnTo>
                  <a:pt x="159006" y="52456"/>
                </a:lnTo>
                <a:lnTo>
                  <a:pt x="159415" y="54842"/>
                </a:lnTo>
                <a:lnTo>
                  <a:pt x="159351" y="61046"/>
                </a:lnTo>
                <a:lnTo>
                  <a:pt x="146326" y="87121"/>
                </a:lnTo>
                <a:lnTo>
                  <a:pt x="142781" y="91415"/>
                </a:lnTo>
                <a:lnTo>
                  <a:pt x="138043" y="96528"/>
                </a:lnTo>
                <a:lnTo>
                  <a:pt x="100516" y="134055"/>
                </a:lnTo>
                <a:lnTo>
                  <a:pt x="100516" y="152461"/>
                </a:lnTo>
                <a:lnTo>
                  <a:pt x="191216" y="152461"/>
                </a:lnTo>
                <a:lnTo>
                  <a:pt x="191216" y="129454"/>
                </a:lnTo>
                <a:lnTo>
                  <a:pt x="134873" y="129454"/>
                </a:lnTo>
                <a:lnTo>
                  <a:pt x="159415" y="106106"/>
                </a:lnTo>
                <a:lnTo>
                  <a:pt x="163948" y="101504"/>
                </a:lnTo>
                <a:lnTo>
                  <a:pt x="167902" y="97142"/>
                </a:lnTo>
                <a:lnTo>
                  <a:pt x="171924" y="92779"/>
                </a:lnTo>
                <a:lnTo>
                  <a:pt x="186410" y="61046"/>
                </a:lnTo>
                <a:lnTo>
                  <a:pt x="186410" y="49320"/>
                </a:lnTo>
                <a:lnTo>
                  <a:pt x="185353" y="43662"/>
                </a:lnTo>
                <a:lnTo>
                  <a:pt x="183240" y="38754"/>
                </a:lnTo>
                <a:close/>
              </a:path>
              <a:path w="635634" h="195579">
                <a:moveTo>
                  <a:pt x="149598" y="16565"/>
                </a:moveTo>
                <a:lnTo>
                  <a:pt x="134601" y="16565"/>
                </a:lnTo>
                <a:lnTo>
                  <a:pt x="126727" y="18201"/>
                </a:lnTo>
                <a:lnTo>
                  <a:pt x="112207" y="24677"/>
                </a:lnTo>
                <a:lnTo>
                  <a:pt x="105697" y="28972"/>
                </a:lnTo>
                <a:lnTo>
                  <a:pt x="99902" y="34357"/>
                </a:lnTo>
                <a:lnTo>
                  <a:pt x="113093" y="51331"/>
                </a:lnTo>
                <a:lnTo>
                  <a:pt x="117115" y="47514"/>
                </a:lnTo>
                <a:lnTo>
                  <a:pt x="121376" y="44480"/>
                </a:lnTo>
                <a:lnTo>
                  <a:pt x="125875" y="42231"/>
                </a:lnTo>
                <a:lnTo>
                  <a:pt x="130374" y="39913"/>
                </a:lnTo>
                <a:lnTo>
                  <a:pt x="135248" y="38754"/>
                </a:lnTo>
                <a:lnTo>
                  <a:pt x="183240" y="38754"/>
                </a:lnTo>
                <a:lnTo>
                  <a:pt x="181195" y="33846"/>
                </a:lnTo>
                <a:lnTo>
                  <a:pt x="178264" y="29756"/>
                </a:lnTo>
                <a:lnTo>
                  <a:pt x="174446" y="26483"/>
                </a:lnTo>
                <a:lnTo>
                  <a:pt x="170697" y="23211"/>
                </a:lnTo>
                <a:lnTo>
                  <a:pt x="166163" y="20757"/>
                </a:lnTo>
                <a:lnTo>
                  <a:pt x="160846" y="19121"/>
                </a:lnTo>
                <a:lnTo>
                  <a:pt x="155529" y="17417"/>
                </a:lnTo>
                <a:lnTo>
                  <a:pt x="149598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99207" y="16565"/>
                </a:moveTo>
                <a:lnTo>
                  <a:pt x="483392" y="16565"/>
                </a:lnTo>
                <a:lnTo>
                  <a:pt x="475825" y="18133"/>
                </a:lnTo>
                <a:lnTo>
                  <a:pt x="462464" y="24404"/>
                </a:lnTo>
                <a:lnTo>
                  <a:pt x="456840" y="28972"/>
                </a:lnTo>
                <a:lnTo>
                  <a:pt x="452272" y="34971"/>
                </a:lnTo>
                <a:lnTo>
                  <a:pt x="447705" y="40901"/>
                </a:lnTo>
                <a:lnTo>
                  <a:pt x="438385" y="78288"/>
                </a:lnTo>
                <a:lnTo>
                  <a:pt x="438276" y="90529"/>
                </a:lnTo>
                <a:lnTo>
                  <a:pt x="438398" y="95032"/>
                </a:lnTo>
                <a:lnTo>
                  <a:pt x="447978" y="133169"/>
                </a:lnTo>
                <a:lnTo>
                  <a:pt x="481517" y="154813"/>
                </a:lnTo>
                <a:lnTo>
                  <a:pt x="497401" y="154813"/>
                </a:lnTo>
                <a:lnTo>
                  <a:pt x="504967" y="153245"/>
                </a:lnTo>
                <a:lnTo>
                  <a:pt x="518192" y="146974"/>
                </a:lnTo>
                <a:lnTo>
                  <a:pt x="523782" y="142440"/>
                </a:lnTo>
                <a:lnTo>
                  <a:pt x="529935" y="134464"/>
                </a:lnTo>
                <a:lnTo>
                  <a:pt x="485062" y="134464"/>
                </a:lnTo>
                <a:lnTo>
                  <a:pt x="480460" y="132862"/>
                </a:lnTo>
                <a:lnTo>
                  <a:pt x="472553" y="126455"/>
                </a:lnTo>
                <a:lnTo>
                  <a:pt x="469485" y="121546"/>
                </a:lnTo>
                <a:lnTo>
                  <a:pt x="467304" y="114934"/>
                </a:lnTo>
                <a:lnTo>
                  <a:pt x="497720" y="92949"/>
                </a:lnTo>
                <a:lnTo>
                  <a:pt x="463520" y="92949"/>
                </a:lnTo>
                <a:lnTo>
                  <a:pt x="463384" y="91722"/>
                </a:lnTo>
                <a:lnTo>
                  <a:pt x="463398" y="76301"/>
                </a:lnTo>
                <a:lnTo>
                  <a:pt x="463997" y="69976"/>
                </a:lnTo>
                <a:lnTo>
                  <a:pt x="479676" y="39879"/>
                </a:lnTo>
                <a:lnTo>
                  <a:pt x="482949" y="37902"/>
                </a:lnTo>
                <a:lnTo>
                  <a:pt x="486493" y="36913"/>
                </a:lnTo>
                <a:lnTo>
                  <a:pt x="531645" y="36913"/>
                </a:lnTo>
                <a:lnTo>
                  <a:pt x="528145" y="32619"/>
                </a:lnTo>
                <a:lnTo>
                  <a:pt x="523714" y="27097"/>
                </a:lnTo>
                <a:lnTo>
                  <a:pt x="518397" y="23041"/>
                </a:lnTo>
                <a:lnTo>
                  <a:pt x="505990" y="17860"/>
                </a:lnTo>
                <a:lnTo>
                  <a:pt x="499207" y="16565"/>
                </a:lnTo>
                <a:close/>
              </a:path>
              <a:path w="635634" h="195579">
                <a:moveTo>
                  <a:pt x="542296" y="78940"/>
                </a:moveTo>
                <a:lnTo>
                  <a:pt x="517102" y="78940"/>
                </a:lnTo>
                <a:lnTo>
                  <a:pt x="517222" y="95032"/>
                </a:lnTo>
                <a:lnTo>
                  <a:pt x="516625" y="101334"/>
                </a:lnTo>
                <a:lnTo>
                  <a:pt x="500945" y="131499"/>
                </a:lnTo>
                <a:lnTo>
                  <a:pt x="497673" y="133476"/>
                </a:lnTo>
                <a:lnTo>
                  <a:pt x="494128" y="134464"/>
                </a:lnTo>
                <a:lnTo>
                  <a:pt x="529935" y="134464"/>
                </a:lnTo>
                <a:lnTo>
                  <a:pt x="542241" y="92949"/>
                </a:lnTo>
                <a:lnTo>
                  <a:pt x="542427" y="86302"/>
                </a:lnTo>
                <a:lnTo>
                  <a:pt x="542296" y="78940"/>
                </a:lnTo>
                <a:close/>
              </a:path>
              <a:path w="635634" h="195579">
                <a:moveTo>
                  <a:pt x="531645" y="36913"/>
                </a:moveTo>
                <a:lnTo>
                  <a:pt x="495628" y="36913"/>
                </a:lnTo>
                <a:lnTo>
                  <a:pt x="500230" y="38550"/>
                </a:lnTo>
                <a:lnTo>
                  <a:pt x="504115" y="41822"/>
                </a:lnTo>
                <a:lnTo>
                  <a:pt x="508069" y="45026"/>
                </a:lnTo>
                <a:lnTo>
                  <a:pt x="511239" y="50002"/>
                </a:lnTo>
                <a:lnTo>
                  <a:pt x="513625" y="56751"/>
                </a:lnTo>
                <a:lnTo>
                  <a:pt x="463520" y="92949"/>
                </a:lnTo>
                <a:lnTo>
                  <a:pt x="497720" y="92949"/>
                </a:lnTo>
                <a:lnTo>
                  <a:pt x="517102" y="78940"/>
                </a:lnTo>
                <a:lnTo>
                  <a:pt x="542296" y="78940"/>
                </a:lnTo>
                <a:lnTo>
                  <a:pt x="542224" y="76301"/>
                </a:lnTo>
                <a:lnTo>
                  <a:pt x="532644" y="38141"/>
                </a:lnTo>
                <a:lnTo>
                  <a:pt x="531645" y="36913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7525" y="6060863"/>
            <a:ext cx="127838" cy="19025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6135897" y="6042968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79816" y="7097480"/>
            <a:ext cx="126120" cy="193118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6135897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5500" y="8126777"/>
            <a:ext cx="149455" cy="187105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6135897" y="810573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48153" y="494749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8760634" y="4816607"/>
            <a:ext cx="520700" cy="661035"/>
            <a:chOff x="8760634" y="4816607"/>
            <a:chExt cx="520700" cy="661035"/>
          </a:xfrm>
        </p:grpSpPr>
        <p:sp>
          <p:nvSpPr>
            <p:cNvPr id="42" name="object 42"/>
            <p:cNvSpPr/>
            <p:nvPr/>
          </p:nvSpPr>
          <p:spPr>
            <a:xfrm>
              <a:off x="8819096" y="4816607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5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5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5" h="458470">
                  <a:moveTo>
                    <a:pt x="392658" y="458101"/>
                  </a:moveTo>
                  <a:lnTo>
                    <a:pt x="392645" y="327215"/>
                  </a:lnTo>
                  <a:lnTo>
                    <a:pt x="392645" y="318541"/>
                  </a:ln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13"/>
                  </a:lnTo>
                  <a:lnTo>
                    <a:pt x="147243" y="294500"/>
                  </a:lnTo>
                  <a:lnTo>
                    <a:pt x="147243" y="261772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278130" y="294500"/>
                  </a:lnTo>
                  <a:lnTo>
                    <a:pt x="278130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02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02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84" y="65455"/>
                  </a:lnTo>
                  <a:lnTo>
                    <a:pt x="81178" y="68910"/>
                  </a:lnTo>
                  <a:lnTo>
                    <a:pt x="68897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897" y="246049"/>
                  </a:lnTo>
                  <a:lnTo>
                    <a:pt x="81178" y="258318"/>
                  </a:lnTo>
                  <a:lnTo>
                    <a:pt x="89484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41" y="294513"/>
                  </a:lnTo>
                  <a:lnTo>
                    <a:pt x="15735" y="297954"/>
                  </a:lnTo>
                  <a:lnTo>
                    <a:pt x="3454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60634" y="5281927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91829" y="130272"/>
                  </a:moveTo>
                  <a:lnTo>
                    <a:pt x="102868" y="130272"/>
                  </a:lnTo>
                  <a:lnTo>
                    <a:pt x="102868" y="152461"/>
                  </a:lnTo>
                  <a:lnTo>
                    <a:pt x="191829" y="152461"/>
                  </a:lnTo>
                  <a:lnTo>
                    <a:pt x="191829" y="130272"/>
                  </a:lnTo>
                  <a:close/>
                </a:path>
                <a:path w="520700" h="195579">
                  <a:moveTo>
                    <a:pt x="162482" y="44378"/>
                  </a:moveTo>
                  <a:lnTo>
                    <a:pt x="136919" y="44378"/>
                  </a:lnTo>
                  <a:lnTo>
                    <a:pt x="136919" y="130272"/>
                  </a:lnTo>
                  <a:lnTo>
                    <a:pt x="162482" y="130272"/>
                  </a:lnTo>
                  <a:lnTo>
                    <a:pt x="162482" y="44378"/>
                  </a:lnTo>
                  <a:close/>
                </a:path>
                <a:path w="520700" h="195579">
                  <a:moveTo>
                    <a:pt x="162482" y="17996"/>
                  </a:moveTo>
                  <a:lnTo>
                    <a:pt x="141520" y="17996"/>
                  </a:lnTo>
                  <a:lnTo>
                    <a:pt x="99084" y="40390"/>
                  </a:lnTo>
                  <a:lnTo>
                    <a:pt x="107265" y="60739"/>
                  </a:lnTo>
                  <a:lnTo>
                    <a:pt x="136919" y="44378"/>
                  </a:lnTo>
                  <a:lnTo>
                    <a:pt x="162482" y="44378"/>
                  </a:lnTo>
                  <a:lnTo>
                    <a:pt x="162482" y="17996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22107" y="130272"/>
                  </a:moveTo>
                  <a:lnTo>
                    <a:pt x="333145" y="130272"/>
                  </a:lnTo>
                  <a:lnTo>
                    <a:pt x="333145" y="152461"/>
                  </a:lnTo>
                  <a:lnTo>
                    <a:pt x="422107" y="152461"/>
                  </a:lnTo>
                  <a:lnTo>
                    <a:pt x="422107" y="130272"/>
                  </a:lnTo>
                  <a:close/>
                </a:path>
                <a:path w="520700" h="195579">
                  <a:moveTo>
                    <a:pt x="392760" y="44378"/>
                  </a:moveTo>
                  <a:lnTo>
                    <a:pt x="367196" y="44378"/>
                  </a:lnTo>
                  <a:lnTo>
                    <a:pt x="367196" y="130272"/>
                  </a:lnTo>
                  <a:lnTo>
                    <a:pt x="392760" y="130272"/>
                  </a:lnTo>
                  <a:lnTo>
                    <a:pt x="392760" y="44378"/>
                  </a:lnTo>
                  <a:close/>
                </a:path>
                <a:path w="520700" h="195579">
                  <a:moveTo>
                    <a:pt x="392760" y="17996"/>
                  </a:moveTo>
                  <a:lnTo>
                    <a:pt x="371798" y="17996"/>
                  </a:lnTo>
                  <a:lnTo>
                    <a:pt x="329362" y="40390"/>
                  </a:lnTo>
                  <a:lnTo>
                    <a:pt x="337542" y="60739"/>
                  </a:lnTo>
                  <a:lnTo>
                    <a:pt x="367196" y="44378"/>
                  </a:lnTo>
                  <a:lnTo>
                    <a:pt x="392760" y="44378"/>
                  </a:lnTo>
                  <a:lnTo>
                    <a:pt x="392760" y="17996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2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8697706" y="4004479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53791" y="16565"/>
                </a:moveTo>
                <a:lnTo>
                  <a:pt x="137975" y="16565"/>
                </a:lnTo>
                <a:lnTo>
                  <a:pt x="130408" y="18133"/>
                </a:lnTo>
                <a:lnTo>
                  <a:pt x="117047" y="24404"/>
                </a:lnTo>
                <a:lnTo>
                  <a:pt x="111423" y="28972"/>
                </a:lnTo>
                <a:lnTo>
                  <a:pt x="106856" y="34971"/>
                </a:lnTo>
                <a:lnTo>
                  <a:pt x="102288" y="40901"/>
                </a:lnTo>
                <a:lnTo>
                  <a:pt x="92968" y="78288"/>
                </a:lnTo>
                <a:lnTo>
                  <a:pt x="92859" y="90529"/>
                </a:lnTo>
                <a:lnTo>
                  <a:pt x="92981" y="95032"/>
                </a:lnTo>
                <a:lnTo>
                  <a:pt x="102561" y="133169"/>
                </a:lnTo>
                <a:lnTo>
                  <a:pt x="136101" y="154813"/>
                </a:lnTo>
                <a:lnTo>
                  <a:pt x="151984" y="154813"/>
                </a:lnTo>
                <a:lnTo>
                  <a:pt x="159551" y="153245"/>
                </a:lnTo>
                <a:lnTo>
                  <a:pt x="172776" y="146974"/>
                </a:lnTo>
                <a:lnTo>
                  <a:pt x="178366" y="142440"/>
                </a:lnTo>
                <a:lnTo>
                  <a:pt x="184519" y="134464"/>
                </a:lnTo>
                <a:lnTo>
                  <a:pt x="139645" y="134464"/>
                </a:lnTo>
                <a:lnTo>
                  <a:pt x="135044" y="132862"/>
                </a:lnTo>
                <a:lnTo>
                  <a:pt x="127136" y="126455"/>
                </a:lnTo>
                <a:lnTo>
                  <a:pt x="124069" y="121546"/>
                </a:lnTo>
                <a:lnTo>
                  <a:pt x="121887" y="114934"/>
                </a:lnTo>
                <a:lnTo>
                  <a:pt x="152304" y="92949"/>
                </a:lnTo>
                <a:lnTo>
                  <a:pt x="118104" y="92949"/>
                </a:lnTo>
                <a:lnTo>
                  <a:pt x="117967" y="91722"/>
                </a:lnTo>
                <a:lnTo>
                  <a:pt x="117981" y="76301"/>
                </a:lnTo>
                <a:lnTo>
                  <a:pt x="118581" y="69976"/>
                </a:lnTo>
                <a:lnTo>
                  <a:pt x="134260" y="39879"/>
                </a:lnTo>
                <a:lnTo>
                  <a:pt x="137532" y="37902"/>
                </a:lnTo>
                <a:lnTo>
                  <a:pt x="141077" y="36913"/>
                </a:lnTo>
                <a:lnTo>
                  <a:pt x="186228" y="36913"/>
                </a:lnTo>
                <a:lnTo>
                  <a:pt x="182729" y="32619"/>
                </a:lnTo>
                <a:lnTo>
                  <a:pt x="178298" y="27097"/>
                </a:lnTo>
                <a:lnTo>
                  <a:pt x="172980" y="23041"/>
                </a:lnTo>
                <a:lnTo>
                  <a:pt x="160574" y="17860"/>
                </a:lnTo>
                <a:lnTo>
                  <a:pt x="153791" y="16565"/>
                </a:lnTo>
                <a:close/>
              </a:path>
              <a:path w="635634" h="195579">
                <a:moveTo>
                  <a:pt x="196879" y="78940"/>
                </a:moveTo>
                <a:lnTo>
                  <a:pt x="171685" y="78940"/>
                </a:lnTo>
                <a:lnTo>
                  <a:pt x="171805" y="95032"/>
                </a:lnTo>
                <a:lnTo>
                  <a:pt x="171208" y="101334"/>
                </a:lnTo>
                <a:lnTo>
                  <a:pt x="155529" y="131499"/>
                </a:lnTo>
                <a:lnTo>
                  <a:pt x="152257" y="133476"/>
                </a:lnTo>
                <a:lnTo>
                  <a:pt x="148712" y="134464"/>
                </a:lnTo>
                <a:lnTo>
                  <a:pt x="184519" y="134464"/>
                </a:lnTo>
                <a:lnTo>
                  <a:pt x="196825" y="92949"/>
                </a:lnTo>
                <a:lnTo>
                  <a:pt x="197010" y="86302"/>
                </a:lnTo>
                <a:lnTo>
                  <a:pt x="196879" y="78940"/>
                </a:lnTo>
                <a:close/>
              </a:path>
              <a:path w="635634" h="195579">
                <a:moveTo>
                  <a:pt x="186228" y="36913"/>
                </a:moveTo>
                <a:lnTo>
                  <a:pt x="150212" y="36913"/>
                </a:lnTo>
                <a:lnTo>
                  <a:pt x="154813" y="38550"/>
                </a:lnTo>
                <a:lnTo>
                  <a:pt x="158699" y="41822"/>
                </a:lnTo>
                <a:lnTo>
                  <a:pt x="162653" y="45026"/>
                </a:lnTo>
                <a:lnTo>
                  <a:pt x="165823" y="50002"/>
                </a:lnTo>
                <a:lnTo>
                  <a:pt x="168209" y="56751"/>
                </a:lnTo>
                <a:lnTo>
                  <a:pt x="118104" y="92949"/>
                </a:lnTo>
                <a:lnTo>
                  <a:pt x="152304" y="92949"/>
                </a:lnTo>
                <a:lnTo>
                  <a:pt x="171685" y="78940"/>
                </a:lnTo>
                <a:lnTo>
                  <a:pt x="196879" y="78940"/>
                </a:lnTo>
                <a:lnTo>
                  <a:pt x="196808" y="76301"/>
                </a:lnTo>
                <a:lnTo>
                  <a:pt x="187228" y="38141"/>
                </a:lnTo>
                <a:lnTo>
                  <a:pt x="186228" y="36913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4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4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71559" y="4004479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53791" y="16565"/>
                </a:moveTo>
                <a:lnTo>
                  <a:pt x="137975" y="16565"/>
                </a:lnTo>
                <a:lnTo>
                  <a:pt x="130408" y="18133"/>
                </a:lnTo>
                <a:lnTo>
                  <a:pt x="117047" y="24404"/>
                </a:lnTo>
                <a:lnTo>
                  <a:pt x="111423" y="28972"/>
                </a:lnTo>
                <a:lnTo>
                  <a:pt x="106856" y="34971"/>
                </a:lnTo>
                <a:lnTo>
                  <a:pt x="102288" y="40901"/>
                </a:lnTo>
                <a:lnTo>
                  <a:pt x="92968" y="78288"/>
                </a:lnTo>
                <a:lnTo>
                  <a:pt x="92859" y="90529"/>
                </a:lnTo>
                <a:lnTo>
                  <a:pt x="92981" y="95032"/>
                </a:lnTo>
                <a:lnTo>
                  <a:pt x="102561" y="133169"/>
                </a:lnTo>
                <a:lnTo>
                  <a:pt x="136101" y="154813"/>
                </a:lnTo>
                <a:lnTo>
                  <a:pt x="151984" y="154813"/>
                </a:lnTo>
                <a:lnTo>
                  <a:pt x="159551" y="153245"/>
                </a:lnTo>
                <a:lnTo>
                  <a:pt x="172776" y="146974"/>
                </a:lnTo>
                <a:lnTo>
                  <a:pt x="178366" y="142440"/>
                </a:lnTo>
                <a:lnTo>
                  <a:pt x="184519" y="134464"/>
                </a:lnTo>
                <a:lnTo>
                  <a:pt x="139645" y="134464"/>
                </a:lnTo>
                <a:lnTo>
                  <a:pt x="135044" y="132862"/>
                </a:lnTo>
                <a:lnTo>
                  <a:pt x="127136" y="126455"/>
                </a:lnTo>
                <a:lnTo>
                  <a:pt x="124069" y="121546"/>
                </a:lnTo>
                <a:lnTo>
                  <a:pt x="121887" y="114934"/>
                </a:lnTo>
                <a:lnTo>
                  <a:pt x="152304" y="92949"/>
                </a:lnTo>
                <a:lnTo>
                  <a:pt x="118104" y="92949"/>
                </a:lnTo>
                <a:lnTo>
                  <a:pt x="117967" y="91722"/>
                </a:lnTo>
                <a:lnTo>
                  <a:pt x="117981" y="76301"/>
                </a:lnTo>
                <a:lnTo>
                  <a:pt x="118581" y="69976"/>
                </a:lnTo>
                <a:lnTo>
                  <a:pt x="134260" y="39879"/>
                </a:lnTo>
                <a:lnTo>
                  <a:pt x="137532" y="37902"/>
                </a:lnTo>
                <a:lnTo>
                  <a:pt x="141077" y="36913"/>
                </a:lnTo>
                <a:lnTo>
                  <a:pt x="186228" y="36913"/>
                </a:lnTo>
                <a:lnTo>
                  <a:pt x="182729" y="32619"/>
                </a:lnTo>
                <a:lnTo>
                  <a:pt x="178298" y="27097"/>
                </a:lnTo>
                <a:lnTo>
                  <a:pt x="172980" y="23041"/>
                </a:lnTo>
                <a:lnTo>
                  <a:pt x="160574" y="17860"/>
                </a:lnTo>
                <a:lnTo>
                  <a:pt x="153791" y="16565"/>
                </a:lnTo>
                <a:close/>
              </a:path>
              <a:path w="635634" h="195579">
                <a:moveTo>
                  <a:pt x="196879" y="78940"/>
                </a:moveTo>
                <a:lnTo>
                  <a:pt x="171685" y="78940"/>
                </a:lnTo>
                <a:lnTo>
                  <a:pt x="171805" y="95032"/>
                </a:lnTo>
                <a:lnTo>
                  <a:pt x="171208" y="101334"/>
                </a:lnTo>
                <a:lnTo>
                  <a:pt x="155529" y="131499"/>
                </a:lnTo>
                <a:lnTo>
                  <a:pt x="152257" y="133476"/>
                </a:lnTo>
                <a:lnTo>
                  <a:pt x="148712" y="134464"/>
                </a:lnTo>
                <a:lnTo>
                  <a:pt x="184519" y="134464"/>
                </a:lnTo>
                <a:lnTo>
                  <a:pt x="196825" y="92949"/>
                </a:lnTo>
                <a:lnTo>
                  <a:pt x="197010" y="86302"/>
                </a:lnTo>
                <a:lnTo>
                  <a:pt x="196879" y="78940"/>
                </a:lnTo>
                <a:close/>
              </a:path>
              <a:path w="635634" h="195579">
                <a:moveTo>
                  <a:pt x="186228" y="36913"/>
                </a:moveTo>
                <a:lnTo>
                  <a:pt x="150212" y="36913"/>
                </a:lnTo>
                <a:lnTo>
                  <a:pt x="154813" y="38550"/>
                </a:lnTo>
                <a:lnTo>
                  <a:pt x="158699" y="41822"/>
                </a:lnTo>
                <a:lnTo>
                  <a:pt x="162653" y="45026"/>
                </a:lnTo>
                <a:lnTo>
                  <a:pt x="165823" y="50002"/>
                </a:lnTo>
                <a:lnTo>
                  <a:pt x="168209" y="56751"/>
                </a:lnTo>
                <a:lnTo>
                  <a:pt x="118104" y="92949"/>
                </a:lnTo>
                <a:lnTo>
                  <a:pt x="152304" y="92949"/>
                </a:lnTo>
                <a:lnTo>
                  <a:pt x="171685" y="78940"/>
                </a:lnTo>
                <a:lnTo>
                  <a:pt x="196879" y="78940"/>
                </a:lnTo>
                <a:lnTo>
                  <a:pt x="196808" y="76301"/>
                </a:lnTo>
                <a:lnTo>
                  <a:pt x="187228" y="38141"/>
                </a:lnTo>
                <a:lnTo>
                  <a:pt x="186228" y="36913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99207" y="16565"/>
                </a:moveTo>
                <a:lnTo>
                  <a:pt x="483392" y="16565"/>
                </a:lnTo>
                <a:lnTo>
                  <a:pt x="475825" y="18133"/>
                </a:lnTo>
                <a:lnTo>
                  <a:pt x="462464" y="24404"/>
                </a:lnTo>
                <a:lnTo>
                  <a:pt x="456840" y="28972"/>
                </a:lnTo>
                <a:lnTo>
                  <a:pt x="452272" y="34971"/>
                </a:lnTo>
                <a:lnTo>
                  <a:pt x="447705" y="40901"/>
                </a:lnTo>
                <a:lnTo>
                  <a:pt x="438385" y="78288"/>
                </a:lnTo>
                <a:lnTo>
                  <a:pt x="438276" y="90529"/>
                </a:lnTo>
                <a:lnTo>
                  <a:pt x="438398" y="95032"/>
                </a:lnTo>
                <a:lnTo>
                  <a:pt x="447978" y="133169"/>
                </a:lnTo>
                <a:lnTo>
                  <a:pt x="481517" y="154813"/>
                </a:lnTo>
                <a:lnTo>
                  <a:pt x="497401" y="154813"/>
                </a:lnTo>
                <a:lnTo>
                  <a:pt x="504967" y="153245"/>
                </a:lnTo>
                <a:lnTo>
                  <a:pt x="518192" y="146974"/>
                </a:lnTo>
                <a:lnTo>
                  <a:pt x="523782" y="142440"/>
                </a:lnTo>
                <a:lnTo>
                  <a:pt x="529935" y="134464"/>
                </a:lnTo>
                <a:lnTo>
                  <a:pt x="485062" y="134464"/>
                </a:lnTo>
                <a:lnTo>
                  <a:pt x="480460" y="132862"/>
                </a:lnTo>
                <a:lnTo>
                  <a:pt x="472553" y="126455"/>
                </a:lnTo>
                <a:lnTo>
                  <a:pt x="469485" y="121546"/>
                </a:lnTo>
                <a:lnTo>
                  <a:pt x="467304" y="114934"/>
                </a:lnTo>
                <a:lnTo>
                  <a:pt x="497720" y="92949"/>
                </a:lnTo>
                <a:lnTo>
                  <a:pt x="463520" y="92949"/>
                </a:lnTo>
                <a:lnTo>
                  <a:pt x="463384" y="91722"/>
                </a:lnTo>
                <a:lnTo>
                  <a:pt x="463398" y="76301"/>
                </a:lnTo>
                <a:lnTo>
                  <a:pt x="463997" y="69976"/>
                </a:lnTo>
                <a:lnTo>
                  <a:pt x="479676" y="39879"/>
                </a:lnTo>
                <a:lnTo>
                  <a:pt x="482949" y="37902"/>
                </a:lnTo>
                <a:lnTo>
                  <a:pt x="486493" y="36913"/>
                </a:lnTo>
                <a:lnTo>
                  <a:pt x="531645" y="36913"/>
                </a:lnTo>
                <a:lnTo>
                  <a:pt x="528145" y="32619"/>
                </a:lnTo>
                <a:lnTo>
                  <a:pt x="523714" y="27097"/>
                </a:lnTo>
                <a:lnTo>
                  <a:pt x="518397" y="23041"/>
                </a:lnTo>
                <a:lnTo>
                  <a:pt x="505990" y="17860"/>
                </a:lnTo>
                <a:lnTo>
                  <a:pt x="499207" y="16565"/>
                </a:lnTo>
                <a:close/>
              </a:path>
              <a:path w="635634" h="195579">
                <a:moveTo>
                  <a:pt x="542296" y="78940"/>
                </a:moveTo>
                <a:lnTo>
                  <a:pt x="517102" y="78940"/>
                </a:lnTo>
                <a:lnTo>
                  <a:pt x="517222" y="95032"/>
                </a:lnTo>
                <a:lnTo>
                  <a:pt x="516625" y="101334"/>
                </a:lnTo>
                <a:lnTo>
                  <a:pt x="500945" y="131499"/>
                </a:lnTo>
                <a:lnTo>
                  <a:pt x="497673" y="133476"/>
                </a:lnTo>
                <a:lnTo>
                  <a:pt x="494128" y="134464"/>
                </a:lnTo>
                <a:lnTo>
                  <a:pt x="529935" y="134464"/>
                </a:lnTo>
                <a:lnTo>
                  <a:pt x="542241" y="92949"/>
                </a:lnTo>
                <a:lnTo>
                  <a:pt x="542427" y="86302"/>
                </a:lnTo>
                <a:lnTo>
                  <a:pt x="542296" y="78940"/>
                </a:lnTo>
                <a:close/>
              </a:path>
              <a:path w="635634" h="195579">
                <a:moveTo>
                  <a:pt x="531645" y="36913"/>
                </a:moveTo>
                <a:lnTo>
                  <a:pt x="495628" y="36913"/>
                </a:lnTo>
                <a:lnTo>
                  <a:pt x="500230" y="38550"/>
                </a:lnTo>
                <a:lnTo>
                  <a:pt x="504115" y="41822"/>
                </a:lnTo>
                <a:lnTo>
                  <a:pt x="508069" y="45026"/>
                </a:lnTo>
                <a:lnTo>
                  <a:pt x="511239" y="50002"/>
                </a:lnTo>
                <a:lnTo>
                  <a:pt x="513625" y="56751"/>
                </a:lnTo>
                <a:lnTo>
                  <a:pt x="463520" y="92949"/>
                </a:lnTo>
                <a:lnTo>
                  <a:pt x="497720" y="92949"/>
                </a:lnTo>
                <a:lnTo>
                  <a:pt x="517102" y="78940"/>
                </a:lnTo>
                <a:lnTo>
                  <a:pt x="542296" y="78940"/>
                </a:lnTo>
                <a:lnTo>
                  <a:pt x="542224" y="76301"/>
                </a:lnTo>
                <a:lnTo>
                  <a:pt x="532644" y="38141"/>
                </a:lnTo>
                <a:lnTo>
                  <a:pt x="531645" y="36913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97706" y="6109127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83240" y="38754"/>
                </a:moveTo>
                <a:lnTo>
                  <a:pt x="143565" y="38754"/>
                </a:lnTo>
                <a:lnTo>
                  <a:pt x="146292" y="39265"/>
                </a:lnTo>
                <a:lnTo>
                  <a:pt x="148678" y="40288"/>
                </a:lnTo>
                <a:lnTo>
                  <a:pt x="151064" y="41242"/>
                </a:lnTo>
                <a:lnTo>
                  <a:pt x="153041" y="42572"/>
                </a:lnTo>
                <a:lnTo>
                  <a:pt x="154609" y="44276"/>
                </a:lnTo>
                <a:lnTo>
                  <a:pt x="156177" y="45912"/>
                </a:lnTo>
                <a:lnTo>
                  <a:pt x="157370" y="47889"/>
                </a:lnTo>
                <a:lnTo>
                  <a:pt x="159006" y="52456"/>
                </a:lnTo>
                <a:lnTo>
                  <a:pt x="159415" y="54842"/>
                </a:lnTo>
                <a:lnTo>
                  <a:pt x="159351" y="61046"/>
                </a:lnTo>
                <a:lnTo>
                  <a:pt x="146326" y="87121"/>
                </a:lnTo>
                <a:lnTo>
                  <a:pt x="142781" y="91415"/>
                </a:lnTo>
                <a:lnTo>
                  <a:pt x="138043" y="96528"/>
                </a:lnTo>
                <a:lnTo>
                  <a:pt x="100516" y="134055"/>
                </a:lnTo>
                <a:lnTo>
                  <a:pt x="100516" y="152461"/>
                </a:lnTo>
                <a:lnTo>
                  <a:pt x="191216" y="152461"/>
                </a:lnTo>
                <a:lnTo>
                  <a:pt x="191216" y="129454"/>
                </a:lnTo>
                <a:lnTo>
                  <a:pt x="134873" y="129454"/>
                </a:lnTo>
                <a:lnTo>
                  <a:pt x="159415" y="106106"/>
                </a:lnTo>
                <a:lnTo>
                  <a:pt x="163948" y="101504"/>
                </a:lnTo>
                <a:lnTo>
                  <a:pt x="167902" y="97142"/>
                </a:lnTo>
                <a:lnTo>
                  <a:pt x="171924" y="92779"/>
                </a:lnTo>
                <a:lnTo>
                  <a:pt x="186410" y="61046"/>
                </a:lnTo>
                <a:lnTo>
                  <a:pt x="186410" y="49320"/>
                </a:lnTo>
                <a:lnTo>
                  <a:pt x="185353" y="43662"/>
                </a:lnTo>
                <a:lnTo>
                  <a:pt x="183240" y="38754"/>
                </a:lnTo>
                <a:close/>
              </a:path>
              <a:path w="635634" h="195579">
                <a:moveTo>
                  <a:pt x="149598" y="16565"/>
                </a:moveTo>
                <a:lnTo>
                  <a:pt x="134601" y="16565"/>
                </a:lnTo>
                <a:lnTo>
                  <a:pt x="126727" y="18201"/>
                </a:lnTo>
                <a:lnTo>
                  <a:pt x="112207" y="24677"/>
                </a:lnTo>
                <a:lnTo>
                  <a:pt x="105697" y="28972"/>
                </a:lnTo>
                <a:lnTo>
                  <a:pt x="99902" y="34357"/>
                </a:lnTo>
                <a:lnTo>
                  <a:pt x="113093" y="51331"/>
                </a:lnTo>
                <a:lnTo>
                  <a:pt x="117115" y="47514"/>
                </a:lnTo>
                <a:lnTo>
                  <a:pt x="121376" y="44480"/>
                </a:lnTo>
                <a:lnTo>
                  <a:pt x="125875" y="42231"/>
                </a:lnTo>
                <a:lnTo>
                  <a:pt x="130374" y="39913"/>
                </a:lnTo>
                <a:lnTo>
                  <a:pt x="135248" y="38754"/>
                </a:lnTo>
                <a:lnTo>
                  <a:pt x="183240" y="38754"/>
                </a:lnTo>
                <a:lnTo>
                  <a:pt x="181195" y="33846"/>
                </a:lnTo>
                <a:lnTo>
                  <a:pt x="178264" y="29756"/>
                </a:lnTo>
                <a:lnTo>
                  <a:pt x="174446" y="26483"/>
                </a:lnTo>
                <a:lnTo>
                  <a:pt x="170697" y="23211"/>
                </a:lnTo>
                <a:lnTo>
                  <a:pt x="166163" y="20757"/>
                </a:lnTo>
                <a:lnTo>
                  <a:pt x="160846" y="19121"/>
                </a:lnTo>
                <a:lnTo>
                  <a:pt x="155529" y="17417"/>
                </a:lnTo>
                <a:lnTo>
                  <a:pt x="149598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4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4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B04333-03B6-1F8A-D851-B09B35B67D78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44799" y="3591514"/>
          <a:ext cx="5140324" cy="5141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488442" y="9686264"/>
            <a:ext cx="1079500" cy="266065"/>
            <a:chOff x="9488442" y="9686264"/>
            <a:chExt cx="1079500" cy="266065"/>
          </a:xfrm>
        </p:grpSpPr>
        <p:sp>
          <p:nvSpPr>
            <p:cNvPr id="5" name="object 5"/>
            <p:cNvSpPr/>
            <p:nvPr/>
          </p:nvSpPr>
          <p:spPr>
            <a:xfrm>
              <a:off x="9832591" y="9707881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8442" y="9686264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7504" y="4008570"/>
            <a:ext cx="145971" cy="19354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135897" y="3990675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6275" y="3066190"/>
            <a:ext cx="145971" cy="19354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925723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51297" y="3068194"/>
            <a:ext cx="129843" cy="18825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951870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9060" y="3066190"/>
            <a:ext cx="127838" cy="19025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988488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7498" y="3066190"/>
            <a:ext cx="126120" cy="19311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1014635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29329" y="3069339"/>
            <a:ext cx="149455" cy="187105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2040782" y="2357217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76380" y="5036720"/>
            <a:ext cx="129843" cy="18825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135897" y="5016822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62409" y="2393803"/>
            <a:ext cx="3004428" cy="27357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62409" y="5001054"/>
            <a:ext cx="3004428" cy="27357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862409" y="7608304"/>
            <a:ext cx="3004428" cy="273572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5006946" y="3076313"/>
            <a:ext cx="271780" cy="162560"/>
          </a:xfrm>
          <a:custGeom>
            <a:avLst/>
            <a:gdLst/>
            <a:ahLst/>
            <a:cxnLst/>
            <a:rect l="l" t="t" r="r" b="b"/>
            <a:pathLst>
              <a:path w="271780" h="162560">
                <a:moveTo>
                  <a:pt x="89043" y="65708"/>
                </a:moveTo>
                <a:lnTo>
                  <a:pt x="0" y="65708"/>
                </a:lnTo>
                <a:lnTo>
                  <a:pt x="0" y="96773"/>
                </a:lnTo>
                <a:lnTo>
                  <a:pt x="89043" y="96773"/>
                </a:lnTo>
                <a:lnTo>
                  <a:pt x="89043" y="65708"/>
                </a:lnTo>
                <a:close/>
              </a:path>
              <a:path w="271780" h="162560">
                <a:moveTo>
                  <a:pt x="175223" y="0"/>
                </a:moveTo>
                <a:lnTo>
                  <a:pt x="153034" y="22618"/>
                </a:lnTo>
                <a:lnTo>
                  <a:pt x="223896" y="81456"/>
                </a:lnTo>
                <a:lnTo>
                  <a:pt x="153034" y="139864"/>
                </a:lnTo>
                <a:lnTo>
                  <a:pt x="175223" y="162482"/>
                </a:lnTo>
                <a:lnTo>
                  <a:pt x="271711" y="81169"/>
                </a:lnTo>
                <a:lnTo>
                  <a:pt x="175223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476213" y="3022057"/>
            <a:ext cx="2858122" cy="1310189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13881448" y="3022057"/>
            <a:ext cx="890269" cy="273685"/>
          </a:xfrm>
          <a:custGeom>
            <a:avLst/>
            <a:gdLst/>
            <a:ahLst/>
            <a:cxnLst/>
            <a:rect l="l" t="t" r="r" b="b"/>
            <a:pathLst>
              <a:path w="890269" h="273685">
                <a:moveTo>
                  <a:pt x="70433" y="0"/>
                </a:moveTo>
                <a:lnTo>
                  <a:pt x="41944" y="28058"/>
                </a:lnTo>
                <a:lnTo>
                  <a:pt x="19612" y="59982"/>
                </a:lnTo>
                <a:lnTo>
                  <a:pt x="5153" y="96487"/>
                </a:lnTo>
                <a:lnTo>
                  <a:pt x="0" y="137573"/>
                </a:lnTo>
                <a:lnTo>
                  <a:pt x="1082" y="156720"/>
                </a:lnTo>
                <a:lnTo>
                  <a:pt x="17321" y="210297"/>
                </a:lnTo>
                <a:lnTo>
                  <a:pt x="39117" y="243008"/>
                </a:lnTo>
                <a:lnTo>
                  <a:pt x="69574" y="273572"/>
                </a:lnTo>
                <a:lnTo>
                  <a:pt x="90331" y="252385"/>
                </a:lnTo>
                <a:lnTo>
                  <a:pt x="77241" y="239680"/>
                </a:lnTo>
                <a:lnTo>
                  <a:pt x="65887" y="226330"/>
                </a:lnTo>
                <a:lnTo>
                  <a:pt x="42249" y="182515"/>
                </a:lnTo>
                <a:lnTo>
                  <a:pt x="34357" y="135139"/>
                </a:lnTo>
                <a:lnTo>
                  <a:pt x="35234" y="119294"/>
                </a:lnTo>
                <a:lnTo>
                  <a:pt x="48386" y="74011"/>
                </a:lnTo>
                <a:lnTo>
                  <a:pt x="77241" y="32675"/>
                </a:lnTo>
                <a:lnTo>
                  <a:pt x="90331" y="19898"/>
                </a:lnTo>
                <a:lnTo>
                  <a:pt x="70433" y="0"/>
                </a:lnTo>
                <a:close/>
              </a:path>
              <a:path w="890269" h="273685">
                <a:moveTo>
                  <a:pt x="256536" y="54256"/>
                </a:moveTo>
                <a:lnTo>
                  <a:pt x="200991" y="54256"/>
                </a:lnTo>
                <a:lnTo>
                  <a:pt x="204809" y="54972"/>
                </a:lnTo>
                <a:lnTo>
                  <a:pt x="208149" y="56403"/>
                </a:lnTo>
                <a:lnTo>
                  <a:pt x="211490" y="57739"/>
                </a:lnTo>
                <a:lnTo>
                  <a:pt x="214257" y="59600"/>
                </a:lnTo>
                <a:lnTo>
                  <a:pt x="216452" y="61986"/>
                </a:lnTo>
                <a:lnTo>
                  <a:pt x="218647" y="64277"/>
                </a:lnTo>
                <a:lnTo>
                  <a:pt x="220318" y="67045"/>
                </a:lnTo>
                <a:lnTo>
                  <a:pt x="221463" y="70289"/>
                </a:lnTo>
                <a:lnTo>
                  <a:pt x="222608" y="73439"/>
                </a:lnTo>
                <a:lnTo>
                  <a:pt x="223181" y="76779"/>
                </a:lnTo>
                <a:lnTo>
                  <a:pt x="223092" y="85464"/>
                </a:lnTo>
                <a:lnTo>
                  <a:pt x="222751" y="88757"/>
                </a:lnTo>
                <a:lnTo>
                  <a:pt x="221033" y="96773"/>
                </a:lnTo>
                <a:lnTo>
                  <a:pt x="219220" y="101164"/>
                </a:lnTo>
                <a:lnTo>
                  <a:pt x="216452" y="105935"/>
                </a:lnTo>
                <a:lnTo>
                  <a:pt x="213780" y="110612"/>
                </a:lnTo>
                <a:lnTo>
                  <a:pt x="184958" y="143442"/>
                </a:lnTo>
                <a:lnTo>
                  <a:pt x="140722" y="187678"/>
                </a:lnTo>
                <a:lnTo>
                  <a:pt x="140722" y="213446"/>
                </a:lnTo>
                <a:lnTo>
                  <a:pt x="267702" y="213446"/>
                </a:lnTo>
                <a:lnTo>
                  <a:pt x="267702" y="181236"/>
                </a:lnTo>
                <a:lnTo>
                  <a:pt x="188823" y="181236"/>
                </a:lnTo>
                <a:lnTo>
                  <a:pt x="221239" y="150305"/>
                </a:lnTo>
                <a:lnTo>
                  <a:pt x="253053" y="111566"/>
                </a:lnTo>
                <a:lnTo>
                  <a:pt x="260974" y="85464"/>
                </a:lnTo>
                <a:lnTo>
                  <a:pt x="260974" y="69049"/>
                </a:lnTo>
                <a:lnTo>
                  <a:pt x="259495" y="61127"/>
                </a:lnTo>
                <a:lnTo>
                  <a:pt x="256536" y="54256"/>
                </a:lnTo>
                <a:close/>
              </a:path>
              <a:path w="890269" h="273685">
                <a:moveTo>
                  <a:pt x="209438" y="23191"/>
                </a:moveTo>
                <a:lnTo>
                  <a:pt x="200276" y="23191"/>
                </a:lnTo>
                <a:lnTo>
                  <a:pt x="191552" y="23620"/>
                </a:lnTo>
                <a:lnTo>
                  <a:pt x="152783" y="37936"/>
                </a:lnTo>
                <a:lnTo>
                  <a:pt x="139864" y="48100"/>
                </a:lnTo>
                <a:lnTo>
                  <a:pt x="158331" y="71864"/>
                </a:lnTo>
                <a:lnTo>
                  <a:pt x="163962" y="66520"/>
                </a:lnTo>
                <a:lnTo>
                  <a:pt x="169926" y="62273"/>
                </a:lnTo>
                <a:lnTo>
                  <a:pt x="176225" y="59123"/>
                </a:lnTo>
                <a:lnTo>
                  <a:pt x="182524" y="55878"/>
                </a:lnTo>
                <a:lnTo>
                  <a:pt x="189348" y="54256"/>
                </a:lnTo>
                <a:lnTo>
                  <a:pt x="256536" y="54256"/>
                </a:lnTo>
                <a:lnTo>
                  <a:pt x="253673" y="47384"/>
                </a:lnTo>
                <a:lnTo>
                  <a:pt x="249569" y="41658"/>
                </a:lnTo>
                <a:lnTo>
                  <a:pt x="244225" y="37077"/>
                </a:lnTo>
                <a:lnTo>
                  <a:pt x="238976" y="32496"/>
                </a:lnTo>
                <a:lnTo>
                  <a:pt x="232629" y="29060"/>
                </a:lnTo>
                <a:lnTo>
                  <a:pt x="225185" y="26770"/>
                </a:lnTo>
                <a:lnTo>
                  <a:pt x="217741" y="24384"/>
                </a:lnTo>
                <a:lnTo>
                  <a:pt x="209438" y="23191"/>
                </a:lnTo>
                <a:close/>
              </a:path>
              <a:path w="890269" h="273685">
                <a:moveTo>
                  <a:pt x="313656" y="241075"/>
                </a:moveTo>
                <a:lnTo>
                  <a:pt x="313656" y="263837"/>
                </a:lnTo>
                <a:lnTo>
                  <a:pt x="323077" y="263515"/>
                </a:lnTo>
                <a:lnTo>
                  <a:pt x="360969" y="252743"/>
                </a:lnTo>
                <a:lnTo>
                  <a:pt x="376016" y="241266"/>
                </a:lnTo>
                <a:lnTo>
                  <a:pt x="319382" y="241266"/>
                </a:lnTo>
                <a:lnTo>
                  <a:pt x="313656" y="241075"/>
                </a:lnTo>
                <a:close/>
              </a:path>
              <a:path w="890269" h="273685">
                <a:moveTo>
                  <a:pt x="366146" y="160049"/>
                </a:moveTo>
                <a:lnTo>
                  <a:pt x="357748" y="160049"/>
                </a:lnTo>
                <a:lnTo>
                  <a:pt x="354408" y="160717"/>
                </a:lnTo>
                <a:lnTo>
                  <a:pt x="339567" y="174937"/>
                </a:lnTo>
                <a:lnTo>
                  <a:pt x="338517" y="177705"/>
                </a:lnTo>
                <a:lnTo>
                  <a:pt x="338115" y="179900"/>
                </a:lnTo>
                <a:lnTo>
                  <a:pt x="337992" y="186580"/>
                </a:lnTo>
                <a:lnTo>
                  <a:pt x="338374" y="189205"/>
                </a:lnTo>
                <a:lnTo>
                  <a:pt x="347584" y="203282"/>
                </a:lnTo>
                <a:lnTo>
                  <a:pt x="348920" y="204809"/>
                </a:lnTo>
                <a:lnTo>
                  <a:pt x="350161" y="206431"/>
                </a:lnTo>
                <a:lnTo>
                  <a:pt x="351401" y="207958"/>
                </a:lnTo>
                <a:lnTo>
                  <a:pt x="352403" y="209724"/>
                </a:lnTo>
                <a:lnTo>
                  <a:pt x="353167" y="211728"/>
                </a:lnTo>
                <a:lnTo>
                  <a:pt x="354026" y="213637"/>
                </a:lnTo>
                <a:lnTo>
                  <a:pt x="354455" y="215975"/>
                </a:lnTo>
                <a:lnTo>
                  <a:pt x="354455" y="222656"/>
                </a:lnTo>
                <a:lnTo>
                  <a:pt x="353406" y="226044"/>
                </a:lnTo>
                <a:lnTo>
                  <a:pt x="349206" y="231770"/>
                </a:lnTo>
                <a:lnTo>
                  <a:pt x="346295" y="234108"/>
                </a:lnTo>
                <a:lnTo>
                  <a:pt x="342573" y="235922"/>
                </a:lnTo>
                <a:lnTo>
                  <a:pt x="338947" y="237830"/>
                </a:lnTo>
                <a:lnTo>
                  <a:pt x="334652" y="239214"/>
                </a:lnTo>
                <a:lnTo>
                  <a:pt x="324726" y="240932"/>
                </a:lnTo>
                <a:lnTo>
                  <a:pt x="319382" y="241266"/>
                </a:lnTo>
                <a:lnTo>
                  <a:pt x="376016" y="241266"/>
                </a:lnTo>
                <a:lnTo>
                  <a:pt x="391140" y="204809"/>
                </a:lnTo>
                <a:lnTo>
                  <a:pt x="391286" y="193500"/>
                </a:lnTo>
                <a:lnTo>
                  <a:pt x="390722" y="189348"/>
                </a:lnTo>
                <a:lnTo>
                  <a:pt x="389386" y="184672"/>
                </a:lnTo>
                <a:lnTo>
                  <a:pt x="388049" y="179900"/>
                </a:lnTo>
                <a:lnTo>
                  <a:pt x="386093" y="175700"/>
                </a:lnTo>
                <a:lnTo>
                  <a:pt x="383516" y="172074"/>
                </a:lnTo>
                <a:lnTo>
                  <a:pt x="380939" y="168352"/>
                </a:lnTo>
                <a:lnTo>
                  <a:pt x="377790" y="165441"/>
                </a:lnTo>
                <a:lnTo>
                  <a:pt x="374068" y="163341"/>
                </a:lnTo>
                <a:lnTo>
                  <a:pt x="370346" y="161146"/>
                </a:lnTo>
                <a:lnTo>
                  <a:pt x="366146" y="160049"/>
                </a:lnTo>
                <a:close/>
              </a:path>
              <a:path w="890269" h="273685">
                <a:moveTo>
                  <a:pt x="740119" y="54256"/>
                </a:moveTo>
                <a:lnTo>
                  <a:pt x="684575" y="54256"/>
                </a:lnTo>
                <a:lnTo>
                  <a:pt x="688392" y="54972"/>
                </a:lnTo>
                <a:lnTo>
                  <a:pt x="691732" y="56403"/>
                </a:lnTo>
                <a:lnTo>
                  <a:pt x="695073" y="57739"/>
                </a:lnTo>
                <a:lnTo>
                  <a:pt x="697840" y="59600"/>
                </a:lnTo>
                <a:lnTo>
                  <a:pt x="700035" y="61986"/>
                </a:lnTo>
                <a:lnTo>
                  <a:pt x="702230" y="64277"/>
                </a:lnTo>
                <a:lnTo>
                  <a:pt x="703901" y="67045"/>
                </a:lnTo>
                <a:lnTo>
                  <a:pt x="705046" y="70289"/>
                </a:lnTo>
                <a:lnTo>
                  <a:pt x="706191" y="73439"/>
                </a:lnTo>
                <a:lnTo>
                  <a:pt x="706764" y="76779"/>
                </a:lnTo>
                <a:lnTo>
                  <a:pt x="706675" y="85464"/>
                </a:lnTo>
                <a:lnTo>
                  <a:pt x="706334" y="88757"/>
                </a:lnTo>
                <a:lnTo>
                  <a:pt x="704616" y="96773"/>
                </a:lnTo>
                <a:lnTo>
                  <a:pt x="702803" y="101164"/>
                </a:lnTo>
                <a:lnTo>
                  <a:pt x="700035" y="105935"/>
                </a:lnTo>
                <a:lnTo>
                  <a:pt x="697363" y="110612"/>
                </a:lnTo>
                <a:lnTo>
                  <a:pt x="668541" y="143442"/>
                </a:lnTo>
                <a:lnTo>
                  <a:pt x="624306" y="187678"/>
                </a:lnTo>
                <a:lnTo>
                  <a:pt x="624306" y="213446"/>
                </a:lnTo>
                <a:lnTo>
                  <a:pt x="751286" y="213446"/>
                </a:lnTo>
                <a:lnTo>
                  <a:pt x="751286" y="181236"/>
                </a:lnTo>
                <a:lnTo>
                  <a:pt x="672406" y="181236"/>
                </a:lnTo>
                <a:lnTo>
                  <a:pt x="704822" y="150305"/>
                </a:lnTo>
                <a:lnTo>
                  <a:pt x="736636" y="111566"/>
                </a:lnTo>
                <a:lnTo>
                  <a:pt x="744557" y="85464"/>
                </a:lnTo>
                <a:lnTo>
                  <a:pt x="744557" y="69049"/>
                </a:lnTo>
                <a:lnTo>
                  <a:pt x="743078" y="61127"/>
                </a:lnTo>
                <a:lnTo>
                  <a:pt x="740119" y="54256"/>
                </a:lnTo>
                <a:close/>
              </a:path>
              <a:path w="890269" h="273685">
                <a:moveTo>
                  <a:pt x="693021" y="23191"/>
                </a:moveTo>
                <a:lnTo>
                  <a:pt x="683859" y="23191"/>
                </a:lnTo>
                <a:lnTo>
                  <a:pt x="675135" y="23620"/>
                </a:lnTo>
                <a:lnTo>
                  <a:pt x="636367" y="37936"/>
                </a:lnTo>
                <a:lnTo>
                  <a:pt x="623447" y="48100"/>
                </a:lnTo>
                <a:lnTo>
                  <a:pt x="641914" y="71864"/>
                </a:lnTo>
                <a:lnTo>
                  <a:pt x="647545" y="66520"/>
                </a:lnTo>
                <a:lnTo>
                  <a:pt x="653510" y="62273"/>
                </a:lnTo>
                <a:lnTo>
                  <a:pt x="659808" y="59123"/>
                </a:lnTo>
                <a:lnTo>
                  <a:pt x="666107" y="55878"/>
                </a:lnTo>
                <a:lnTo>
                  <a:pt x="672931" y="54256"/>
                </a:lnTo>
                <a:lnTo>
                  <a:pt x="740119" y="54256"/>
                </a:lnTo>
                <a:lnTo>
                  <a:pt x="737256" y="47384"/>
                </a:lnTo>
                <a:lnTo>
                  <a:pt x="733152" y="41658"/>
                </a:lnTo>
                <a:lnTo>
                  <a:pt x="727808" y="37077"/>
                </a:lnTo>
                <a:lnTo>
                  <a:pt x="722559" y="32496"/>
                </a:lnTo>
                <a:lnTo>
                  <a:pt x="716212" y="29060"/>
                </a:lnTo>
                <a:lnTo>
                  <a:pt x="708768" y="26770"/>
                </a:lnTo>
                <a:lnTo>
                  <a:pt x="701324" y="24384"/>
                </a:lnTo>
                <a:lnTo>
                  <a:pt x="693021" y="23191"/>
                </a:lnTo>
                <a:close/>
              </a:path>
              <a:path w="890269" h="273685">
                <a:moveTo>
                  <a:pt x="820430" y="0"/>
                </a:moveTo>
                <a:lnTo>
                  <a:pt x="799816" y="20757"/>
                </a:lnTo>
                <a:lnTo>
                  <a:pt x="812968" y="33534"/>
                </a:lnTo>
                <a:lnTo>
                  <a:pt x="824367" y="46955"/>
                </a:lnTo>
                <a:lnTo>
                  <a:pt x="848042" y="90904"/>
                </a:lnTo>
                <a:lnTo>
                  <a:pt x="855933" y="138146"/>
                </a:lnTo>
                <a:lnTo>
                  <a:pt x="855056" y="154000"/>
                </a:lnTo>
                <a:lnTo>
                  <a:pt x="841904" y="199417"/>
                </a:lnTo>
                <a:lnTo>
                  <a:pt x="812968" y="240887"/>
                </a:lnTo>
                <a:lnTo>
                  <a:pt x="799816" y="253673"/>
                </a:lnTo>
                <a:lnTo>
                  <a:pt x="819858" y="273572"/>
                </a:lnTo>
                <a:lnTo>
                  <a:pt x="848203" y="245656"/>
                </a:lnTo>
                <a:lnTo>
                  <a:pt x="870249" y="213589"/>
                </a:lnTo>
                <a:lnTo>
                  <a:pt x="884708" y="177084"/>
                </a:lnTo>
                <a:lnTo>
                  <a:pt x="889861" y="135998"/>
                </a:lnTo>
                <a:lnTo>
                  <a:pt x="888787" y="116788"/>
                </a:lnTo>
                <a:lnTo>
                  <a:pt x="872682" y="63132"/>
                </a:lnTo>
                <a:lnTo>
                  <a:pt x="851030" y="30384"/>
                </a:lnTo>
                <a:lnTo>
                  <a:pt x="836848" y="14897"/>
                </a:lnTo>
                <a:lnTo>
                  <a:pt x="82043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006946" y="5683563"/>
            <a:ext cx="271780" cy="162560"/>
          </a:xfrm>
          <a:custGeom>
            <a:avLst/>
            <a:gdLst/>
            <a:ahLst/>
            <a:cxnLst/>
            <a:rect l="l" t="t" r="r" b="b"/>
            <a:pathLst>
              <a:path w="271780" h="162560">
                <a:moveTo>
                  <a:pt x="89043" y="65708"/>
                </a:moveTo>
                <a:lnTo>
                  <a:pt x="0" y="65708"/>
                </a:lnTo>
                <a:lnTo>
                  <a:pt x="0" y="96773"/>
                </a:lnTo>
                <a:lnTo>
                  <a:pt x="89043" y="96773"/>
                </a:lnTo>
                <a:lnTo>
                  <a:pt x="89043" y="65708"/>
                </a:lnTo>
                <a:close/>
              </a:path>
              <a:path w="271780" h="162560">
                <a:moveTo>
                  <a:pt x="175223" y="0"/>
                </a:moveTo>
                <a:lnTo>
                  <a:pt x="153034" y="22618"/>
                </a:lnTo>
                <a:lnTo>
                  <a:pt x="223896" y="81456"/>
                </a:lnTo>
                <a:lnTo>
                  <a:pt x="153034" y="139864"/>
                </a:lnTo>
                <a:lnTo>
                  <a:pt x="175223" y="162482"/>
                </a:lnTo>
                <a:lnTo>
                  <a:pt x="271711" y="81169"/>
                </a:lnTo>
                <a:lnTo>
                  <a:pt x="175223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476213" y="5629307"/>
            <a:ext cx="2858122" cy="131018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3881448" y="5629307"/>
            <a:ext cx="890269" cy="273685"/>
          </a:xfrm>
          <a:custGeom>
            <a:avLst/>
            <a:gdLst/>
            <a:ahLst/>
            <a:cxnLst/>
            <a:rect l="l" t="t" r="r" b="b"/>
            <a:pathLst>
              <a:path w="890269" h="273685">
                <a:moveTo>
                  <a:pt x="70433" y="0"/>
                </a:moveTo>
                <a:lnTo>
                  <a:pt x="41944" y="28058"/>
                </a:lnTo>
                <a:lnTo>
                  <a:pt x="19612" y="59982"/>
                </a:lnTo>
                <a:lnTo>
                  <a:pt x="5153" y="96487"/>
                </a:lnTo>
                <a:lnTo>
                  <a:pt x="0" y="137573"/>
                </a:lnTo>
                <a:lnTo>
                  <a:pt x="1082" y="156720"/>
                </a:lnTo>
                <a:lnTo>
                  <a:pt x="17321" y="210297"/>
                </a:lnTo>
                <a:lnTo>
                  <a:pt x="39117" y="243008"/>
                </a:lnTo>
                <a:lnTo>
                  <a:pt x="69574" y="273572"/>
                </a:lnTo>
                <a:lnTo>
                  <a:pt x="90331" y="252385"/>
                </a:lnTo>
                <a:lnTo>
                  <a:pt x="77241" y="239680"/>
                </a:lnTo>
                <a:lnTo>
                  <a:pt x="65887" y="226330"/>
                </a:lnTo>
                <a:lnTo>
                  <a:pt x="42249" y="182515"/>
                </a:lnTo>
                <a:lnTo>
                  <a:pt x="34357" y="135139"/>
                </a:lnTo>
                <a:lnTo>
                  <a:pt x="35234" y="119294"/>
                </a:lnTo>
                <a:lnTo>
                  <a:pt x="48386" y="74011"/>
                </a:lnTo>
                <a:lnTo>
                  <a:pt x="77241" y="32675"/>
                </a:lnTo>
                <a:lnTo>
                  <a:pt x="90331" y="19898"/>
                </a:lnTo>
                <a:lnTo>
                  <a:pt x="70433" y="0"/>
                </a:lnTo>
                <a:close/>
              </a:path>
              <a:path w="890269" h="273685">
                <a:moveTo>
                  <a:pt x="268561" y="182381"/>
                </a:moveTo>
                <a:lnTo>
                  <a:pt x="144015" y="182381"/>
                </a:lnTo>
                <a:lnTo>
                  <a:pt x="144015" y="213446"/>
                </a:lnTo>
                <a:lnTo>
                  <a:pt x="268561" y="213446"/>
                </a:lnTo>
                <a:lnTo>
                  <a:pt x="268561" y="182381"/>
                </a:lnTo>
                <a:close/>
              </a:path>
              <a:path w="890269" h="273685">
                <a:moveTo>
                  <a:pt x="227475" y="62129"/>
                </a:moveTo>
                <a:lnTo>
                  <a:pt x="191686" y="62129"/>
                </a:lnTo>
                <a:lnTo>
                  <a:pt x="191686" y="182381"/>
                </a:lnTo>
                <a:lnTo>
                  <a:pt x="227475" y="182381"/>
                </a:lnTo>
                <a:lnTo>
                  <a:pt x="227475" y="62129"/>
                </a:lnTo>
                <a:close/>
              </a:path>
              <a:path w="890269" h="273685">
                <a:moveTo>
                  <a:pt x="227475" y="25195"/>
                </a:moveTo>
                <a:lnTo>
                  <a:pt x="198128" y="25195"/>
                </a:lnTo>
                <a:lnTo>
                  <a:pt x="138718" y="56546"/>
                </a:lnTo>
                <a:lnTo>
                  <a:pt x="150171" y="85035"/>
                </a:lnTo>
                <a:lnTo>
                  <a:pt x="191686" y="62129"/>
                </a:lnTo>
                <a:lnTo>
                  <a:pt x="227475" y="62129"/>
                </a:lnTo>
                <a:lnTo>
                  <a:pt x="227475" y="25195"/>
                </a:lnTo>
                <a:close/>
              </a:path>
              <a:path w="890269" h="273685">
                <a:moveTo>
                  <a:pt x="313656" y="241075"/>
                </a:moveTo>
                <a:lnTo>
                  <a:pt x="313656" y="263837"/>
                </a:lnTo>
                <a:lnTo>
                  <a:pt x="323077" y="263515"/>
                </a:lnTo>
                <a:lnTo>
                  <a:pt x="360969" y="252743"/>
                </a:lnTo>
                <a:lnTo>
                  <a:pt x="376016" y="241266"/>
                </a:lnTo>
                <a:lnTo>
                  <a:pt x="319382" y="241266"/>
                </a:lnTo>
                <a:lnTo>
                  <a:pt x="313656" y="241075"/>
                </a:lnTo>
                <a:close/>
              </a:path>
              <a:path w="890269" h="273685">
                <a:moveTo>
                  <a:pt x="366146" y="160049"/>
                </a:moveTo>
                <a:lnTo>
                  <a:pt x="357748" y="160049"/>
                </a:lnTo>
                <a:lnTo>
                  <a:pt x="354408" y="160717"/>
                </a:lnTo>
                <a:lnTo>
                  <a:pt x="339567" y="174937"/>
                </a:lnTo>
                <a:lnTo>
                  <a:pt x="338517" y="177705"/>
                </a:lnTo>
                <a:lnTo>
                  <a:pt x="338115" y="179900"/>
                </a:lnTo>
                <a:lnTo>
                  <a:pt x="337992" y="186580"/>
                </a:lnTo>
                <a:lnTo>
                  <a:pt x="338374" y="189205"/>
                </a:lnTo>
                <a:lnTo>
                  <a:pt x="347584" y="203282"/>
                </a:lnTo>
                <a:lnTo>
                  <a:pt x="348920" y="204809"/>
                </a:lnTo>
                <a:lnTo>
                  <a:pt x="350161" y="206431"/>
                </a:lnTo>
                <a:lnTo>
                  <a:pt x="351401" y="207958"/>
                </a:lnTo>
                <a:lnTo>
                  <a:pt x="352403" y="209724"/>
                </a:lnTo>
                <a:lnTo>
                  <a:pt x="353167" y="211728"/>
                </a:lnTo>
                <a:lnTo>
                  <a:pt x="354026" y="213637"/>
                </a:lnTo>
                <a:lnTo>
                  <a:pt x="354455" y="215975"/>
                </a:lnTo>
                <a:lnTo>
                  <a:pt x="354455" y="222656"/>
                </a:lnTo>
                <a:lnTo>
                  <a:pt x="353406" y="226044"/>
                </a:lnTo>
                <a:lnTo>
                  <a:pt x="349206" y="231770"/>
                </a:lnTo>
                <a:lnTo>
                  <a:pt x="346295" y="234108"/>
                </a:lnTo>
                <a:lnTo>
                  <a:pt x="342573" y="235922"/>
                </a:lnTo>
                <a:lnTo>
                  <a:pt x="338947" y="237830"/>
                </a:lnTo>
                <a:lnTo>
                  <a:pt x="334652" y="239214"/>
                </a:lnTo>
                <a:lnTo>
                  <a:pt x="324726" y="240932"/>
                </a:lnTo>
                <a:lnTo>
                  <a:pt x="319382" y="241266"/>
                </a:lnTo>
                <a:lnTo>
                  <a:pt x="376016" y="241266"/>
                </a:lnTo>
                <a:lnTo>
                  <a:pt x="391140" y="204809"/>
                </a:lnTo>
                <a:lnTo>
                  <a:pt x="391286" y="193500"/>
                </a:lnTo>
                <a:lnTo>
                  <a:pt x="390722" y="189348"/>
                </a:lnTo>
                <a:lnTo>
                  <a:pt x="389386" y="184672"/>
                </a:lnTo>
                <a:lnTo>
                  <a:pt x="388049" y="179900"/>
                </a:lnTo>
                <a:lnTo>
                  <a:pt x="386093" y="175700"/>
                </a:lnTo>
                <a:lnTo>
                  <a:pt x="383516" y="172074"/>
                </a:lnTo>
                <a:lnTo>
                  <a:pt x="380939" y="168352"/>
                </a:lnTo>
                <a:lnTo>
                  <a:pt x="377790" y="165441"/>
                </a:lnTo>
                <a:lnTo>
                  <a:pt x="374068" y="163341"/>
                </a:lnTo>
                <a:lnTo>
                  <a:pt x="370346" y="161146"/>
                </a:lnTo>
                <a:lnTo>
                  <a:pt x="366146" y="160049"/>
                </a:lnTo>
                <a:close/>
              </a:path>
              <a:path w="890269" h="273685">
                <a:moveTo>
                  <a:pt x="752144" y="182381"/>
                </a:moveTo>
                <a:lnTo>
                  <a:pt x="627598" y="182381"/>
                </a:lnTo>
                <a:lnTo>
                  <a:pt x="627598" y="213446"/>
                </a:lnTo>
                <a:lnTo>
                  <a:pt x="752144" y="213446"/>
                </a:lnTo>
                <a:lnTo>
                  <a:pt x="752144" y="182381"/>
                </a:lnTo>
                <a:close/>
              </a:path>
              <a:path w="890269" h="273685">
                <a:moveTo>
                  <a:pt x="711059" y="62129"/>
                </a:moveTo>
                <a:lnTo>
                  <a:pt x="675269" y="62129"/>
                </a:lnTo>
                <a:lnTo>
                  <a:pt x="675269" y="182381"/>
                </a:lnTo>
                <a:lnTo>
                  <a:pt x="711059" y="182381"/>
                </a:lnTo>
                <a:lnTo>
                  <a:pt x="711059" y="62129"/>
                </a:lnTo>
                <a:close/>
              </a:path>
              <a:path w="890269" h="273685">
                <a:moveTo>
                  <a:pt x="711059" y="25195"/>
                </a:moveTo>
                <a:lnTo>
                  <a:pt x="681711" y="25195"/>
                </a:lnTo>
                <a:lnTo>
                  <a:pt x="622301" y="56546"/>
                </a:lnTo>
                <a:lnTo>
                  <a:pt x="633754" y="85035"/>
                </a:lnTo>
                <a:lnTo>
                  <a:pt x="675269" y="62129"/>
                </a:lnTo>
                <a:lnTo>
                  <a:pt x="711059" y="62129"/>
                </a:lnTo>
                <a:lnTo>
                  <a:pt x="711059" y="25195"/>
                </a:lnTo>
                <a:close/>
              </a:path>
              <a:path w="890269" h="273685">
                <a:moveTo>
                  <a:pt x="820430" y="0"/>
                </a:moveTo>
                <a:lnTo>
                  <a:pt x="799816" y="20757"/>
                </a:lnTo>
                <a:lnTo>
                  <a:pt x="812968" y="33534"/>
                </a:lnTo>
                <a:lnTo>
                  <a:pt x="824367" y="46955"/>
                </a:lnTo>
                <a:lnTo>
                  <a:pt x="848042" y="90904"/>
                </a:lnTo>
                <a:lnTo>
                  <a:pt x="855933" y="138146"/>
                </a:lnTo>
                <a:lnTo>
                  <a:pt x="855056" y="154000"/>
                </a:lnTo>
                <a:lnTo>
                  <a:pt x="841904" y="199417"/>
                </a:lnTo>
                <a:lnTo>
                  <a:pt x="812968" y="240887"/>
                </a:lnTo>
                <a:lnTo>
                  <a:pt x="799816" y="253673"/>
                </a:lnTo>
                <a:lnTo>
                  <a:pt x="819858" y="273572"/>
                </a:lnTo>
                <a:lnTo>
                  <a:pt x="848203" y="245656"/>
                </a:lnTo>
                <a:lnTo>
                  <a:pt x="870249" y="213589"/>
                </a:lnTo>
                <a:lnTo>
                  <a:pt x="884708" y="177084"/>
                </a:lnTo>
                <a:lnTo>
                  <a:pt x="889861" y="135998"/>
                </a:lnTo>
                <a:lnTo>
                  <a:pt x="888787" y="116788"/>
                </a:lnTo>
                <a:lnTo>
                  <a:pt x="872682" y="63132"/>
                </a:lnTo>
                <a:lnTo>
                  <a:pt x="851030" y="30384"/>
                </a:lnTo>
                <a:lnTo>
                  <a:pt x="836848" y="14897"/>
                </a:lnTo>
                <a:lnTo>
                  <a:pt x="82043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06946" y="8290814"/>
            <a:ext cx="271780" cy="162560"/>
          </a:xfrm>
          <a:custGeom>
            <a:avLst/>
            <a:gdLst/>
            <a:ahLst/>
            <a:cxnLst/>
            <a:rect l="l" t="t" r="r" b="b"/>
            <a:pathLst>
              <a:path w="271780" h="162559">
                <a:moveTo>
                  <a:pt x="89043" y="65708"/>
                </a:moveTo>
                <a:lnTo>
                  <a:pt x="0" y="65708"/>
                </a:lnTo>
                <a:lnTo>
                  <a:pt x="0" y="96773"/>
                </a:lnTo>
                <a:lnTo>
                  <a:pt x="89043" y="96773"/>
                </a:lnTo>
                <a:lnTo>
                  <a:pt x="89043" y="65708"/>
                </a:lnTo>
                <a:close/>
              </a:path>
              <a:path w="271780" h="162559">
                <a:moveTo>
                  <a:pt x="175223" y="0"/>
                </a:moveTo>
                <a:lnTo>
                  <a:pt x="153034" y="22618"/>
                </a:lnTo>
                <a:lnTo>
                  <a:pt x="223896" y="81456"/>
                </a:lnTo>
                <a:lnTo>
                  <a:pt x="153034" y="139864"/>
                </a:lnTo>
                <a:lnTo>
                  <a:pt x="175223" y="162482"/>
                </a:lnTo>
                <a:lnTo>
                  <a:pt x="271711" y="81169"/>
                </a:lnTo>
                <a:lnTo>
                  <a:pt x="175223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476213" y="8236557"/>
            <a:ext cx="2665186" cy="619111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13881448" y="8236557"/>
            <a:ext cx="890269" cy="273685"/>
          </a:xfrm>
          <a:custGeom>
            <a:avLst/>
            <a:gdLst/>
            <a:ahLst/>
            <a:cxnLst/>
            <a:rect l="l" t="t" r="r" b="b"/>
            <a:pathLst>
              <a:path w="890269" h="273684">
                <a:moveTo>
                  <a:pt x="70433" y="0"/>
                </a:moveTo>
                <a:lnTo>
                  <a:pt x="41944" y="28058"/>
                </a:lnTo>
                <a:lnTo>
                  <a:pt x="19612" y="59982"/>
                </a:lnTo>
                <a:lnTo>
                  <a:pt x="5153" y="96487"/>
                </a:lnTo>
                <a:lnTo>
                  <a:pt x="0" y="137573"/>
                </a:lnTo>
                <a:lnTo>
                  <a:pt x="1082" y="156720"/>
                </a:lnTo>
                <a:lnTo>
                  <a:pt x="17321" y="210297"/>
                </a:lnTo>
                <a:lnTo>
                  <a:pt x="39117" y="243008"/>
                </a:lnTo>
                <a:lnTo>
                  <a:pt x="69574" y="273572"/>
                </a:lnTo>
                <a:lnTo>
                  <a:pt x="90331" y="252385"/>
                </a:lnTo>
                <a:lnTo>
                  <a:pt x="77241" y="239680"/>
                </a:lnTo>
                <a:lnTo>
                  <a:pt x="65887" y="226330"/>
                </a:lnTo>
                <a:lnTo>
                  <a:pt x="42249" y="182515"/>
                </a:lnTo>
                <a:lnTo>
                  <a:pt x="34357" y="135139"/>
                </a:lnTo>
                <a:lnTo>
                  <a:pt x="35234" y="119294"/>
                </a:lnTo>
                <a:lnTo>
                  <a:pt x="48386" y="74011"/>
                </a:lnTo>
                <a:lnTo>
                  <a:pt x="77241" y="32675"/>
                </a:lnTo>
                <a:lnTo>
                  <a:pt x="90331" y="19898"/>
                </a:lnTo>
                <a:lnTo>
                  <a:pt x="70433" y="0"/>
                </a:lnTo>
                <a:close/>
              </a:path>
              <a:path w="890269" h="273684">
                <a:moveTo>
                  <a:pt x="205000" y="23191"/>
                </a:moveTo>
                <a:lnTo>
                  <a:pt x="166482" y="33444"/>
                </a:lnTo>
                <a:lnTo>
                  <a:pt x="141116" y="62845"/>
                </a:lnTo>
                <a:lnTo>
                  <a:pt x="130156" y="109604"/>
                </a:lnTo>
                <a:lnTo>
                  <a:pt x="129843" y="120824"/>
                </a:lnTo>
                <a:lnTo>
                  <a:pt x="130174" y="133046"/>
                </a:lnTo>
                <a:lnTo>
                  <a:pt x="138047" y="173031"/>
                </a:lnTo>
                <a:lnTo>
                  <a:pt x="160228" y="204320"/>
                </a:lnTo>
                <a:lnTo>
                  <a:pt x="200848" y="216739"/>
                </a:lnTo>
                <a:lnTo>
                  <a:pt x="209545" y="216327"/>
                </a:lnTo>
                <a:lnTo>
                  <a:pt x="245442" y="202101"/>
                </a:lnTo>
                <a:lnTo>
                  <a:pt x="258076" y="188250"/>
                </a:lnTo>
                <a:lnTo>
                  <a:pt x="195504" y="188250"/>
                </a:lnTo>
                <a:lnTo>
                  <a:pt x="189062" y="186008"/>
                </a:lnTo>
                <a:lnTo>
                  <a:pt x="177991" y="177037"/>
                </a:lnTo>
                <a:lnTo>
                  <a:pt x="173696" y="170165"/>
                </a:lnTo>
                <a:lnTo>
                  <a:pt x="170642" y="160908"/>
                </a:lnTo>
                <a:lnTo>
                  <a:pt x="213225" y="130129"/>
                </a:lnTo>
                <a:lnTo>
                  <a:pt x="165345" y="130129"/>
                </a:lnTo>
                <a:lnTo>
                  <a:pt x="165179" y="128635"/>
                </a:lnTo>
                <a:lnTo>
                  <a:pt x="165288" y="110516"/>
                </a:lnTo>
                <a:lnTo>
                  <a:pt x="165775" y="103394"/>
                </a:lnTo>
                <a:lnTo>
                  <a:pt x="179375" y="62654"/>
                </a:lnTo>
                <a:lnTo>
                  <a:pt x="187964" y="55831"/>
                </a:lnTo>
                <a:lnTo>
                  <a:pt x="192545" y="53063"/>
                </a:lnTo>
                <a:lnTo>
                  <a:pt x="197508" y="51679"/>
                </a:lnTo>
                <a:lnTo>
                  <a:pt x="260144" y="51679"/>
                </a:lnTo>
                <a:lnTo>
                  <a:pt x="255820" y="45666"/>
                </a:lnTo>
                <a:lnTo>
                  <a:pt x="219852" y="24551"/>
                </a:lnTo>
                <a:lnTo>
                  <a:pt x="212578" y="23531"/>
                </a:lnTo>
                <a:lnTo>
                  <a:pt x="205000" y="23191"/>
                </a:lnTo>
                <a:close/>
              </a:path>
              <a:path w="890269" h="273684">
                <a:moveTo>
                  <a:pt x="275631" y="110516"/>
                </a:moveTo>
                <a:lnTo>
                  <a:pt x="240359" y="110516"/>
                </a:lnTo>
                <a:lnTo>
                  <a:pt x="240407" y="113666"/>
                </a:lnTo>
                <a:lnTo>
                  <a:pt x="240598" y="117006"/>
                </a:lnTo>
                <a:lnTo>
                  <a:pt x="240634" y="120824"/>
                </a:lnTo>
                <a:lnTo>
                  <a:pt x="235874" y="158951"/>
                </a:lnTo>
                <a:lnTo>
                  <a:pt x="229766" y="171644"/>
                </a:lnTo>
                <a:lnTo>
                  <a:pt x="226426" y="177180"/>
                </a:lnTo>
                <a:lnTo>
                  <a:pt x="222417" y="181331"/>
                </a:lnTo>
                <a:lnTo>
                  <a:pt x="217741" y="184099"/>
                </a:lnTo>
                <a:lnTo>
                  <a:pt x="213160" y="186867"/>
                </a:lnTo>
                <a:lnTo>
                  <a:pt x="208197" y="188250"/>
                </a:lnTo>
                <a:lnTo>
                  <a:pt x="258076" y="188250"/>
                </a:lnTo>
                <a:lnTo>
                  <a:pt x="273044" y="150940"/>
                </a:lnTo>
                <a:lnTo>
                  <a:pt x="275814" y="120824"/>
                </a:lnTo>
                <a:lnTo>
                  <a:pt x="275716" y="113666"/>
                </a:lnTo>
                <a:lnTo>
                  <a:pt x="275631" y="110516"/>
                </a:lnTo>
                <a:close/>
              </a:path>
              <a:path w="890269" h="273684">
                <a:moveTo>
                  <a:pt x="260144" y="51679"/>
                </a:moveTo>
                <a:lnTo>
                  <a:pt x="210297" y="51679"/>
                </a:lnTo>
                <a:lnTo>
                  <a:pt x="216739" y="53970"/>
                </a:lnTo>
                <a:lnTo>
                  <a:pt x="222179" y="58551"/>
                </a:lnTo>
                <a:lnTo>
                  <a:pt x="227714" y="63036"/>
                </a:lnTo>
                <a:lnTo>
                  <a:pt x="232152" y="70003"/>
                </a:lnTo>
                <a:lnTo>
                  <a:pt x="235492" y="79451"/>
                </a:lnTo>
                <a:lnTo>
                  <a:pt x="165345" y="130129"/>
                </a:lnTo>
                <a:lnTo>
                  <a:pt x="213225" y="130129"/>
                </a:lnTo>
                <a:lnTo>
                  <a:pt x="240359" y="110516"/>
                </a:lnTo>
                <a:lnTo>
                  <a:pt x="275631" y="110516"/>
                </a:lnTo>
                <a:lnTo>
                  <a:pt x="275531" y="106821"/>
                </a:lnTo>
                <a:lnTo>
                  <a:pt x="267658" y="66764"/>
                </a:lnTo>
                <a:lnTo>
                  <a:pt x="260285" y="51876"/>
                </a:lnTo>
                <a:lnTo>
                  <a:pt x="260144" y="51679"/>
                </a:lnTo>
                <a:close/>
              </a:path>
              <a:path w="890269" h="273684">
                <a:moveTo>
                  <a:pt x="313656" y="241075"/>
                </a:moveTo>
                <a:lnTo>
                  <a:pt x="313656" y="263837"/>
                </a:lnTo>
                <a:lnTo>
                  <a:pt x="323077" y="263515"/>
                </a:lnTo>
                <a:lnTo>
                  <a:pt x="360969" y="252743"/>
                </a:lnTo>
                <a:lnTo>
                  <a:pt x="376016" y="241266"/>
                </a:lnTo>
                <a:lnTo>
                  <a:pt x="319382" y="241266"/>
                </a:lnTo>
                <a:lnTo>
                  <a:pt x="313656" y="241075"/>
                </a:lnTo>
                <a:close/>
              </a:path>
              <a:path w="890269" h="273684">
                <a:moveTo>
                  <a:pt x="366146" y="160049"/>
                </a:moveTo>
                <a:lnTo>
                  <a:pt x="357748" y="160049"/>
                </a:lnTo>
                <a:lnTo>
                  <a:pt x="354408" y="160717"/>
                </a:lnTo>
                <a:lnTo>
                  <a:pt x="339567" y="174937"/>
                </a:lnTo>
                <a:lnTo>
                  <a:pt x="338517" y="177705"/>
                </a:lnTo>
                <a:lnTo>
                  <a:pt x="338115" y="179900"/>
                </a:lnTo>
                <a:lnTo>
                  <a:pt x="337992" y="186580"/>
                </a:lnTo>
                <a:lnTo>
                  <a:pt x="338374" y="189205"/>
                </a:lnTo>
                <a:lnTo>
                  <a:pt x="347584" y="203282"/>
                </a:lnTo>
                <a:lnTo>
                  <a:pt x="348920" y="204809"/>
                </a:lnTo>
                <a:lnTo>
                  <a:pt x="350161" y="206431"/>
                </a:lnTo>
                <a:lnTo>
                  <a:pt x="351401" y="207958"/>
                </a:lnTo>
                <a:lnTo>
                  <a:pt x="352403" y="209724"/>
                </a:lnTo>
                <a:lnTo>
                  <a:pt x="353167" y="211728"/>
                </a:lnTo>
                <a:lnTo>
                  <a:pt x="354026" y="213637"/>
                </a:lnTo>
                <a:lnTo>
                  <a:pt x="354455" y="215975"/>
                </a:lnTo>
                <a:lnTo>
                  <a:pt x="354455" y="222656"/>
                </a:lnTo>
                <a:lnTo>
                  <a:pt x="353406" y="226044"/>
                </a:lnTo>
                <a:lnTo>
                  <a:pt x="349206" y="231770"/>
                </a:lnTo>
                <a:lnTo>
                  <a:pt x="346295" y="234108"/>
                </a:lnTo>
                <a:lnTo>
                  <a:pt x="342573" y="235922"/>
                </a:lnTo>
                <a:lnTo>
                  <a:pt x="338947" y="237830"/>
                </a:lnTo>
                <a:lnTo>
                  <a:pt x="334652" y="239214"/>
                </a:lnTo>
                <a:lnTo>
                  <a:pt x="324726" y="240932"/>
                </a:lnTo>
                <a:lnTo>
                  <a:pt x="319382" y="241266"/>
                </a:lnTo>
                <a:lnTo>
                  <a:pt x="376016" y="241266"/>
                </a:lnTo>
                <a:lnTo>
                  <a:pt x="391140" y="204809"/>
                </a:lnTo>
                <a:lnTo>
                  <a:pt x="391286" y="193500"/>
                </a:lnTo>
                <a:lnTo>
                  <a:pt x="390722" y="189348"/>
                </a:lnTo>
                <a:lnTo>
                  <a:pt x="389386" y="184672"/>
                </a:lnTo>
                <a:lnTo>
                  <a:pt x="388049" y="179900"/>
                </a:lnTo>
                <a:lnTo>
                  <a:pt x="386093" y="175700"/>
                </a:lnTo>
                <a:lnTo>
                  <a:pt x="383516" y="172074"/>
                </a:lnTo>
                <a:lnTo>
                  <a:pt x="380939" y="168352"/>
                </a:lnTo>
                <a:lnTo>
                  <a:pt x="377790" y="165441"/>
                </a:lnTo>
                <a:lnTo>
                  <a:pt x="374068" y="163341"/>
                </a:lnTo>
                <a:lnTo>
                  <a:pt x="370346" y="161146"/>
                </a:lnTo>
                <a:lnTo>
                  <a:pt x="366146" y="160049"/>
                </a:lnTo>
                <a:close/>
              </a:path>
              <a:path w="890269" h="273684">
                <a:moveTo>
                  <a:pt x="688583" y="23191"/>
                </a:moveTo>
                <a:lnTo>
                  <a:pt x="650065" y="33444"/>
                </a:lnTo>
                <a:lnTo>
                  <a:pt x="624699" y="62845"/>
                </a:lnTo>
                <a:lnTo>
                  <a:pt x="613739" y="109604"/>
                </a:lnTo>
                <a:lnTo>
                  <a:pt x="613426" y="120824"/>
                </a:lnTo>
                <a:lnTo>
                  <a:pt x="613757" y="133046"/>
                </a:lnTo>
                <a:lnTo>
                  <a:pt x="621630" y="173031"/>
                </a:lnTo>
                <a:lnTo>
                  <a:pt x="643811" y="204320"/>
                </a:lnTo>
                <a:lnTo>
                  <a:pt x="684431" y="216739"/>
                </a:lnTo>
                <a:lnTo>
                  <a:pt x="693128" y="216327"/>
                </a:lnTo>
                <a:lnTo>
                  <a:pt x="729025" y="202101"/>
                </a:lnTo>
                <a:lnTo>
                  <a:pt x="741659" y="188250"/>
                </a:lnTo>
                <a:lnTo>
                  <a:pt x="679087" y="188250"/>
                </a:lnTo>
                <a:lnTo>
                  <a:pt x="672645" y="186008"/>
                </a:lnTo>
                <a:lnTo>
                  <a:pt x="661574" y="177037"/>
                </a:lnTo>
                <a:lnTo>
                  <a:pt x="657279" y="170165"/>
                </a:lnTo>
                <a:lnTo>
                  <a:pt x="654225" y="160908"/>
                </a:lnTo>
                <a:lnTo>
                  <a:pt x="696808" y="130129"/>
                </a:lnTo>
                <a:lnTo>
                  <a:pt x="648929" y="130129"/>
                </a:lnTo>
                <a:lnTo>
                  <a:pt x="648763" y="128635"/>
                </a:lnTo>
                <a:lnTo>
                  <a:pt x="648871" y="110516"/>
                </a:lnTo>
                <a:lnTo>
                  <a:pt x="649358" y="103394"/>
                </a:lnTo>
                <a:lnTo>
                  <a:pt x="662958" y="62654"/>
                </a:lnTo>
                <a:lnTo>
                  <a:pt x="671547" y="55831"/>
                </a:lnTo>
                <a:lnTo>
                  <a:pt x="676128" y="53063"/>
                </a:lnTo>
                <a:lnTo>
                  <a:pt x="681091" y="51679"/>
                </a:lnTo>
                <a:lnTo>
                  <a:pt x="743727" y="51679"/>
                </a:lnTo>
                <a:lnTo>
                  <a:pt x="739404" y="45666"/>
                </a:lnTo>
                <a:lnTo>
                  <a:pt x="703435" y="24551"/>
                </a:lnTo>
                <a:lnTo>
                  <a:pt x="696161" y="23531"/>
                </a:lnTo>
                <a:lnTo>
                  <a:pt x="688583" y="23191"/>
                </a:lnTo>
                <a:close/>
              </a:path>
              <a:path w="890269" h="273684">
                <a:moveTo>
                  <a:pt x="759214" y="110516"/>
                </a:moveTo>
                <a:lnTo>
                  <a:pt x="723943" y="110516"/>
                </a:lnTo>
                <a:lnTo>
                  <a:pt x="723990" y="113666"/>
                </a:lnTo>
                <a:lnTo>
                  <a:pt x="724181" y="117006"/>
                </a:lnTo>
                <a:lnTo>
                  <a:pt x="724217" y="120824"/>
                </a:lnTo>
                <a:lnTo>
                  <a:pt x="719457" y="158951"/>
                </a:lnTo>
                <a:lnTo>
                  <a:pt x="713349" y="171644"/>
                </a:lnTo>
                <a:lnTo>
                  <a:pt x="710009" y="177180"/>
                </a:lnTo>
                <a:lnTo>
                  <a:pt x="706000" y="181331"/>
                </a:lnTo>
                <a:lnTo>
                  <a:pt x="701324" y="184099"/>
                </a:lnTo>
                <a:lnTo>
                  <a:pt x="696743" y="186867"/>
                </a:lnTo>
                <a:lnTo>
                  <a:pt x="691780" y="188250"/>
                </a:lnTo>
                <a:lnTo>
                  <a:pt x="741659" y="188250"/>
                </a:lnTo>
                <a:lnTo>
                  <a:pt x="756627" y="150940"/>
                </a:lnTo>
                <a:lnTo>
                  <a:pt x="759398" y="120824"/>
                </a:lnTo>
                <a:lnTo>
                  <a:pt x="759299" y="113666"/>
                </a:lnTo>
                <a:lnTo>
                  <a:pt x="759214" y="110516"/>
                </a:lnTo>
                <a:close/>
              </a:path>
              <a:path w="890269" h="273684">
                <a:moveTo>
                  <a:pt x="743727" y="51679"/>
                </a:moveTo>
                <a:lnTo>
                  <a:pt x="693880" y="51679"/>
                </a:lnTo>
                <a:lnTo>
                  <a:pt x="700322" y="53970"/>
                </a:lnTo>
                <a:lnTo>
                  <a:pt x="705762" y="58551"/>
                </a:lnTo>
                <a:lnTo>
                  <a:pt x="711297" y="63036"/>
                </a:lnTo>
                <a:lnTo>
                  <a:pt x="715735" y="70003"/>
                </a:lnTo>
                <a:lnTo>
                  <a:pt x="719075" y="79451"/>
                </a:lnTo>
                <a:lnTo>
                  <a:pt x="648929" y="130129"/>
                </a:lnTo>
                <a:lnTo>
                  <a:pt x="696808" y="130129"/>
                </a:lnTo>
                <a:lnTo>
                  <a:pt x="723943" y="110516"/>
                </a:lnTo>
                <a:lnTo>
                  <a:pt x="759214" y="110516"/>
                </a:lnTo>
                <a:lnTo>
                  <a:pt x="759114" y="106821"/>
                </a:lnTo>
                <a:lnTo>
                  <a:pt x="751241" y="66764"/>
                </a:lnTo>
                <a:lnTo>
                  <a:pt x="743868" y="51876"/>
                </a:lnTo>
                <a:lnTo>
                  <a:pt x="743727" y="51679"/>
                </a:lnTo>
                <a:close/>
              </a:path>
              <a:path w="890269" h="273684">
                <a:moveTo>
                  <a:pt x="820430" y="0"/>
                </a:moveTo>
                <a:lnTo>
                  <a:pt x="799816" y="20757"/>
                </a:lnTo>
                <a:lnTo>
                  <a:pt x="812968" y="33534"/>
                </a:lnTo>
                <a:lnTo>
                  <a:pt x="824367" y="46955"/>
                </a:lnTo>
                <a:lnTo>
                  <a:pt x="848042" y="90904"/>
                </a:lnTo>
                <a:lnTo>
                  <a:pt x="855933" y="138146"/>
                </a:lnTo>
                <a:lnTo>
                  <a:pt x="855056" y="154000"/>
                </a:lnTo>
                <a:lnTo>
                  <a:pt x="841904" y="199417"/>
                </a:lnTo>
                <a:lnTo>
                  <a:pt x="812968" y="240887"/>
                </a:lnTo>
                <a:lnTo>
                  <a:pt x="799816" y="253673"/>
                </a:lnTo>
                <a:lnTo>
                  <a:pt x="819858" y="273572"/>
                </a:lnTo>
                <a:lnTo>
                  <a:pt x="848203" y="245656"/>
                </a:lnTo>
                <a:lnTo>
                  <a:pt x="870249" y="213589"/>
                </a:lnTo>
                <a:lnTo>
                  <a:pt x="884708" y="177084"/>
                </a:lnTo>
                <a:lnTo>
                  <a:pt x="889861" y="135998"/>
                </a:lnTo>
                <a:lnTo>
                  <a:pt x="888787" y="116788"/>
                </a:lnTo>
                <a:lnTo>
                  <a:pt x="872682" y="63132"/>
                </a:lnTo>
                <a:lnTo>
                  <a:pt x="851030" y="30384"/>
                </a:lnTo>
                <a:lnTo>
                  <a:pt x="836848" y="14897"/>
                </a:lnTo>
                <a:lnTo>
                  <a:pt x="820430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61211" y="5009684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4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4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99207" y="16565"/>
                </a:moveTo>
                <a:lnTo>
                  <a:pt x="483392" y="16565"/>
                </a:lnTo>
                <a:lnTo>
                  <a:pt x="475825" y="18133"/>
                </a:lnTo>
                <a:lnTo>
                  <a:pt x="462464" y="24404"/>
                </a:lnTo>
                <a:lnTo>
                  <a:pt x="456840" y="28972"/>
                </a:lnTo>
                <a:lnTo>
                  <a:pt x="452272" y="34971"/>
                </a:lnTo>
                <a:lnTo>
                  <a:pt x="447705" y="40901"/>
                </a:lnTo>
                <a:lnTo>
                  <a:pt x="438385" y="78288"/>
                </a:lnTo>
                <a:lnTo>
                  <a:pt x="438276" y="90529"/>
                </a:lnTo>
                <a:lnTo>
                  <a:pt x="438398" y="95032"/>
                </a:lnTo>
                <a:lnTo>
                  <a:pt x="447978" y="133169"/>
                </a:lnTo>
                <a:lnTo>
                  <a:pt x="481517" y="154813"/>
                </a:lnTo>
                <a:lnTo>
                  <a:pt x="497401" y="154813"/>
                </a:lnTo>
                <a:lnTo>
                  <a:pt x="504967" y="153245"/>
                </a:lnTo>
                <a:lnTo>
                  <a:pt x="518192" y="146974"/>
                </a:lnTo>
                <a:lnTo>
                  <a:pt x="523782" y="142440"/>
                </a:lnTo>
                <a:lnTo>
                  <a:pt x="529935" y="134464"/>
                </a:lnTo>
                <a:lnTo>
                  <a:pt x="485062" y="134464"/>
                </a:lnTo>
                <a:lnTo>
                  <a:pt x="480460" y="132862"/>
                </a:lnTo>
                <a:lnTo>
                  <a:pt x="472553" y="126455"/>
                </a:lnTo>
                <a:lnTo>
                  <a:pt x="469485" y="121546"/>
                </a:lnTo>
                <a:lnTo>
                  <a:pt x="467304" y="114934"/>
                </a:lnTo>
                <a:lnTo>
                  <a:pt x="497720" y="92949"/>
                </a:lnTo>
                <a:lnTo>
                  <a:pt x="463520" y="92949"/>
                </a:lnTo>
                <a:lnTo>
                  <a:pt x="463384" y="91722"/>
                </a:lnTo>
                <a:lnTo>
                  <a:pt x="463398" y="76301"/>
                </a:lnTo>
                <a:lnTo>
                  <a:pt x="463997" y="69976"/>
                </a:lnTo>
                <a:lnTo>
                  <a:pt x="479676" y="39879"/>
                </a:lnTo>
                <a:lnTo>
                  <a:pt x="482949" y="37902"/>
                </a:lnTo>
                <a:lnTo>
                  <a:pt x="486493" y="36913"/>
                </a:lnTo>
                <a:lnTo>
                  <a:pt x="531645" y="36913"/>
                </a:lnTo>
                <a:lnTo>
                  <a:pt x="528145" y="32619"/>
                </a:lnTo>
                <a:lnTo>
                  <a:pt x="523714" y="27097"/>
                </a:lnTo>
                <a:lnTo>
                  <a:pt x="518397" y="23041"/>
                </a:lnTo>
                <a:lnTo>
                  <a:pt x="505990" y="17860"/>
                </a:lnTo>
                <a:lnTo>
                  <a:pt x="499207" y="16565"/>
                </a:lnTo>
                <a:close/>
              </a:path>
              <a:path w="635634" h="195579">
                <a:moveTo>
                  <a:pt x="542296" y="78940"/>
                </a:moveTo>
                <a:lnTo>
                  <a:pt x="517102" y="78940"/>
                </a:lnTo>
                <a:lnTo>
                  <a:pt x="517222" y="95032"/>
                </a:lnTo>
                <a:lnTo>
                  <a:pt x="516625" y="101334"/>
                </a:lnTo>
                <a:lnTo>
                  <a:pt x="500945" y="131499"/>
                </a:lnTo>
                <a:lnTo>
                  <a:pt x="497673" y="133476"/>
                </a:lnTo>
                <a:lnTo>
                  <a:pt x="494128" y="134464"/>
                </a:lnTo>
                <a:lnTo>
                  <a:pt x="529935" y="134464"/>
                </a:lnTo>
                <a:lnTo>
                  <a:pt x="542241" y="92949"/>
                </a:lnTo>
                <a:lnTo>
                  <a:pt x="542427" y="86302"/>
                </a:lnTo>
                <a:lnTo>
                  <a:pt x="542296" y="78940"/>
                </a:lnTo>
                <a:close/>
              </a:path>
              <a:path w="635634" h="195579">
                <a:moveTo>
                  <a:pt x="531645" y="36913"/>
                </a:moveTo>
                <a:lnTo>
                  <a:pt x="495628" y="36913"/>
                </a:lnTo>
                <a:lnTo>
                  <a:pt x="500230" y="38550"/>
                </a:lnTo>
                <a:lnTo>
                  <a:pt x="504115" y="41822"/>
                </a:lnTo>
                <a:lnTo>
                  <a:pt x="508069" y="45026"/>
                </a:lnTo>
                <a:lnTo>
                  <a:pt x="511239" y="50002"/>
                </a:lnTo>
                <a:lnTo>
                  <a:pt x="513625" y="56751"/>
                </a:lnTo>
                <a:lnTo>
                  <a:pt x="463520" y="92949"/>
                </a:lnTo>
                <a:lnTo>
                  <a:pt x="497720" y="92949"/>
                </a:lnTo>
                <a:lnTo>
                  <a:pt x="517102" y="78940"/>
                </a:lnTo>
                <a:lnTo>
                  <a:pt x="542296" y="78940"/>
                </a:lnTo>
                <a:lnTo>
                  <a:pt x="542224" y="76301"/>
                </a:lnTo>
                <a:lnTo>
                  <a:pt x="532644" y="38141"/>
                </a:lnTo>
                <a:lnTo>
                  <a:pt x="531645" y="36913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97828" y="5009684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4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4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4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4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7525" y="6060863"/>
            <a:ext cx="127838" cy="19025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6135897" y="6042968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79816" y="7097480"/>
            <a:ext cx="126120" cy="193118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6135897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5500" y="8126777"/>
            <a:ext cx="149455" cy="187105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135897" y="810573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5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5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5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5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5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22007" y="392134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7734487" y="3790460"/>
            <a:ext cx="520700" cy="661035"/>
            <a:chOff x="7734487" y="3790460"/>
            <a:chExt cx="520700" cy="661035"/>
          </a:xfrm>
        </p:grpSpPr>
        <p:sp>
          <p:nvSpPr>
            <p:cNvPr id="43" name="object 43"/>
            <p:cNvSpPr/>
            <p:nvPr/>
          </p:nvSpPr>
          <p:spPr>
            <a:xfrm>
              <a:off x="7792949" y="3790460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5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5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5" h="458470">
                  <a:moveTo>
                    <a:pt x="392658" y="458101"/>
                  </a:moveTo>
                  <a:lnTo>
                    <a:pt x="392645" y="327215"/>
                  </a:lnTo>
                  <a:lnTo>
                    <a:pt x="392645" y="318541"/>
                  </a:ln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13"/>
                  </a:lnTo>
                  <a:lnTo>
                    <a:pt x="147243" y="294500"/>
                  </a:lnTo>
                  <a:lnTo>
                    <a:pt x="147243" y="261772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278130" y="294500"/>
                  </a:lnTo>
                  <a:lnTo>
                    <a:pt x="278130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02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02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84" y="65455"/>
                  </a:lnTo>
                  <a:lnTo>
                    <a:pt x="81178" y="68910"/>
                  </a:lnTo>
                  <a:lnTo>
                    <a:pt x="68897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897" y="246049"/>
                  </a:lnTo>
                  <a:lnTo>
                    <a:pt x="81178" y="258318"/>
                  </a:lnTo>
                  <a:lnTo>
                    <a:pt x="89484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41" y="294513"/>
                  </a:lnTo>
                  <a:lnTo>
                    <a:pt x="15735" y="297954"/>
                  </a:lnTo>
                  <a:lnTo>
                    <a:pt x="3454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4487" y="4255780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53791" y="16565"/>
                  </a:moveTo>
                  <a:lnTo>
                    <a:pt x="137975" y="16565"/>
                  </a:lnTo>
                  <a:lnTo>
                    <a:pt x="130408" y="18133"/>
                  </a:lnTo>
                  <a:lnTo>
                    <a:pt x="117047" y="24404"/>
                  </a:lnTo>
                  <a:lnTo>
                    <a:pt x="111423" y="28972"/>
                  </a:lnTo>
                  <a:lnTo>
                    <a:pt x="106856" y="34971"/>
                  </a:lnTo>
                  <a:lnTo>
                    <a:pt x="102288" y="40901"/>
                  </a:lnTo>
                  <a:lnTo>
                    <a:pt x="92968" y="78288"/>
                  </a:lnTo>
                  <a:lnTo>
                    <a:pt x="92859" y="90529"/>
                  </a:lnTo>
                  <a:lnTo>
                    <a:pt x="92981" y="95032"/>
                  </a:lnTo>
                  <a:lnTo>
                    <a:pt x="102561" y="133169"/>
                  </a:lnTo>
                  <a:lnTo>
                    <a:pt x="136101" y="154813"/>
                  </a:lnTo>
                  <a:lnTo>
                    <a:pt x="151984" y="154813"/>
                  </a:lnTo>
                  <a:lnTo>
                    <a:pt x="159551" y="153245"/>
                  </a:lnTo>
                  <a:lnTo>
                    <a:pt x="172776" y="146974"/>
                  </a:lnTo>
                  <a:lnTo>
                    <a:pt x="178366" y="142440"/>
                  </a:lnTo>
                  <a:lnTo>
                    <a:pt x="184519" y="134464"/>
                  </a:lnTo>
                  <a:lnTo>
                    <a:pt x="139645" y="134464"/>
                  </a:lnTo>
                  <a:lnTo>
                    <a:pt x="135044" y="132862"/>
                  </a:lnTo>
                  <a:lnTo>
                    <a:pt x="127136" y="126455"/>
                  </a:lnTo>
                  <a:lnTo>
                    <a:pt x="124069" y="121546"/>
                  </a:lnTo>
                  <a:lnTo>
                    <a:pt x="121887" y="114934"/>
                  </a:lnTo>
                  <a:lnTo>
                    <a:pt x="152304" y="92949"/>
                  </a:lnTo>
                  <a:lnTo>
                    <a:pt x="118104" y="92949"/>
                  </a:lnTo>
                  <a:lnTo>
                    <a:pt x="117967" y="91722"/>
                  </a:lnTo>
                  <a:lnTo>
                    <a:pt x="117981" y="76301"/>
                  </a:lnTo>
                  <a:lnTo>
                    <a:pt x="118581" y="69976"/>
                  </a:lnTo>
                  <a:lnTo>
                    <a:pt x="134260" y="39879"/>
                  </a:lnTo>
                  <a:lnTo>
                    <a:pt x="137532" y="37902"/>
                  </a:lnTo>
                  <a:lnTo>
                    <a:pt x="141077" y="36913"/>
                  </a:lnTo>
                  <a:lnTo>
                    <a:pt x="186228" y="36913"/>
                  </a:lnTo>
                  <a:lnTo>
                    <a:pt x="182729" y="32619"/>
                  </a:lnTo>
                  <a:lnTo>
                    <a:pt x="178298" y="27097"/>
                  </a:lnTo>
                  <a:lnTo>
                    <a:pt x="172980" y="23041"/>
                  </a:lnTo>
                  <a:lnTo>
                    <a:pt x="160574" y="17860"/>
                  </a:lnTo>
                  <a:lnTo>
                    <a:pt x="153791" y="16565"/>
                  </a:lnTo>
                  <a:close/>
                </a:path>
                <a:path w="520700" h="195579">
                  <a:moveTo>
                    <a:pt x="196879" y="78940"/>
                  </a:moveTo>
                  <a:lnTo>
                    <a:pt x="171685" y="78940"/>
                  </a:lnTo>
                  <a:lnTo>
                    <a:pt x="171805" y="95032"/>
                  </a:lnTo>
                  <a:lnTo>
                    <a:pt x="171208" y="101334"/>
                  </a:lnTo>
                  <a:lnTo>
                    <a:pt x="155529" y="131499"/>
                  </a:lnTo>
                  <a:lnTo>
                    <a:pt x="152257" y="133476"/>
                  </a:lnTo>
                  <a:lnTo>
                    <a:pt x="148712" y="134464"/>
                  </a:lnTo>
                  <a:lnTo>
                    <a:pt x="184519" y="134464"/>
                  </a:lnTo>
                  <a:lnTo>
                    <a:pt x="196825" y="92949"/>
                  </a:lnTo>
                  <a:lnTo>
                    <a:pt x="197010" y="86302"/>
                  </a:lnTo>
                  <a:lnTo>
                    <a:pt x="196879" y="78940"/>
                  </a:lnTo>
                  <a:close/>
                </a:path>
                <a:path w="520700" h="195579">
                  <a:moveTo>
                    <a:pt x="186228" y="36913"/>
                  </a:moveTo>
                  <a:lnTo>
                    <a:pt x="150212" y="36913"/>
                  </a:lnTo>
                  <a:lnTo>
                    <a:pt x="154813" y="38550"/>
                  </a:lnTo>
                  <a:lnTo>
                    <a:pt x="158699" y="41822"/>
                  </a:lnTo>
                  <a:lnTo>
                    <a:pt x="162653" y="45026"/>
                  </a:lnTo>
                  <a:lnTo>
                    <a:pt x="165823" y="50002"/>
                  </a:lnTo>
                  <a:lnTo>
                    <a:pt x="168209" y="56751"/>
                  </a:lnTo>
                  <a:lnTo>
                    <a:pt x="118104" y="92949"/>
                  </a:lnTo>
                  <a:lnTo>
                    <a:pt x="152304" y="92949"/>
                  </a:lnTo>
                  <a:lnTo>
                    <a:pt x="171685" y="78940"/>
                  </a:lnTo>
                  <a:lnTo>
                    <a:pt x="196879" y="78940"/>
                  </a:lnTo>
                  <a:lnTo>
                    <a:pt x="196808" y="76301"/>
                  </a:lnTo>
                  <a:lnTo>
                    <a:pt x="187228" y="38141"/>
                  </a:lnTo>
                  <a:lnTo>
                    <a:pt x="186228" y="36913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384068" y="16565"/>
                  </a:moveTo>
                  <a:lnTo>
                    <a:pt x="368253" y="16565"/>
                  </a:lnTo>
                  <a:lnTo>
                    <a:pt x="360686" y="18133"/>
                  </a:lnTo>
                  <a:lnTo>
                    <a:pt x="347325" y="24404"/>
                  </a:lnTo>
                  <a:lnTo>
                    <a:pt x="341701" y="28972"/>
                  </a:lnTo>
                  <a:lnTo>
                    <a:pt x="337133" y="34971"/>
                  </a:lnTo>
                  <a:lnTo>
                    <a:pt x="332566" y="40901"/>
                  </a:lnTo>
                  <a:lnTo>
                    <a:pt x="323246" y="78288"/>
                  </a:lnTo>
                  <a:lnTo>
                    <a:pt x="323137" y="90529"/>
                  </a:lnTo>
                  <a:lnTo>
                    <a:pt x="323259" y="95032"/>
                  </a:lnTo>
                  <a:lnTo>
                    <a:pt x="332839" y="133169"/>
                  </a:lnTo>
                  <a:lnTo>
                    <a:pt x="366378" y="154813"/>
                  </a:lnTo>
                  <a:lnTo>
                    <a:pt x="382262" y="154813"/>
                  </a:lnTo>
                  <a:lnTo>
                    <a:pt x="389829" y="153245"/>
                  </a:lnTo>
                  <a:lnTo>
                    <a:pt x="403054" y="146974"/>
                  </a:lnTo>
                  <a:lnTo>
                    <a:pt x="408644" y="142440"/>
                  </a:lnTo>
                  <a:lnTo>
                    <a:pt x="414796" y="134464"/>
                  </a:lnTo>
                  <a:lnTo>
                    <a:pt x="369923" y="134464"/>
                  </a:lnTo>
                  <a:lnTo>
                    <a:pt x="365322" y="132862"/>
                  </a:lnTo>
                  <a:lnTo>
                    <a:pt x="357414" y="126455"/>
                  </a:lnTo>
                  <a:lnTo>
                    <a:pt x="354346" y="121546"/>
                  </a:lnTo>
                  <a:lnTo>
                    <a:pt x="352165" y="114934"/>
                  </a:lnTo>
                  <a:lnTo>
                    <a:pt x="382581" y="92949"/>
                  </a:lnTo>
                  <a:lnTo>
                    <a:pt x="348381" y="92949"/>
                  </a:lnTo>
                  <a:lnTo>
                    <a:pt x="348245" y="91722"/>
                  </a:lnTo>
                  <a:lnTo>
                    <a:pt x="348259" y="76301"/>
                  </a:lnTo>
                  <a:lnTo>
                    <a:pt x="348859" y="69976"/>
                  </a:lnTo>
                  <a:lnTo>
                    <a:pt x="364538" y="39879"/>
                  </a:lnTo>
                  <a:lnTo>
                    <a:pt x="367810" y="37902"/>
                  </a:lnTo>
                  <a:lnTo>
                    <a:pt x="371355" y="36913"/>
                  </a:lnTo>
                  <a:lnTo>
                    <a:pt x="416506" y="36913"/>
                  </a:lnTo>
                  <a:lnTo>
                    <a:pt x="413006" y="32619"/>
                  </a:lnTo>
                  <a:lnTo>
                    <a:pt x="408575" y="27097"/>
                  </a:lnTo>
                  <a:lnTo>
                    <a:pt x="403258" y="23041"/>
                  </a:lnTo>
                  <a:lnTo>
                    <a:pt x="390851" y="17860"/>
                  </a:lnTo>
                  <a:lnTo>
                    <a:pt x="384068" y="16565"/>
                  </a:lnTo>
                  <a:close/>
                </a:path>
                <a:path w="520700" h="195579">
                  <a:moveTo>
                    <a:pt x="427157" y="78940"/>
                  </a:moveTo>
                  <a:lnTo>
                    <a:pt x="401963" y="78940"/>
                  </a:lnTo>
                  <a:lnTo>
                    <a:pt x="402083" y="95032"/>
                  </a:lnTo>
                  <a:lnTo>
                    <a:pt x="401486" y="101334"/>
                  </a:lnTo>
                  <a:lnTo>
                    <a:pt x="385807" y="131499"/>
                  </a:lnTo>
                  <a:lnTo>
                    <a:pt x="382534" y="133476"/>
                  </a:lnTo>
                  <a:lnTo>
                    <a:pt x="378990" y="134464"/>
                  </a:lnTo>
                  <a:lnTo>
                    <a:pt x="414796" y="134464"/>
                  </a:lnTo>
                  <a:lnTo>
                    <a:pt x="427102" y="92949"/>
                  </a:lnTo>
                  <a:lnTo>
                    <a:pt x="427288" y="86302"/>
                  </a:lnTo>
                  <a:lnTo>
                    <a:pt x="427157" y="78940"/>
                  </a:lnTo>
                  <a:close/>
                </a:path>
                <a:path w="520700" h="195579">
                  <a:moveTo>
                    <a:pt x="416506" y="36913"/>
                  </a:moveTo>
                  <a:lnTo>
                    <a:pt x="380489" y="36913"/>
                  </a:lnTo>
                  <a:lnTo>
                    <a:pt x="385091" y="38550"/>
                  </a:lnTo>
                  <a:lnTo>
                    <a:pt x="388977" y="41822"/>
                  </a:lnTo>
                  <a:lnTo>
                    <a:pt x="392930" y="45026"/>
                  </a:lnTo>
                  <a:lnTo>
                    <a:pt x="396100" y="50002"/>
                  </a:lnTo>
                  <a:lnTo>
                    <a:pt x="398486" y="56751"/>
                  </a:lnTo>
                  <a:lnTo>
                    <a:pt x="348381" y="92949"/>
                  </a:lnTo>
                  <a:lnTo>
                    <a:pt x="382581" y="92949"/>
                  </a:lnTo>
                  <a:lnTo>
                    <a:pt x="401963" y="78940"/>
                  </a:lnTo>
                  <a:lnTo>
                    <a:pt x="427157" y="78940"/>
                  </a:lnTo>
                  <a:lnTo>
                    <a:pt x="427086" y="76301"/>
                  </a:lnTo>
                  <a:lnTo>
                    <a:pt x="417506" y="38141"/>
                  </a:lnTo>
                  <a:lnTo>
                    <a:pt x="416506" y="36913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2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8697706" y="4004479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53791" y="16565"/>
                </a:moveTo>
                <a:lnTo>
                  <a:pt x="137975" y="16565"/>
                </a:lnTo>
                <a:lnTo>
                  <a:pt x="130408" y="18133"/>
                </a:lnTo>
                <a:lnTo>
                  <a:pt x="117047" y="24404"/>
                </a:lnTo>
                <a:lnTo>
                  <a:pt x="111423" y="28972"/>
                </a:lnTo>
                <a:lnTo>
                  <a:pt x="106856" y="34971"/>
                </a:lnTo>
                <a:lnTo>
                  <a:pt x="102288" y="40901"/>
                </a:lnTo>
                <a:lnTo>
                  <a:pt x="92968" y="78288"/>
                </a:lnTo>
                <a:lnTo>
                  <a:pt x="92859" y="90529"/>
                </a:lnTo>
                <a:lnTo>
                  <a:pt x="92981" y="95032"/>
                </a:lnTo>
                <a:lnTo>
                  <a:pt x="102561" y="133169"/>
                </a:lnTo>
                <a:lnTo>
                  <a:pt x="136101" y="154813"/>
                </a:lnTo>
                <a:lnTo>
                  <a:pt x="151984" y="154813"/>
                </a:lnTo>
                <a:lnTo>
                  <a:pt x="159551" y="153245"/>
                </a:lnTo>
                <a:lnTo>
                  <a:pt x="172776" y="146974"/>
                </a:lnTo>
                <a:lnTo>
                  <a:pt x="178366" y="142440"/>
                </a:lnTo>
                <a:lnTo>
                  <a:pt x="184519" y="134464"/>
                </a:lnTo>
                <a:lnTo>
                  <a:pt x="139645" y="134464"/>
                </a:lnTo>
                <a:lnTo>
                  <a:pt x="135044" y="132862"/>
                </a:lnTo>
                <a:lnTo>
                  <a:pt x="127136" y="126455"/>
                </a:lnTo>
                <a:lnTo>
                  <a:pt x="124069" y="121546"/>
                </a:lnTo>
                <a:lnTo>
                  <a:pt x="121887" y="114934"/>
                </a:lnTo>
                <a:lnTo>
                  <a:pt x="152304" y="92949"/>
                </a:lnTo>
                <a:lnTo>
                  <a:pt x="118104" y="92949"/>
                </a:lnTo>
                <a:lnTo>
                  <a:pt x="117967" y="91722"/>
                </a:lnTo>
                <a:lnTo>
                  <a:pt x="117981" y="76301"/>
                </a:lnTo>
                <a:lnTo>
                  <a:pt x="118581" y="69976"/>
                </a:lnTo>
                <a:lnTo>
                  <a:pt x="134260" y="39879"/>
                </a:lnTo>
                <a:lnTo>
                  <a:pt x="137532" y="37902"/>
                </a:lnTo>
                <a:lnTo>
                  <a:pt x="141077" y="36913"/>
                </a:lnTo>
                <a:lnTo>
                  <a:pt x="186228" y="36913"/>
                </a:lnTo>
                <a:lnTo>
                  <a:pt x="182729" y="32619"/>
                </a:lnTo>
                <a:lnTo>
                  <a:pt x="178298" y="27097"/>
                </a:lnTo>
                <a:lnTo>
                  <a:pt x="172980" y="23041"/>
                </a:lnTo>
                <a:lnTo>
                  <a:pt x="160574" y="17860"/>
                </a:lnTo>
                <a:lnTo>
                  <a:pt x="153791" y="16565"/>
                </a:lnTo>
                <a:close/>
              </a:path>
              <a:path w="635634" h="195579">
                <a:moveTo>
                  <a:pt x="196879" y="78940"/>
                </a:moveTo>
                <a:lnTo>
                  <a:pt x="171685" y="78940"/>
                </a:lnTo>
                <a:lnTo>
                  <a:pt x="171805" y="95032"/>
                </a:lnTo>
                <a:lnTo>
                  <a:pt x="171208" y="101334"/>
                </a:lnTo>
                <a:lnTo>
                  <a:pt x="155529" y="131499"/>
                </a:lnTo>
                <a:lnTo>
                  <a:pt x="152257" y="133476"/>
                </a:lnTo>
                <a:lnTo>
                  <a:pt x="148712" y="134464"/>
                </a:lnTo>
                <a:lnTo>
                  <a:pt x="184519" y="134464"/>
                </a:lnTo>
                <a:lnTo>
                  <a:pt x="196825" y="92949"/>
                </a:lnTo>
                <a:lnTo>
                  <a:pt x="197010" y="86302"/>
                </a:lnTo>
                <a:lnTo>
                  <a:pt x="196879" y="78940"/>
                </a:lnTo>
                <a:close/>
              </a:path>
              <a:path w="635634" h="195579">
                <a:moveTo>
                  <a:pt x="186228" y="36913"/>
                </a:moveTo>
                <a:lnTo>
                  <a:pt x="150212" y="36913"/>
                </a:lnTo>
                <a:lnTo>
                  <a:pt x="154813" y="38550"/>
                </a:lnTo>
                <a:lnTo>
                  <a:pt x="158699" y="41822"/>
                </a:lnTo>
                <a:lnTo>
                  <a:pt x="162653" y="45026"/>
                </a:lnTo>
                <a:lnTo>
                  <a:pt x="165823" y="50002"/>
                </a:lnTo>
                <a:lnTo>
                  <a:pt x="168209" y="56751"/>
                </a:lnTo>
                <a:lnTo>
                  <a:pt x="118104" y="92949"/>
                </a:lnTo>
                <a:lnTo>
                  <a:pt x="152304" y="92949"/>
                </a:lnTo>
                <a:lnTo>
                  <a:pt x="171685" y="78940"/>
                </a:lnTo>
                <a:lnTo>
                  <a:pt x="196879" y="78940"/>
                </a:lnTo>
                <a:lnTo>
                  <a:pt x="196808" y="76301"/>
                </a:lnTo>
                <a:lnTo>
                  <a:pt x="187228" y="38141"/>
                </a:lnTo>
                <a:lnTo>
                  <a:pt x="186228" y="36913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4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4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2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92245B-2B5F-2C68-D85C-836415EFAA83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34" y="2157227"/>
            <a:ext cx="5844257" cy="364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28688" y="4628131"/>
          <a:ext cx="5140324" cy="5141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6" name="object 6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5186" y="4104812"/>
            <a:ext cx="129843" cy="18825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0" name="object 30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2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2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2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FB92A-6F6D-60B3-9C9A-2869DCE6966E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34" y="2157227"/>
            <a:ext cx="5844257" cy="364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28688" y="4628131"/>
          <a:ext cx="5140324" cy="5141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6" name="object 6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4457" y="3634665"/>
            <a:ext cx="2063316" cy="5569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25230" y="3634665"/>
            <a:ext cx="1749803" cy="6138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79072" y="3634665"/>
            <a:ext cx="1751235" cy="6138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5186" y="4104812"/>
            <a:ext cx="129843" cy="1882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4" name="object 34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2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2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2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1573481" y="4607189"/>
            <a:ext cx="308610" cy="5246370"/>
          </a:xfrm>
          <a:custGeom>
            <a:avLst/>
            <a:gdLst/>
            <a:ahLst/>
            <a:cxnLst/>
            <a:rect l="l" t="t" r="r" b="b"/>
            <a:pathLst>
              <a:path w="308610" h="5246370">
                <a:moveTo>
                  <a:pt x="308428" y="154214"/>
                </a:moveTo>
                <a:lnTo>
                  <a:pt x="169022" y="61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3061" y="173622"/>
                </a:lnTo>
                <a:lnTo>
                  <a:pt x="20941" y="175156"/>
                </a:lnTo>
                <a:lnTo>
                  <a:pt x="28822" y="173622"/>
                </a:lnTo>
                <a:lnTo>
                  <a:pt x="35749" y="169022"/>
                </a:lnTo>
                <a:lnTo>
                  <a:pt x="133272" y="71499"/>
                </a:lnTo>
                <a:lnTo>
                  <a:pt x="133272" y="20941"/>
                </a:lnTo>
                <a:lnTo>
                  <a:pt x="175156" y="20941"/>
                </a:lnTo>
                <a:lnTo>
                  <a:pt x="175156" y="71499"/>
                </a:lnTo>
                <a:lnTo>
                  <a:pt x="272679" y="169022"/>
                </a:lnTo>
                <a:lnTo>
                  <a:pt x="279606" y="173622"/>
                </a:lnTo>
                <a:lnTo>
                  <a:pt x="287486" y="175156"/>
                </a:lnTo>
                <a:lnTo>
                  <a:pt x="295367" y="173622"/>
                </a:lnTo>
                <a:lnTo>
                  <a:pt x="302295" y="169022"/>
                </a:lnTo>
                <a:lnTo>
                  <a:pt x="306895" y="162094"/>
                </a:lnTo>
                <a:lnTo>
                  <a:pt x="308428" y="154214"/>
                </a:lnTo>
                <a:close/>
              </a:path>
              <a:path w="308610" h="5246370">
                <a:moveTo>
                  <a:pt x="308428" y="5091698"/>
                </a:moveTo>
                <a:lnTo>
                  <a:pt x="306895" y="5083818"/>
                </a:lnTo>
                <a:lnTo>
                  <a:pt x="302295" y="5076890"/>
                </a:lnTo>
                <a:lnTo>
                  <a:pt x="295367" y="5072290"/>
                </a:lnTo>
                <a:lnTo>
                  <a:pt x="287486" y="5070757"/>
                </a:lnTo>
                <a:lnTo>
                  <a:pt x="279606" y="5072290"/>
                </a:lnTo>
                <a:lnTo>
                  <a:pt x="272679" y="5076890"/>
                </a:lnTo>
                <a:lnTo>
                  <a:pt x="154214" y="5195355"/>
                </a:lnTo>
                <a:lnTo>
                  <a:pt x="35749" y="5076890"/>
                </a:lnTo>
                <a:lnTo>
                  <a:pt x="28822" y="5072290"/>
                </a:lnTo>
                <a:lnTo>
                  <a:pt x="20941" y="5070757"/>
                </a:lnTo>
                <a:lnTo>
                  <a:pt x="13061" y="5072290"/>
                </a:lnTo>
                <a:lnTo>
                  <a:pt x="6133" y="5076890"/>
                </a:lnTo>
                <a:lnTo>
                  <a:pt x="1533" y="5083818"/>
                </a:lnTo>
                <a:lnTo>
                  <a:pt x="0" y="5091698"/>
                </a:lnTo>
                <a:lnTo>
                  <a:pt x="1533" y="5099579"/>
                </a:lnTo>
                <a:lnTo>
                  <a:pt x="6133" y="5106506"/>
                </a:lnTo>
                <a:lnTo>
                  <a:pt x="133272" y="5233645"/>
                </a:lnTo>
                <a:lnTo>
                  <a:pt x="133272" y="5224971"/>
                </a:lnTo>
                <a:lnTo>
                  <a:pt x="175156" y="5224971"/>
                </a:lnTo>
                <a:lnTo>
                  <a:pt x="175156" y="5233645"/>
                </a:lnTo>
                <a:lnTo>
                  <a:pt x="302295" y="5106506"/>
                </a:lnTo>
                <a:lnTo>
                  <a:pt x="306895" y="5099579"/>
                </a:lnTo>
                <a:lnTo>
                  <a:pt x="308428" y="5091698"/>
                </a:lnTo>
                <a:close/>
              </a:path>
              <a:path w="308610" h="5246370">
                <a:moveTo>
                  <a:pt x="175156" y="71499"/>
                </a:moveTo>
                <a:lnTo>
                  <a:pt x="175156" y="20941"/>
                </a:lnTo>
                <a:lnTo>
                  <a:pt x="133272" y="20941"/>
                </a:lnTo>
                <a:lnTo>
                  <a:pt x="133272" y="71499"/>
                </a:lnTo>
                <a:lnTo>
                  <a:pt x="154214" y="50557"/>
                </a:lnTo>
                <a:lnTo>
                  <a:pt x="175156" y="71499"/>
                </a:lnTo>
                <a:close/>
              </a:path>
              <a:path w="308610" h="5246370">
                <a:moveTo>
                  <a:pt x="175156" y="5174413"/>
                </a:moveTo>
                <a:lnTo>
                  <a:pt x="175156" y="71499"/>
                </a:lnTo>
                <a:lnTo>
                  <a:pt x="154214" y="50557"/>
                </a:lnTo>
                <a:lnTo>
                  <a:pt x="133272" y="71499"/>
                </a:lnTo>
                <a:lnTo>
                  <a:pt x="133272" y="5174413"/>
                </a:lnTo>
                <a:lnTo>
                  <a:pt x="154214" y="5195355"/>
                </a:lnTo>
                <a:lnTo>
                  <a:pt x="175156" y="5174413"/>
                </a:lnTo>
                <a:close/>
              </a:path>
              <a:path w="308610" h="5246370">
                <a:moveTo>
                  <a:pt x="175156" y="5233645"/>
                </a:moveTo>
                <a:lnTo>
                  <a:pt x="175156" y="5224971"/>
                </a:lnTo>
                <a:lnTo>
                  <a:pt x="133272" y="5224971"/>
                </a:lnTo>
                <a:lnTo>
                  <a:pt x="133272" y="5233645"/>
                </a:lnTo>
                <a:lnTo>
                  <a:pt x="139406" y="5239779"/>
                </a:lnTo>
                <a:lnTo>
                  <a:pt x="146333" y="5244379"/>
                </a:lnTo>
                <a:lnTo>
                  <a:pt x="154214" y="5245913"/>
                </a:lnTo>
                <a:lnTo>
                  <a:pt x="162094" y="5244379"/>
                </a:lnTo>
                <a:lnTo>
                  <a:pt x="169022" y="5239779"/>
                </a:lnTo>
                <a:lnTo>
                  <a:pt x="175156" y="5233645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7747" y="2903284"/>
            <a:ext cx="5246370" cy="308610"/>
          </a:xfrm>
          <a:custGeom>
            <a:avLst/>
            <a:gdLst/>
            <a:ahLst/>
            <a:cxnLst/>
            <a:rect l="l" t="t" r="r" b="b"/>
            <a:pathLst>
              <a:path w="5246370" h="308610">
                <a:moveTo>
                  <a:pt x="5091698" y="308428"/>
                </a:moveTo>
                <a:lnTo>
                  <a:pt x="5239779" y="169022"/>
                </a:lnTo>
                <a:lnTo>
                  <a:pt x="5245913" y="154214"/>
                </a:lnTo>
                <a:lnTo>
                  <a:pt x="5244379" y="146333"/>
                </a:lnTo>
                <a:lnTo>
                  <a:pt x="5239779" y="139406"/>
                </a:lnTo>
                <a:lnTo>
                  <a:pt x="5106506" y="6133"/>
                </a:lnTo>
                <a:lnTo>
                  <a:pt x="5099579" y="1533"/>
                </a:lnTo>
                <a:lnTo>
                  <a:pt x="5091698" y="0"/>
                </a:lnTo>
                <a:lnTo>
                  <a:pt x="5083818" y="1533"/>
                </a:lnTo>
                <a:lnTo>
                  <a:pt x="5076890" y="6133"/>
                </a:lnTo>
                <a:lnTo>
                  <a:pt x="5072290" y="13061"/>
                </a:lnTo>
                <a:lnTo>
                  <a:pt x="5070757" y="20941"/>
                </a:lnTo>
                <a:lnTo>
                  <a:pt x="5072290" y="28822"/>
                </a:lnTo>
                <a:lnTo>
                  <a:pt x="5076890" y="35749"/>
                </a:lnTo>
                <a:lnTo>
                  <a:pt x="5174413" y="133272"/>
                </a:lnTo>
                <a:lnTo>
                  <a:pt x="5224971" y="133272"/>
                </a:lnTo>
                <a:lnTo>
                  <a:pt x="5224971" y="175156"/>
                </a:lnTo>
                <a:lnTo>
                  <a:pt x="5174413" y="175156"/>
                </a:lnTo>
                <a:lnTo>
                  <a:pt x="5076890" y="272678"/>
                </a:lnTo>
                <a:lnTo>
                  <a:pt x="5072290" y="279606"/>
                </a:lnTo>
                <a:lnTo>
                  <a:pt x="5070757" y="287486"/>
                </a:lnTo>
                <a:lnTo>
                  <a:pt x="5072290" y="295367"/>
                </a:lnTo>
                <a:lnTo>
                  <a:pt x="5076890" y="302295"/>
                </a:lnTo>
                <a:lnTo>
                  <a:pt x="5083818" y="306895"/>
                </a:lnTo>
                <a:lnTo>
                  <a:pt x="5091698" y="308428"/>
                </a:lnTo>
                <a:close/>
              </a:path>
              <a:path w="5246370" h="308610">
                <a:moveTo>
                  <a:pt x="154214" y="308428"/>
                </a:moveTo>
                <a:lnTo>
                  <a:pt x="162094" y="306895"/>
                </a:lnTo>
                <a:lnTo>
                  <a:pt x="169022" y="302295"/>
                </a:lnTo>
                <a:lnTo>
                  <a:pt x="173622" y="295367"/>
                </a:lnTo>
                <a:lnTo>
                  <a:pt x="175156" y="287486"/>
                </a:lnTo>
                <a:lnTo>
                  <a:pt x="173622" y="279606"/>
                </a:lnTo>
                <a:lnTo>
                  <a:pt x="169022" y="272678"/>
                </a:lnTo>
                <a:lnTo>
                  <a:pt x="50557" y="154214"/>
                </a:lnTo>
                <a:lnTo>
                  <a:pt x="169022" y="35749"/>
                </a:lnTo>
                <a:lnTo>
                  <a:pt x="173622" y="28822"/>
                </a:lnTo>
                <a:lnTo>
                  <a:pt x="175156" y="20941"/>
                </a:lnTo>
                <a:lnTo>
                  <a:pt x="173622" y="13061"/>
                </a:lnTo>
                <a:lnTo>
                  <a:pt x="169022" y="6133"/>
                </a:lnTo>
                <a:lnTo>
                  <a:pt x="162094" y="15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12267" y="133272"/>
                </a:lnTo>
                <a:lnTo>
                  <a:pt x="20941" y="133272"/>
                </a:lnTo>
                <a:lnTo>
                  <a:pt x="20941" y="175156"/>
                </a:lnTo>
                <a:lnTo>
                  <a:pt x="12267" y="175156"/>
                </a:lnTo>
                <a:lnTo>
                  <a:pt x="139406" y="302295"/>
                </a:lnTo>
                <a:lnTo>
                  <a:pt x="146333" y="306895"/>
                </a:lnTo>
                <a:lnTo>
                  <a:pt x="154214" y="308428"/>
                </a:lnTo>
                <a:close/>
              </a:path>
              <a:path w="5246370" h="308610">
                <a:moveTo>
                  <a:pt x="5174413" y="175156"/>
                </a:moveTo>
                <a:lnTo>
                  <a:pt x="5224971" y="175156"/>
                </a:lnTo>
                <a:lnTo>
                  <a:pt x="5224971" y="133272"/>
                </a:lnTo>
                <a:lnTo>
                  <a:pt x="5174413" y="133272"/>
                </a:lnTo>
                <a:lnTo>
                  <a:pt x="5195355" y="154214"/>
                </a:lnTo>
                <a:lnTo>
                  <a:pt x="5174413" y="175156"/>
                </a:lnTo>
                <a:close/>
              </a:path>
              <a:path w="5246370" h="308610">
                <a:moveTo>
                  <a:pt x="71499" y="175156"/>
                </a:moveTo>
                <a:lnTo>
                  <a:pt x="5174413" y="175156"/>
                </a:lnTo>
                <a:lnTo>
                  <a:pt x="5195355" y="154214"/>
                </a:lnTo>
                <a:lnTo>
                  <a:pt x="5174413" y="133272"/>
                </a:lnTo>
                <a:lnTo>
                  <a:pt x="71499" y="133272"/>
                </a:lnTo>
                <a:lnTo>
                  <a:pt x="50557" y="154214"/>
                </a:lnTo>
                <a:lnTo>
                  <a:pt x="71499" y="175156"/>
                </a:lnTo>
                <a:close/>
              </a:path>
              <a:path w="5246370" h="308610">
                <a:moveTo>
                  <a:pt x="12267" y="175156"/>
                </a:moveTo>
                <a:lnTo>
                  <a:pt x="20941" y="175156"/>
                </a:lnTo>
                <a:lnTo>
                  <a:pt x="20941" y="133272"/>
                </a:lnTo>
                <a:lnTo>
                  <a:pt x="12267" y="133272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2267" y="175156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549691" y="6952667"/>
            <a:ext cx="367030" cy="429895"/>
            <a:chOff x="1549691" y="6952667"/>
            <a:chExt cx="367030" cy="429895"/>
          </a:xfrm>
        </p:grpSpPr>
        <p:sp>
          <p:nvSpPr>
            <p:cNvPr id="39" name="object 39"/>
            <p:cNvSpPr/>
            <p:nvPr/>
          </p:nvSpPr>
          <p:spPr>
            <a:xfrm>
              <a:off x="1549691" y="6952667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30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0145" y="7079790"/>
              <a:ext cx="195654" cy="187003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947462" y="2858551"/>
            <a:ext cx="367030" cy="429895"/>
            <a:chOff x="5947462" y="2858551"/>
            <a:chExt cx="367030" cy="429895"/>
          </a:xfrm>
        </p:grpSpPr>
        <p:sp>
          <p:nvSpPr>
            <p:cNvPr id="42" name="object 42"/>
            <p:cNvSpPr/>
            <p:nvPr/>
          </p:nvSpPr>
          <p:spPr>
            <a:xfrm>
              <a:off x="5947462" y="2858551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29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47590" y="2964569"/>
              <a:ext cx="177187" cy="234940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0983959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94865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648707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E82278-800E-5EE3-9FCF-6FDDD2161F83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34" y="2157227"/>
            <a:ext cx="5844257" cy="364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28688" y="4628131"/>
          <a:ext cx="5140324" cy="5141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6" name="object 6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4457" y="3634665"/>
            <a:ext cx="2063316" cy="5569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25230" y="3634665"/>
            <a:ext cx="1749803" cy="6138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79072" y="3634665"/>
            <a:ext cx="1751235" cy="6138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5186" y="4104812"/>
            <a:ext cx="129843" cy="1882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4" name="object 34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1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1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1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5818335" y="6088185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5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5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5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5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5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5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5" h="195579">
                <a:moveTo>
                  <a:pt x="528657" y="38754"/>
                </a:moveTo>
                <a:lnTo>
                  <a:pt x="488982" y="38754"/>
                </a:lnTo>
                <a:lnTo>
                  <a:pt x="491708" y="39265"/>
                </a:lnTo>
                <a:lnTo>
                  <a:pt x="494094" y="40288"/>
                </a:lnTo>
                <a:lnTo>
                  <a:pt x="496480" y="41242"/>
                </a:lnTo>
                <a:lnTo>
                  <a:pt x="498457" y="42572"/>
                </a:lnTo>
                <a:lnTo>
                  <a:pt x="500025" y="44276"/>
                </a:lnTo>
                <a:lnTo>
                  <a:pt x="501593" y="45912"/>
                </a:lnTo>
                <a:lnTo>
                  <a:pt x="502786" y="47889"/>
                </a:lnTo>
                <a:lnTo>
                  <a:pt x="504422" y="52456"/>
                </a:lnTo>
                <a:lnTo>
                  <a:pt x="504831" y="54842"/>
                </a:lnTo>
                <a:lnTo>
                  <a:pt x="504768" y="61046"/>
                </a:lnTo>
                <a:lnTo>
                  <a:pt x="491743" y="87121"/>
                </a:lnTo>
                <a:lnTo>
                  <a:pt x="488198" y="91415"/>
                </a:lnTo>
                <a:lnTo>
                  <a:pt x="483460" y="96528"/>
                </a:lnTo>
                <a:lnTo>
                  <a:pt x="445932" y="134055"/>
                </a:lnTo>
                <a:lnTo>
                  <a:pt x="445932" y="152461"/>
                </a:lnTo>
                <a:lnTo>
                  <a:pt x="536632" y="152461"/>
                </a:lnTo>
                <a:lnTo>
                  <a:pt x="536632" y="129454"/>
                </a:lnTo>
                <a:lnTo>
                  <a:pt x="480290" y="129454"/>
                </a:lnTo>
                <a:lnTo>
                  <a:pt x="504831" y="106106"/>
                </a:lnTo>
                <a:lnTo>
                  <a:pt x="509364" y="101504"/>
                </a:lnTo>
                <a:lnTo>
                  <a:pt x="513318" y="97141"/>
                </a:lnTo>
                <a:lnTo>
                  <a:pt x="517340" y="92779"/>
                </a:lnTo>
                <a:lnTo>
                  <a:pt x="531826" y="61046"/>
                </a:lnTo>
                <a:lnTo>
                  <a:pt x="531826" y="49320"/>
                </a:lnTo>
                <a:lnTo>
                  <a:pt x="530770" y="43662"/>
                </a:lnTo>
                <a:lnTo>
                  <a:pt x="528657" y="38754"/>
                </a:lnTo>
                <a:close/>
              </a:path>
              <a:path w="635635" h="195579">
                <a:moveTo>
                  <a:pt x="495015" y="16565"/>
                </a:moveTo>
                <a:lnTo>
                  <a:pt x="480017" y="16565"/>
                </a:lnTo>
                <a:lnTo>
                  <a:pt x="472144" y="18201"/>
                </a:lnTo>
                <a:lnTo>
                  <a:pt x="457624" y="24677"/>
                </a:lnTo>
                <a:lnTo>
                  <a:pt x="451113" y="28972"/>
                </a:lnTo>
                <a:lnTo>
                  <a:pt x="445319" y="34357"/>
                </a:lnTo>
                <a:lnTo>
                  <a:pt x="458510" y="51331"/>
                </a:lnTo>
                <a:lnTo>
                  <a:pt x="462532" y="47514"/>
                </a:lnTo>
                <a:lnTo>
                  <a:pt x="466792" y="44480"/>
                </a:lnTo>
                <a:lnTo>
                  <a:pt x="471292" y="42231"/>
                </a:lnTo>
                <a:lnTo>
                  <a:pt x="475791" y="39913"/>
                </a:lnTo>
                <a:lnTo>
                  <a:pt x="480665" y="38754"/>
                </a:lnTo>
                <a:lnTo>
                  <a:pt x="528657" y="38754"/>
                </a:lnTo>
                <a:lnTo>
                  <a:pt x="526611" y="33846"/>
                </a:lnTo>
                <a:lnTo>
                  <a:pt x="523680" y="29756"/>
                </a:lnTo>
                <a:lnTo>
                  <a:pt x="519863" y="26483"/>
                </a:lnTo>
                <a:lnTo>
                  <a:pt x="516113" y="23211"/>
                </a:lnTo>
                <a:lnTo>
                  <a:pt x="511580" y="20757"/>
                </a:lnTo>
                <a:lnTo>
                  <a:pt x="506263" y="19121"/>
                </a:lnTo>
                <a:lnTo>
                  <a:pt x="500945" y="17417"/>
                </a:lnTo>
                <a:lnTo>
                  <a:pt x="495015" y="16565"/>
                </a:lnTo>
                <a:close/>
              </a:path>
              <a:path w="635635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1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87190" y="4959170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4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4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4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4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4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4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4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4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4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4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4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4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4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4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4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4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4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162403" y="4984366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973591" y="4982362"/>
            <a:ext cx="145971" cy="19354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573481" y="4607189"/>
            <a:ext cx="308610" cy="5246370"/>
          </a:xfrm>
          <a:custGeom>
            <a:avLst/>
            <a:gdLst/>
            <a:ahLst/>
            <a:cxnLst/>
            <a:rect l="l" t="t" r="r" b="b"/>
            <a:pathLst>
              <a:path w="308610" h="5246370">
                <a:moveTo>
                  <a:pt x="308428" y="154214"/>
                </a:moveTo>
                <a:lnTo>
                  <a:pt x="169022" y="61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3061" y="173622"/>
                </a:lnTo>
                <a:lnTo>
                  <a:pt x="20941" y="175156"/>
                </a:lnTo>
                <a:lnTo>
                  <a:pt x="28822" y="173622"/>
                </a:lnTo>
                <a:lnTo>
                  <a:pt x="35749" y="169022"/>
                </a:lnTo>
                <a:lnTo>
                  <a:pt x="133272" y="71499"/>
                </a:lnTo>
                <a:lnTo>
                  <a:pt x="133272" y="20941"/>
                </a:lnTo>
                <a:lnTo>
                  <a:pt x="175156" y="20941"/>
                </a:lnTo>
                <a:lnTo>
                  <a:pt x="175156" y="71499"/>
                </a:lnTo>
                <a:lnTo>
                  <a:pt x="272679" y="169022"/>
                </a:lnTo>
                <a:lnTo>
                  <a:pt x="279606" y="173622"/>
                </a:lnTo>
                <a:lnTo>
                  <a:pt x="287486" y="175156"/>
                </a:lnTo>
                <a:lnTo>
                  <a:pt x="295367" y="173622"/>
                </a:lnTo>
                <a:lnTo>
                  <a:pt x="302295" y="169022"/>
                </a:lnTo>
                <a:lnTo>
                  <a:pt x="306895" y="162094"/>
                </a:lnTo>
                <a:lnTo>
                  <a:pt x="308428" y="154214"/>
                </a:lnTo>
                <a:close/>
              </a:path>
              <a:path w="308610" h="5246370">
                <a:moveTo>
                  <a:pt x="308428" y="5091698"/>
                </a:moveTo>
                <a:lnTo>
                  <a:pt x="306895" y="5083818"/>
                </a:lnTo>
                <a:lnTo>
                  <a:pt x="302295" y="5076890"/>
                </a:lnTo>
                <a:lnTo>
                  <a:pt x="295367" y="5072290"/>
                </a:lnTo>
                <a:lnTo>
                  <a:pt x="287486" y="5070757"/>
                </a:lnTo>
                <a:lnTo>
                  <a:pt x="279606" y="5072290"/>
                </a:lnTo>
                <a:lnTo>
                  <a:pt x="272679" y="5076890"/>
                </a:lnTo>
                <a:lnTo>
                  <a:pt x="154214" y="5195355"/>
                </a:lnTo>
                <a:lnTo>
                  <a:pt x="35749" y="5076890"/>
                </a:lnTo>
                <a:lnTo>
                  <a:pt x="28822" y="5072290"/>
                </a:lnTo>
                <a:lnTo>
                  <a:pt x="20941" y="5070757"/>
                </a:lnTo>
                <a:lnTo>
                  <a:pt x="13061" y="5072290"/>
                </a:lnTo>
                <a:lnTo>
                  <a:pt x="6133" y="5076890"/>
                </a:lnTo>
                <a:lnTo>
                  <a:pt x="1533" y="5083818"/>
                </a:lnTo>
                <a:lnTo>
                  <a:pt x="0" y="5091698"/>
                </a:lnTo>
                <a:lnTo>
                  <a:pt x="1533" y="5099579"/>
                </a:lnTo>
                <a:lnTo>
                  <a:pt x="6133" y="5106506"/>
                </a:lnTo>
                <a:lnTo>
                  <a:pt x="133272" y="5233645"/>
                </a:lnTo>
                <a:lnTo>
                  <a:pt x="133272" y="5224971"/>
                </a:lnTo>
                <a:lnTo>
                  <a:pt x="175156" y="5224971"/>
                </a:lnTo>
                <a:lnTo>
                  <a:pt x="175156" y="5233645"/>
                </a:lnTo>
                <a:lnTo>
                  <a:pt x="302295" y="5106506"/>
                </a:lnTo>
                <a:lnTo>
                  <a:pt x="306895" y="5099579"/>
                </a:lnTo>
                <a:lnTo>
                  <a:pt x="308428" y="5091698"/>
                </a:lnTo>
                <a:close/>
              </a:path>
              <a:path w="308610" h="5246370">
                <a:moveTo>
                  <a:pt x="175156" y="71499"/>
                </a:moveTo>
                <a:lnTo>
                  <a:pt x="175156" y="20941"/>
                </a:lnTo>
                <a:lnTo>
                  <a:pt x="133272" y="20941"/>
                </a:lnTo>
                <a:lnTo>
                  <a:pt x="133272" y="71499"/>
                </a:lnTo>
                <a:lnTo>
                  <a:pt x="154214" y="50557"/>
                </a:lnTo>
                <a:lnTo>
                  <a:pt x="175156" y="71499"/>
                </a:lnTo>
                <a:close/>
              </a:path>
              <a:path w="308610" h="5246370">
                <a:moveTo>
                  <a:pt x="175156" y="5174413"/>
                </a:moveTo>
                <a:lnTo>
                  <a:pt x="175156" y="71499"/>
                </a:lnTo>
                <a:lnTo>
                  <a:pt x="154214" y="50557"/>
                </a:lnTo>
                <a:lnTo>
                  <a:pt x="133272" y="71499"/>
                </a:lnTo>
                <a:lnTo>
                  <a:pt x="133272" y="5174413"/>
                </a:lnTo>
                <a:lnTo>
                  <a:pt x="154214" y="5195355"/>
                </a:lnTo>
                <a:lnTo>
                  <a:pt x="175156" y="5174413"/>
                </a:lnTo>
                <a:close/>
              </a:path>
              <a:path w="308610" h="5246370">
                <a:moveTo>
                  <a:pt x="175156" y="5233645"/>
                </a:moveTo>
                <a:lnTo>
                  <a:pt x="175156" y="5224971"/>
                </a:lnTo>
                <a:lnTo>
                  <a:pt x="133272" y="5224971"/>
                </a:lnTo>
                <a:lnTo>
                  <a:pt x="133272" y="5233645"/>
                </a:lnTo>
                <a:lnTo>
                  <a:pt x="139406" y="5239779"/>
                </a:lnTo>
                <a:lnTo>
                  <a:pt x="146333" y="5244379"/>
                </a:lnTo>
                <a:lnTo>
                  <a:pt x="154214" y="5245913"/>
                </a:lnTo>
                <a:lnTo>
                  <a:pt x="162094" y="5244379"/>
                </a:lnTo>
                <a:lnTo>
                  <a:pt x="169022" y="5239779"/>
                </a:lnTo>
                <a:lnTo>
                  <a:pt x="175156" y="5233645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7747" y="2903284"/>
            <a:ext cx="5246370" cy="308610"/>
          </a:xfrm>
          <a:custGeom>
            <a:avLst/>
            <a:gdLst/>
            <a:ahLst/>
            <a:cxnLst/>
            <a:rect l="l" t="t" r="r" b="b"/>
            <a:pathLst>
              <a:path w="5246370" h="308610">
                <a:moveTo>
                  <a:pt x="5091698" y="308428"/>
                </a:moveTo>
                <a:lnTo>
                  <a:pt x="5239779" y="169022"/>
                </a:lnTo>
                <a:lnTo>
                  <a:pt x="5245913" y="154214"/>
                </a:lnTo>
                <a:lnTo>
                  <a:pt x="5244379" y="146333"/>
                </a:lnTo>
                <a:lnTo>
                  <a:pt x="5239779" y="139406"/>
                </a:lnTo>
                <a:lnTo>
                  <a:pt x="5106506" y="6133"/>
                </a:lnTo>
                <a:lnTo>
                  <a:pt x="5099579" y="1533"/>
                </a:lnTo>
                <a:lnTo>
                  <a:pt x="5091698" y="0"/>
                </a:lnTo>
                <a:lnTo>
                  <a:pt x="5083818" y="1533"/>
                </a:lnTo>
                <a:lnTo>
                  <a:pt x="5076890" y="6133"/>
                </a:lnTo>
                <a:lnTo>
                  <a:pt x="5072290" y="13061"/>
                </a:lnTo>
                <a:lnTo>
                  <a:pt x="5070757" y="20941"/>
                </a:lnTo>
                <a:lnTo>
                  <a:pt x="5072290" y="28822"/>
                </a:lnTo>
                <a:lnTo>
                  <a:pt x="5076890" y="35749"/>
                </a:lnTo>
                <a:lnTo>
                  <a:pt x="5174413" y="133272"/>
                </a:lnTo>
                <a:lnTo>
                  <a:pt x="5224971" y="133272"/>
                </a:lnTo>
                <a:lnTo>
                  <a:pt x="5224971" y="175156"/>
                </a:lnTo>
                <a:lnTo>
                  <a:pt x="5174413" y="175156"/>
                </a:lnTo>
                <a:lnTo>
                  <a:pt x="5076890" y="272678"/>
                </a:lnTo>
                <a:lnTo>
                  <a:pt x="5072290" y="279606"/>
                </a:lnTo>
                <a:lnTo>
                  <a:pt x="5070757" y="287486"/>
                </a:lnTo>
                <a:lnTo>
                  <a:pt x="5072290" y="295367"/>
                </a:lnTo>
                <a:lnTo>
                  <a:pt x="5076890" y="302295"/>
                </a:lnTo>
                <a:lnTo>
                  <a:pt x="5083818" y="306895"/>
                </a:lnTo>
                <a:lnTo>
                  <a:pt x="5091698" y="308428"/>
                </a:lnTo>
                <a:close/>
              </a:path>
              <a:path w="5246370" h="308610">
                <a:moveTo>
                  <a:pt x="154214" y="308428"/>
                </a:moveTo>
                <a:lnTo>
                  <a:pt x="162094" y="306895"/>
                </a:lnTo>
                <a:lnTo>
                  <a:pt x="169022" y="302295"/>
                </a:lnTo>
                <a:lnTo>
                  <a:pt x="173622" y="295367"/>
                </a:lnTo>
                <a:lnTo>
                  <a:pt x="175156" y="287486"/>
                </a:lnTo>
                <a:lnTo>
                  <a:pt x="173622" y="279606"/>
                </a:lnTo>
                <a:lnTo>
                  <a:pt x="169022" y="272678"/>
                </a:lnTo>
                <a:lnTo>
                  <a:pt x="50557" y="154214"/>
                </a:lnTo>
                <a:lnTo>
                  <a:pt x="169022" y="35749"/>
                </a:lnTo>
                <a:lnTo>
                  <a:pt x="173622" y="28822"/>
                </a:lnTo>
                <a:lnTo>
                  <a:pt x="175156" y="20941"/>
                </a:lnTo>
                <a:lnTo>
                  <a:pt x="173622" y="13061"/>
                </a:lnTo>
                <a:lnTo>
                  <a:pt x="169022" y="6133"/>
                </a:lnTo>
                <a:lnTo>
                  <a:pt x="162094" y="15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12267" y="133272"/>
                </a:lnTo>
                <a:lnTo>
                  <a:pt x="20941" y="133272"/>
                </a:lnTo>
                <a:lnTo>
                  <a:pt x="20941" y="175156"/>
                </a:lnTo>
                <a:lnTo>
                  <a:pt x="12267" y="175156"/>
                </a:lnTo>
                <a:lnTo>
                  <a:pt x="139406" y="302295"/>
                </a:lnTo>
                <a:lnTo>
                  <a:pt x="146333" y="306895"/>
                </a:lnTo>
                <a:lnTo>
                  <a:pt x="154214" y="308428"/>
                </a:lnTo>
                <a:close/>
              </a:path>
              <a:path w="5246370" h="308610">
                <a:moveTo>
                  <a:pt x="5174413" y="175156"/>
                </a:moveTo>
                <a:lnTo>
                  <a:pt x="5224971" y="175156"/>
                </a:lnTo>
                <a:lnTo>
                  <a:pt x="5224971" y="133272"/>
                </a:lnTo>
                <a:lnTo>
                  <a:pt x="5174413" y="133272"/>
                </a:lnTo>
                <a:lnTo>
                  <a:pt x="5195355" y="154214"/>
                </a:lnTo>
                <a:lnTo>
                  <a:pt x="5174413" y="175156"/>
                </a:lnTo>
                <a:close/>
              </a:path>
              <a:path w="5246370" h="308610">
                <a:moveTo>
                  <a:pt x="71499" y="175156"/>
                </a:moveTo>
                <a:lnTo>
                  <a:pt x="5174413" y="175156"/>
                </a:lnTo>
                <a:lnTo>
                  <a:pt x="5195355" y="154214"/>
                </a:lnTo>
                <a:lnTo>
                  <a:pt x="5174413" y="133272"/>
                </a:lnTo>
                <a:lnTo>
                  <a:pt x="71499" y="133272"/>
                </a:lnTo>
                <a:lnTo>
                  <a:pt x="50557" y="154214"/>
                </a:lnTo>
                <a:lnTo>
                  <a:pt x="71499" y="175156"/>
                </a:lnTo>
                <a:close/>
              </a:path>
              <a:path w="5246370" h="308610">
                <a:moveTo>
                  <a:pt x="12267" y="175156"/>
                </a:moveTo>
                <a:lnTo>
                  <a:pt x="20941" y="175156"/>
                </a:lnTo>
                <a:lnTo>
                  <a:pt x="20941" y="133272"/>
                </a:lnTo>
                <a:lnTo>
                  <a:pt x="12267" y="133272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2267" y="175156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549691" y="6952667"/>
            <a:ext cx="367030" cy="429895"/>
            <a:chOff x="1549691" y="6952667"/>
            <a:chExt cx="367030" cy="429895"/>
          </a:xfrm>
        </p:grpSpPr>
        <p:sp>
          <p:nvSpPr>
            <p:cNvPr id="43" name="object 43"/>
            <p:cNvSpPr/>
            <p:nvPr/>
          </p:nvSpPr>
          <p:spPr>
            <a:xfrm>
              <a:off x="1549691" y="6952667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30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0145" y="7079790"/>
              <a:ext cx="195654" cy="187003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947462" y="2858551"/>
            <a:ext cx="367030" cy="429895"/>
            <a:chOff x="5947462" y="2858551"/>
            <a:chExt cx="367030" cy="429895"/>
          </a:xfrm>
        </p:grpSpPr>
        <p:sp>
          <p:nvSpPr>
            <p:cNvPr id="46" name="object 46"/>
            <p:cNvSpPr/>
            <p:nvPr/>
          </p:nvSpPr>
          <p:spPr>
            <a:xfrm>
              <a:off x="5947462" y="2858551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29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47590" y="2964569"/>
              <a:ext cx="177187" cy="234940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10983959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894865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648707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9EBFD4-0E98-831C-4283-434E37D49772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34" y="2157227"/>
            <a:ext cx="5844257" cy="364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28688" y="4628131"/>
          <a:ext cx="5140324" cy="5141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6" name="object 6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4457" y="3634665"/>
            <a:ext cx="2063316" cy="5569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25230" y="3634665"/>
            <a:ext cx="1749803" cy="6138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79072" y="3634665"/>
            <a:ext cx="1751235" cy="6138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5186" y="4104811"/>
            <a:ext cx="129843" cy="1882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4" name="object 34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1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1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1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5818335" y="8150950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5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5" h="195579">
                <a:moveTo>
                  <a:pt x="101538" y="130783"/>
                </a:moveTo>
                <a:lnTo>
                  <a:pt x="101538" y="152461"/>
                </a:lnTo>
                <a:lnTo>
                  <a:pt x="103447" y="152802"/>
                </a:lnTo>
                <a:lnTo>
                  <a:pt x="105595" y="153075"/>
                </a:lnTo>
                <a:lnTo>
                  <a:pt x="107981" y="153279"/>
                </a:lnTo>
                <a:lnTo>
                  <a:pt x="110366" y="153552"/>
                </a:lnTo>
                <a:lnTo>
                  <a:pt x="112821" y="153757"/>
                </a:lnTo>
                <a:lnTo>
                  <a:pt x="115343" y="153893"/>
                </a:lnTo>
                <a:lnTo>
                  <a:pt x="117865" y="154097"/>
                </a:lnTo>
                <a:lnTo>
                  <a:pt x="120387" y="154234"/>
                </a:lnTo>
                <a:lnTo>
                  <a:pt x="122910" y="154302"/>
                </a:lnTo>
                <a:lnTo>
                  <a:pt x="125500" y="154438"/>
                </a:lnTo>
                <a:lnTo>
                  <a:pt x="127954" y="154506"/>
                </a:lnTo>
                <a:lnTo>
                  <a:pt x="130272" y="154506"/>
                </a:lnTo>
                <a:lnTo>
                  <a:pt x="171549" y="146735"/>
                </a:lnTo>
                <a:lnTo>
                  <a:pt x="186079" y="133544"/>
                </a:lnTo>
                <a:lnTo>
                  <a:pt x="126932" y="133544"/>
                </a:lnTo>
                <a:lnTo>
                  <a:pt x="121342" y="133306"/>
                </a:lnTo>
                <a:lnTo>
                  <a:pt x="115956" y="132828"/>
                </a:lnTo>
                <a:lnTo>
                  <a:pt x="110639" y="132283"/>
                </a:lnTo>
                <a:lnTo>
                  <a:pt x="105833" y="131601"/>
                </a:lnTo>
                <a:lnTo>
                  <a:pt x="101538" y="130783"/>
                </a:lnTo>
                <a:close/>
              </a:path>
              <a:path w="635635" h="195579">
                <a:moveTo>
                  <a:pt x="182214" y="37527"/>
                </a:moveTo>
                <a:lnTo>
                  <a:pt x="144349" y="37527"/>
                </a:lnTo>
                <a:lnTo>
                  <a:pt x="149837" y="38959"/>
                </a:lnTo>
                <a:lnTo>
                  <a:pt x="153382" y="41822"/>
                </a:lnTo>
                <a:lnTo>
                  <a:pt x="156926" y="44617"/>
                </a:lnTo>
                <a:lnTo>
                  <a:pt x="158699" y="48741"/>
                </a:lnTo>
                <a:lnTo>
                  <a:pt x="158699" y="56853"/>
                </a:lnTo>
                <a:lnTo>
                  <a:pt x="158256" y="59410"/>
                </a:lnTo>
                <a:lnTo>
                  <a:pt x="156483" y="64250"/>
                </a:lnTo>
                <a:lnTo>
                  <a:pt x="154984" y="66329"/>
                </a:lnTo>
                <a:lnTo>
                  <a:pt x="152870" y="68101"/>
                </a:lnTo>
                <a:lnTo>
                  <a:pt x="150825" y="69874"/>
                </a:lnTo>
                <a:lnTo>
                  <a:pt x="148030" y="71305"/>
                </a:lnTo>
                <a:lnTo>
                  <a:pt x="144485" y="72396"/>
                </a:lnTo>
                <a:lnTo>
                  <a:pt x="141009" y="73418"/>
                </a:lnTo>
                <a:lnTo>
                  <a:pt x="136612" y="73930"/>
                </a:lnTo>
                <a:lnTo>
                  <a:pt x="117695" y="73930"/>
                </a:lnTo>
                <a:lnTo>
                  <a:pt x="117695" y="92949"/>
                </a:lnTo>
                <a:lnTo>
                  <a:pt x="138180" y="92949"/>
                </a:lnTo>
                <a:lnTo>
                  <a:pt x="143054" y="93426"/>
                </a:lnTo>
                <a:lnTo>
                  <a:pt x="147144" y="94381"/>
                </a:lnTo>
                <a:lnTo>
                  <a:pt x="151302" y="95267"/>
                </a:lnTo>
                <a:lnTo>
                  <a:pt x="154711" y="96562"/>
                </a:lnTo>
                <a:lnTo>
                  <a:pt x="157370" y="98266"/>
                </a:lnTo>
                <a:lnTo>
                  <a:pt x="160028" y="99902"/>
                </a:lnTo>
                <a:lnTo>
                  <a:pt x="162005" y="101913"/>
                </a:lnTo>
                <a:lnTo>
                  <a:pt x="164596" y="106685"/>
                </a:lnTo>
                <a:lnTo>
                  <a:pt x="165243" y="109344"/>
                </a:lnTo>
                <a:lnTo>
                  <a:pt x="165243" y="115616"/>
                </a:lnTo>
                <a:lnTo>
                  <a:pt x="164596" y="118615"/>
                </a:lnTo>
                <a:lnTo>
                  <a:pt x="163300" y="121274"/>
                </a:lnTo>
                <a:lnTo>
                  <a:pt x="162073" y="123932"/>
                </a:lnTo>
                <a:lnTo>
                  <a:pt x="138384" y="133544"/>
                </a:lnTo>
                <a:lnTo>
                  <a:pt x="186079" y="133544"/>
                </a:lnTo>
                <a:lnTo>
                  <a:pt x="190398" y="124239"/>
                </a:lnTo>
                <a:lnTo>
                  <a:pt x="191555" y="118615"/>
                </a:lnTo>
                <a:lnTo>
                  <a:pt x="191625" y="107503"/>
                </a:lnTo>
                <a:lnTo>
                  <a:pt x="190943" y="103720"/>
                </a:lnTo>
                <a:lnTo>
                  <a:pt x="189580" y="100311"/>
                </a:lnTo>
                <a:lnTo>
                  <a:pt x="188285" y="96903"/>
                </a:lnTo>
                <a:lnTo>
                  <a:pt x="186376" y="93903"/>
                </a:lnTo>
                <a:lnTo>
                  <a:pt x="183854" y="91313"/>
                </a:lnTo>
                <a:lnTo>
                  <a:pt x="181399" y="88654"/>
                </a:lnTo>
                <a:lnTo>
                  <a:pt x="178434" y="86507"/>
                </a:lnTo>
                <a:lnTo>
                  <a:pt x="174957" y="84871"/>
                </a:lnTo>
                <a:lnTo>
                  <a:pt x="171481" y="83167"/>
                </a:lnTo>
                <a:lnTo>
                  <a:pt x="167595" y="81974"/>
                </a:lnTo>
                <a:lnTo>
                  <a:pt x="163300" y="81292"/>
                </a:lnTo>
                <a:lnTo>
                  <a:pt x="169981" y="78633"/>
                </a:lnTo>
                <a:lnTo>
                  <a:pt x="175162" y="74816"/>
                </a:lnTo>
                <a:lnTo>
                  <a:pt x="182592" y="64795"/>
                </a:lnTo>
                <a:lnTo>
                  <a:pt x="184467" y="58217"/>
                </a:lnTo>
                <a:lnTo>
                  <a:pt x="184390" y="44617"/>
                </a:lnTo>
                <a:lnTo>
                  <a:pt x="183513" y="40356"/>
                </a:lnTo>
                <a:lnTo>
                  <a:pt x="182214" y="37527"/>
                </a:lnTo>
                <a:close/>
              </a:path>
              <a:path w="635635" h="195579">
                <a:moveTo>
                  <a:pt x="147042" y="16565"/>
                </a:moveTo>
                <a:lnTo>
                  <a:pt x="136612" y="16565"/>
                </a:lnTo>
                <a:lnTo>
                  <a:pt x="133646" y="16667"/>
                </a:lnTo>
                <a:lnTo>
                  <a:pt x="105117" y="22189"/>
                </a:lnTo>
                <a:lnTo>
                  <a:pt x="105117" y="43151"/>
                </a:lnTo>
                <a:lnTo>
                  <a:pt x="110639" y="41447"/>
                </a:lnTo>
                <a:lnTo>
                  <a:pt x="115990" y="40083"/>
                </a:lnTo>
                <a:lnTo>
                  <a:pt x="126352" y="38038"/>
                </a:lnTo>
                <a:lnTo>
                  <a:pt x="131601" y="37527"/>
                </a:lnTo>
                <a:lnTo>
                  <a:pt x="182214" y="37527"/>
                </a:lnTo>
                <a:lnTo>
                  <a:pt x="179695" y="32039"/>
                </a:lnTo>
                <a:lnTo>
                  <a:pt x="176832" y="28529"/>
                </a:lnTo>
                <a:lnTo>
                  <a:pt x="173015" y="25665"/>
                </a:lnTo>
                <a:lnTo>
                  <a:pt x="169265" y="22734"/>
                </a:lnTo>
                <a:lnTo>
                  <a:pt x="164596" y="20485"/>
                </a:lnTo>
                <a:lnTo>
                  <a:pt x="153484" y="17349"/>
                </a:lnTo>
                <a:lnTo>
                  <a:pt x="147042" y="16565"/>
                </a:lnTo>
                <a:close/>
              </a:path>
              <a:path w="635635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5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5" h="195579">
                <a:moveTo>
                  <a:pt x="528657" y="38754"/>
                </a:moveTo>
                <a:lnTo>
                  <a:pt x="488982" y="38754"/>
                </a:lnTo>
                <a:lnTo>
                  <a:pt x="491708" y="39265"/>
                </a:lnTo>
                <a:lnTo>
                  <a:pt x="494094" y="40288"/>
                </a:lnTo>
                <a:lnTo>
                  <a:pt x="496480" y="41242"/>
                </a:lnTo>
                <a:lnTo>
                  <a:pt x="498457" y="42572"/>
                </a:lnTo>
                <a:lnTo>
                  <a:pt x="500025" y="44276"/>
                </a:lnTo>
                <a:lnTo>
                  <a:pt x="501593" y="45912"/>
                </a:lnTo>
                <a:lnTo>
                  <a:pt x="502786" y="47889"/>
                </a:lnTo>
                <a:lnTo>
                  <a:pt x="504422" y="52456"/>
                </a:lnTo>
                <a:lnTo>
                  <a:pt x="504831" y="54842"/>
                </a:lnTo>
                <a:lnTo>
                  <a:pt x="504768" y="61046"/>
                </a:lnTo>
                <a:lnTo>
                  <a:pt x="491743" y="87121"/>
                </a:lnTo>
                <a:lnTo>
                  <a:pt x="488198" y="91415"/>
                </a:lnTo>
                <a:lnTo>
                  <a:pt x="483460" y="96528"/>
                </a:lnTo>
                <a:lnTo>
                  <a:pt x="445932" y="134055"/>
                </a:lnTo>
                <a:lnTo>
                  <a:pt x="445932" y="152461"/>
                </a:lnTo>
                <a:lnTo>
                  <a:pt x="536632" y="152461"/>
                </a:lnTo>
                <a:lnTo>
                  <a:pt x="536632" y="129454"/>
                </a:lnTo>
                <a:lnTo>
                  <a:pt x="480290" y="129454"/>
                </a:lnTo>
                <a:lnTo>
                  <a:pt x="504831" y="106106"/>
                </a:lnTo>
                <a:lnTo>
                  <a:pt x="509364" y="101504"/>
                </a:lnTo>
                <a:lnTo>
                  <a:pt x="513318" y="97141"/>
                </a:lnTo>
                <a:lnTo>
                  <a:pt x="517340" y="92779"/>
                </a:lnTo>
                <a:lnTo>
                  <a:pt x="531826" y="61046"/>
                </a:lnTo>
                <a:lnTo>
                  <a:pt x="531826" y="49320"/>
                </a:lnTo>
                <a:lnTo>
                  <a:pt x="530770" y="43662"/>
                </a:lnTo>
                <a:lnTo>
                  <a:pt x="528657" y="38754"/>
                </a:lnTo>
                <a:close/>
              </a:path>
              <a:path w="635635" h="195579">
                <a:moveTo>
                  <a:pt x="495015" y="16565"/>
                </a:moveTo>
                <a:lnTo>
                  <a:pt x="480017" y="16565"/>
                </a:lnTo>
                <a:lnTo>
                  <a:pt x="472144" y="18201"/>
                </a:lnTo>
                <a:lnTo>
                  <a:pt x="457624" y="24677"/>
                </a:lnTo>
                <a:lnTo>
                  <a:pt x="451113" y="28972"/>
                </a:lnTo>
                <a:lnTo>
                  <a:pt x="445319" y="34357"/>
                </a:lnTo>
                <a:lnTo>
                  <a:pt x="458510" y="51331"/>
                </a:lnTo>
                <a:lnTo>
                  <a:pt x="462532" y="47514"/>
                </a:lnTo>
                <a:lnTo>
                  <a:pt x="466792" y="44480"/>
                </a:lnTo>
                <a:lnTo>
                  <a:pt x="471292" y="42231"/>
                </a:lnTo>
                <a:lnTo>
                  <a:pt x="475791" y="39913"/>
                </a:lnTo>
                <a:lnTo>
                  <a:pt x="480665" y="38754"/>
                </a:lnTo>
                <a:lnTo>
                  <a:pt x="528657" y="38754"/>
                </a:lnTo>
                <a:lnTo>
                  <a:pt x="526611" y="33846"/>
                </a:lnTo>
                <a:lnTo>
                  <a:pt x="523680" y="29756"/>
                </a:lnTo>
                <a:lnTo>
                  <a:pt x="519863" y="26483"/>
                </a:lnTo>
                <a:lnTo>
                  <a:pt x="516113" y="23211"/>
                </a:lnTo>
                <a:lnTo>
                  <a:pt x="511580" y="20757"/>
                </a:lnTo>
                <a:lnTo>
                  <a:pt x="506263" y="19121"/>
                </a:lnTo>
                <a:lnTo>
                  <a:pt x="500945" y="17417"/>
                </a:lnTo>
                <a:lnTo>
                  <a:pt x="495015" y="16565"/>
                </a:lnTo>
                <a:close/>
              </a:path>
              <a:path w="635635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1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87476" y="4959170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4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4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4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4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4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4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4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4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4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4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4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4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4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4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4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4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4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11051" y="5566482"/>
            <a:ext cx="2038693" cy="27357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4162403" y="4984366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37495" y="559167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973591" y="4982362"/>
            <a:ext cx="145971" cy="19354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973591" y="5589673"/>
            <a:ext cx="145971" cy="193547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1573481" y="4607189"/>
            <a:ext cx="308610" cy="5246370"/>
          </a:xfrm>
          <a:custGeom>
            <a:avLst/>
            <a:gdLst/>
            <a:ahLst/>
            <a:cxnLst/>
            <a:rect l="l" t="t" r="r" b="b"/>
            <a:pathLst>
              <a:path w="308610" h="5246370">
                <a:moveTo>
                  <a:pt x="308428" y="154214"/>
                </a:moveTo>
                <a:lnTo>
                  <a:pt x="169022" y="61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3061" y="173622"/>
                </a:lnTo>
                <a:lnTo>
                  <a:pt x="20941" y="175156"/>
                </a:lnTo>
                <a:lnTo>
                  <a:pt x="28822" y="173622"/>
                </a:lnTo>
                <a:lnTo>
                  <a:pt x="35749" y="169022"/>
                </a:lnTo>
                <a:lnTo>
                  <a:pt x="133272" y="71499"/>
                </a:lnTo>
                <a:lnTo>
                  <a:pt x="133272" y="20941"/>
                </a:lnTo>
                <a:lnTo>
                  <a:pt x="175156" y="20941"/>
                </a:lnTo>
                <a:lnTo>
                  <a:pt x="175156" y="71499"/>
                </a:lnTo>
                <a:lnTo>
                  <a:pt x="272679" y="169022"/>
                </a:lnTo>
                <a:lnTo>
                  <a:pt x="279606" y="173622"/>
                </a:lnTo>
                <a:lnTo>
                  <a:pt x="287486" y="175156"/>
                </a:lnTo>
                <a:lnTo>
                  <a:pt x="295367" y="173622"/>
                </a:lnTo>
                <a:lnTo>
                  <a:pt x="302295" y="169022"/>
                </a:lnTo>
                <a:lnTo>
                  <a:pt x="306895" y="162094"/>
                </a:lnTo>
                <a:lnTo>
                  <a:pt x="308428" y="154214"/>
                </a:lnTo>
                <a:close/>
              </a:path>
              <a:path w="308610" h="5246370">
                <a:moveTo>
                  <a:pt x="308428" y="5091698"/>
                </a:moveTo>
                <a:lnTo>
                  <a:pt x="306895" y="5083818"/>
                </a:lnTo>
                <a:lnTo>
                  <a:pt x="302295" y="5076890"/>
                </a:lnTo>
                <a:lnTo>
                  <a:pt x="295367" y="5072290"/>
                </a:lnTo>
                <a:lnTo>
                  <a:pt x="287486" y="5070757"/>
                </a:lnTo>
                <a:lnTo>
                  <a:pt x="279606" y="5072290"/>
                </a:lnTo>
                <a:lnTo>
                  <a:pt x="272679" y="5076890"/>
                </a:lnTo>
                <a:lnTo>
                  <a:pt x="154214" y="5195355"/>
                </a:lnTo>
                <a:lnTo>
                  <a:pt x="35749" y="5076890"/>
                </a:lnTo>
                <a:lnTo>
                  <a:pt x="28822" y="5072290"/>
                </a:lnTo>
                <a:lnTo>
                  <a:pt x="20941" y="5070757"/>
                </a:lnTo>
                <a:lnTo>
                  <a:pt x="13061" y="5072290"/>
                </a:lnTo>
                <a:lnTo>
                  <a:pt x="6133" y="5076890"/>
                </a:lnTo>
                <a:lnTo>
                  <a:pt x="1533" y="5083818"/>
                </a:lnTo>
                <a:lnTo>
                  <a:pt x="0" y="5091698"/>
                </a:lnTo>
                <a:lnTo>
                  <a:pt x="1533" y="5099579"/>
                </a:lnTo>
                <a:lnTo>
                  <a:pt x="6133" y="5106506"/>
                </a:lnTo>
                <a:lnTo>
                  <a:pt x="133272" y="5233645"/>
                </a:lnTo>
                <a:lnTo>
                  <a:pt x="133272" y="5224971"/>
                </a:lnTo>
                <a:lnTo>
                  <a:pt x="175156" y="5224971"/>
                </a:lnTo>
                <a:lnTo>
                  <a:pt x="175156" y="5233645"/>
                </a:lnTo>
                <a:lnTo>
                  <a:pt x="302295" y="5106506"/>
                </a:lnTo>
                <a:lnTo>
                  <a:pt x="306895" y="5099579"/>
                </a:lnTo>
                <a:lnTo>
                  <a:pt x="308428" y="5091698"/>
                </a:lnTo>
                <a:close/>
              </a:path>
              <a:path w="308610" h="5246370">
                <a:moveTo>
                  <a:pt x="175156" y="71499"/>
                </a:moveTo>
                <a:lnTo>
                  <a:pt x="175156" y="20941"/>
                </a:lnTo>
                <a:lnTo>
                  <a:pt x="133272" y="20941"/>
                </a:lnTo>
                <a:lnTo>
                  <a:pt x="133272" y="71499"/>
                </a:lnTo>
                <a:lnTo>
                  <a:pt x="154214" y="50557"/>
                </a:lnTo>
                <a:lnTo>
                  <a:pt x="175156" y="71499"/>
                </a:lnTo>
                <a:close/>
              </a:path>
              <a:path w="308610" h="5246370">
                <a:moveTo>
                  <a:pt x="175156" y="5174413"/>
                </a:moveTo>
                <a:lnTo>
                  <a:pt x="175156" y="71499"/>
                </a:lnTo>
                <a:lnTo>
                  <a:pt x="154214" y="50557"/>
                </a:lnTo>
                <a:lnTo>
                  <a:pt x="133272" y="71499"/>
                </a:lnTo>
                <a:lnTo>
                  <a:pt x="133272" y="5174413"/>
                </a:lnTo>
                <a:lnTo>
                  <a:pt x="154214" y="5195355"/>
                </a:lnTo>
                <a:lnTo>
                  <a:pt x="175156" y="5174413"/>
                </a:lnTo>
                <a:close/>
              </a:path>
              <a:path w="308610" h="5246370">
                <a:moveTo>
                  <a:pt x="175156" y="5233645"/>
                </a:moveTo>
                <a:lnTo>
                  <a:pt x="175156" y="5224971"/>
                </a:lnTo>
                <a:lnTo>
                  <a:pt x="133272" y="5224971"/>
                </a:lnTo>
                <a:lnTo>
                  <a:pt x="133272" y="5233645"/>
                </a:lnTo>
                <a:lnTo>
                  <a:pt x="139406" y="5239779"/>
                </a:lnTo>
                <a:lnTo>
                  <a:pt x="146333" y="5244379"/>
                </a:lnTo>
                <a:lnTo>
                  <a:pt x="154214" y="5245913"/>
                </a:lnTo>
                <a:lnTo>
                  <a:pt x="162094" y="5244379"/>
                </a:lnTo>
                <a:lnTo>
                  <a:pt x="169022" y="5239779"/>
                </a:lnTo>
                <a:lnTo>
                  <a:pt x="175156" y="5233645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07747" y="2903284"/>
            <a:ext cx="5246370" cy="308610"/>
          </a:xfrm>
          <a:custGeom>
            <a:avLst/>
            <a:gdLst/>
            <a:ahLst/>
            <a:cxnLst/>
            <a:rect l="l" t="t" r="r" b="b"/>
            <a:pathLst>
              <a:path w="5246370" h="308610">
                <a:moveTo>
                  <a:pt x="5091698" y="308428"/>
                </a:moveTo>
                <a:lnTo>
                  <a:pt x="5239779" y="169022"/>
                </a:lnTo>
                <a:lnTo>
                  <a:pt x="5245913" y="154214"/>
                </a:lnTo>
                <a:lnTo>
                  <a:pt x="5244379" y="146333"/>
                </a:lnTo>
                <a:lnTo>
                  <a:pt x="5239779" y="139406"/>
                </a:lnTo>
                <a:lnTo>
                  <a:pt x="5106506" y="6133"/>
                </a:lnTo>
                <a:lnTo>
                  <a:pt x="5099579" y="1533"/>
                </a:lnTo>
                <a:lnTo>
                  <a:pt x="5091698" y="0"/>
                </a:lnTo>
                <a:lnTo>
                  <a:pt x="5083818" y="1533"/>
                </a:lnTo>
                <a:lnTo>
                  <a:pt x="5076890" y="6133"/>
                </a:lnTo>
                <a:lnTo>
                  <a:pt x="5072290" y="13061"/>
                </a:lnTo>
                <a:lnTo>
                  <a:pt x="5070757" y="20941"/>
                </a:lnTo>
                <a:lnTo>
                  <a:pt x="5072290" y="28822"/>
                </a:lnTo>
                <a:lnTo>
                  <a:pt x="5076890" y="35749"/>
                </a:lnTo>
                <a:lnTo>
                  <a:pt x="5174413" y="133272"/>
                </a:lnTo>
                <a:lnTo>
                  <a:pt x="5224971" y="133272"/>
                </a:lnTo>
                <a:lnTo>
                  <a:pt x="5224971" y="175156"/>
                </a:lnTo>
                <a:lnTo>
                  <a:pt x="5174413" y="175156"/>
                </a:lnTo>
                <a:lnTo>
                  <a:pt x="5076890" y="272678"/>
                </a:lnTo>
                <a:lnTo>
                  <a:pt x="5072290" y="279606"/>
                </a:lnTo>
                <a:lnTo>
                  <a:pt x="5070757" y="287487"/>
                </a:lnTo>
                <a:lnTo>
                  <a:pt x="5072290" y="295367"/>
                </a:lnTo>
                <a:lnTo>
                  <a:pt x="5076890" y="302295"/>
                </a:lnTo>
                <a:lnTo>
                  <a:pt x="5083818" y="306895"/>
                </a:lnTo>
                <a:lnTo>
                  <a:pt x="5091698" y="308428"/>
                </a:lnTo>
                <a:close/>
              </a:path>
              <a:path w="5246370" h="308610">
                <a:moveTo>
                  <a:pt x="154214" y="308428"/>
                </a:moveTo>
                <a:lnTo>
                  <a:pt x="162094" y="306895"/>
                </a:lnTo>
                <a:lnTo>
                  <a:pt x="169022" y="302295"/>
                </a:lnTo>
                <a:lnTo>
                  <a:pt x="173622" y="295367"/>
                </a:lnTo>
                <a:lnTo>
                  <a:pt x="175156" y="287487"/>
                </a:lnTo>
                <a:lnTo>
                  <a:pt x="173622" y="279606"/>
                </a:lnTo>
                <a:lnTo>
                  <a:pt x="169022" y="272678"/>
                </a:lnTo>
                <a:lnTo>
                  <a:pt x="50557" y="154214"/>
                </a:lnTo>
                <a:lnTo>
                  <a:pt x="169022" y="35749"/>
                </a:lnTo>
                <a:lnTo>
                  <a:pt x="173622" y="28822"/>
                </a:lnTo>
                <a:lnTo>
                  <a:pt x="175156" y="20941"/>
                </a:lnTo>
                <a:lnTo>
                  <a:pt x="173622" y="13061"/>
                </a:lnTo>
                <a:lnTo>
                  <a:pt x="169022" y="6133"/>
                </a:lnTo>
                <a:lnTo>
                  <a:pt x="162094" y="15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12267" y="133272"/>
                </a:lnTo>
                <a:lnTo>
                  <a:pt x="20941" y="133272"/>
                </a:lnTo>
                <a:lnTo>
                  <a:pt x="20941" y="175156"/>
                </a:lnTo>
                <a:lnTo>
                  <a:pt x="12267" y="175156"/>
                </a:lnTo>
                <a:lnTo>
                  <a:pt x="139406" y="302295"/>
                </a:lnTo>
                <a:lnTo>
                  <a:pt x="146333" y="306895"/>
                </a:lnTo>
                <a:lnTo>
                  <a:pt x="154214" y="308428"/>
                </a:lnTo>
                <a:close/>
              </a:path>
              <a:path w="5246370" h="308610">
                <a:moveTo>
                  <a:pt x="5174413" y="175156"/>
                </a:moveTo>
                <a:lnTo>
                  <a:pt x="5224971" y="175156"/>
                </a:lnTo>
                <a:lnTo>
                  <a:pt x="5224971" y="133272"/>
                </a:lnTo>
                <a:lnTo>
                  <a:pt x="5174413" y="133272"/>
                </a:lnTo>
                <a:lnTo>
                  <a:pt x="5195355" y="154214"/>
                </a:lnTo>
                <a:lnTo>
                  <a:pt x="5174413" y="175156"/>
                </a:lnTo>
                <a:close/>
              </a:path>
              <a:path w="5246370" h="308610">
                <a:moveTo>
                  <a:pt x="71499" y="175156"/>
                </a:moveTo>
                <a:lnTo>
                  <a:pt x="5174413" y="175156"/>
                </a:lnTo>
                <a:lnTo>
                  <a:pt x="5195355" y="154214"/>
                </a:lnTo>
                <a:lnTo>
                  <a:pt x="5174413" y="133272"/>
                </a:lnTo>
                <a:lnTo>
                  <a:pt x="71499" y="133272"/>
                </a:lnTo>
                <a:lnTo>
                  <a:pt x="50557" y="154214"/>
                </a:lnTo>
                <a:lnTo>
                  <a:pt x="71499" y="175156"/>
                </a:lnTo>
                <a:close/>
              </a:path>
              <a:path w="5246370" h="308610">
                <a:moveTo>
                  <a:pt x="12267" y="175156"/>
                </a:moveTo>
                <a:lnTo>
                  <a:pt x="20941" y="175156"/>
                </a:lnTo>
                <a:lnTo>
                  <a:pt x="20941" y="133272"/>
                </a:lnTo>
                <a:lnTo>
                  <a:pt x="12267" y="133272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2267" y="175156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1549691" y="6952667"/>
            <a:ext cx="367030" cy="429895"/>
            <a:chOff x="1549691" y="6952667"/>
            <a:chExt cx="367030" cy="429895"/>
          </a:xfrm>
        </p:grpSpPr>
        <p:sp>
          <p:nvSpPr>
            <p:cNvPr id="46" name="object 46"/>
            <p:cNvSpPr/>
            <p:nvPr/>
          </p:nvSpPr>
          <p:spPr>
            <a:xfrm>
              <a:off x="1549691" y="6952667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30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0145" y="7079790"/>
              <a:ext cx="195654" cy="187003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947462" y="2858551"/>
            <a:ext cx="367030" cy="429895"/>
            <a:chOff x="5947462" y="2858551"/>
            <a:chExt cx="367030" cy="429895"/>
          </a:xfrm>
        </p:grpSpPr>
        <p:sp>
          <p:nvSpPr>
            <p:cNvPr id="49" name="object 49"/>
            <p:cNvSpPr/>
            <p:nvPr/>
          </p:nvSpPr>
          <p:spPr>
            <a:xfrm>
              <a:off x="5947462" y="2858551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29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47590" y="2964569"/>
              <a:ext cx="177187" cy="234940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10983959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894865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648707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C062BE-D301-31CF-458E-A6F056E96BE3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062" y="1256506"/>
            <a:ext cx="406472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674" y="2209581"/>
            <a:ext cx="17483229" cy="824807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3979" y="5245913"/>
          <a:ext cx="3822698" cy="76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9729" y="4513176"/>
            <a:ext cx="4130283" cy="3640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CA87AA-8152-DDC5-D601-75CFE5969903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34" y="2157227"/>
            <a:ext cx="5844257" cy="364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28688" y="4628131"/>
          <a:ext cx="5140324" cy="5141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6" name="object 6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4457" y="3634665"/>
            <a:ext cx="2063316" cy="5569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25230" y="3634665"/>
            <a:ext cx="1749803" cy="6138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79072" y="3634665"/>
            <a:ext cx="1751235" cy="6138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5186" y="4104811"/>
            <a:ext cx="129843" cy="1882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4" name="object 34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1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1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1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781717" y="7124803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5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5" h="195579">
                <a:moveTo>
                  <a:pt x="183240" y="38754"/>
                </a:moveTo>
                <a:lnTo>
                  <a:pt x="143565" y="38754"/>
                </a:lnTo>
                <a:lnTo>
                  <a:pt x="146292" y="39265"/>
                </a:lnTo>
                <a:lnTo>
                  <a:pt x="148678" y="40288"/>
                </a:lnTo>
                <a:lnTo>
                  <a:pt x="151064" y="41242"/>
                </a:lnTo>
                <a:lnTo>
                  <a:pt x="153041" y="42572"/>
                </a:lnTo>
                <a:lnTo>
                  <a:pt x="154609" y="44276"/>
                </a:lnTo>
                <a:lnTo>
                  <a:pt x="156177" y="45912"/>
                </a:lnTo>
                <a:lnTo>
                  <a:pt x="157370" y="47889"/>
                </a:lnTo>
                <a:lnTo>
                  <a:pt x="159006" y="52456"/>
                </a:lnTo>
                <a:lnTo>
                  <a:pt x="159415" y="54842"/>
                </a:lnTo>
                <a:lnTo>
                  <a:pt x="159351" y="61046"/>
                </a:lnTo>
                <a:lnTo>
                  <a:pt x="146326" y="87121"/>
                </a:lnTo>
                <a:lnTo>
                  <a:pt x="142781" y="91415"/>
                </a:lnTo>
                <a:lnTo>
                  <a:pt x="138043" y="96528"/>
                </a:lnTo>
                <a:lnTo>
                  <a:pt x="100516" y="134055"/>
                </a:lnTo>
                <a:lnTo>
                  <a:pt x="100516" y="152461"/>
                </a:lnTo>
                <a:lnTo>
                  <a:pt x="191216" y="152461"/>
                </a:lnTo>
                <a:lnTo>
                  <a:pt x="191216" y="129454"/>
                </a:lnTo>
                <a:lnTo>
                  <a:pt x="134873" y="129454"/>
                </a:lnTo>
                <a:lnTo>
                  <a:pt x="159415" y="106106"/>
                </a:lnTo>
                <a:lnTo>
                  <a:pt x="163948" y="101504"/>
                </a:lnTo>
                <a:lnTo>
                  <a:pt x="167902" y="97141"/>
                </a:lnTo>
                <a:lnTo>
                  <a:pt x="171924" y="92779"/>
                </a:lnTo>
                <a:lnTo>
                  <a:pt x="186410" y="61046"/>
                </a:lnTo>
                <a:lnTo>
                  <a:pt x="186410" y="49320"/>
                </a:lnTo>
                <a:lnTo>
                  <a:pt x="185353" y="43662"/>
                </a:lnTo>
                <a:lnTo>
                  <a:pt x="183240" y="38754"/>
                </a:lnTo>
                <a:close/>
              </a:path>
              <a:path w="635635" h="195579">
                <a:moveTo>
                  <a:pt x="149598" y="16565"/>
                </a:moveTo>
                <a:lnTo>
                  <a:pt x="134601" y="16565"/>
                </a:lnTo>
                <a:lnTo>
                  <a:pt x="126727" y="18201"/>
                </a:lnTo>
                <a:lnTo>
                  <a:pt x="112207" y="24677"/>
                </a:lnTo>
                <a:lnTo>
                  <a:pt x="105697" y="28972"/>
                </a:lnTo>
                <a:lnTo>
                  <a:pt x="99902" y="34357"/>
                </a:lnTo>
                <a:lnTo>
                  <a:pt x="113093" y="51331"/>
                </a:lnTo>
                <a:lnTo>
                  <a:pt x="117115" y="47514"/>
                </a:lnTo>
                <a:lnTo>
                  <a:pt x="121376" y="44480"/>
                </a:lnTo>
                <a:lnTo>
                  <a:pt x="125875" y="42231"/>
                </a:lnTo>
                <a:lnTo>
                  <a:pt x="130374" y="39913"/>
                </a:lnTo>
                <a:lnTo>
                  <a:pt x="135248" y="38754"/>
                </a:lnTo>
                <a:lnTo>
                  <a:pt x="183240" y="38754"/>
                </a:lnTo>
                <a:lnTo>
                  <a:pt x="181195" y="33846"/>
                </a:lnTo>
                <a:lnTo>
                  <a:pt x="178264" y="29756"/>
                </a:lnTo>
                <a:lnTo>
                  <a:pt x="174446" y="26483"/>
                </a:lnTo>
                <a:lnTo>
                  <a:pt x="170697" y="23211"/>
                </a:lnTo>
                <a:lnTo>
                  <a:pt x="166163" y="20757"/>
                </a:lnTo>
                <a:lnTo>
                  <a:pt x="160846" y="19121"/>
                </a:lnTo>
                <a:lnTo>
                  <a:pt x="155529" y="17417"/>
                </a:lnTo>
                <a:lnTo>
                  <a:pt x="149598" y="16565"/>
                </a:lnTo>
                <a:close/>
              </a:path>
              <a:path w="635635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5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5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5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5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5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1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87476" y="4959170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4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4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4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4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4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4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4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4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4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4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4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4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4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4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4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4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4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11051" y="5566482"/>
            <a:ext cx="2038693" cy="27357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0443174" y="6173793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5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5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5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5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5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5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5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5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5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5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5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5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5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5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5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5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5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5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5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5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5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62403" y="4984366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37495" y="559167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209278" y="6196984"/>
            <a:ext cx="145971" cy="19354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973591" y="5589673"/>
            <a:ext cx="145971" cy="19354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973591" y="4982362"/>
            <a:ext cx="145971" cy="193547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16926718" y="6198989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3481" y="4607189"/>
            <a:ext cx="308610" cy="5246370"/>
          </a:xfrm>
          <a:custGeom>
            <a:avLst/>
            <a:gdLst/>
            <a:ahLst/>
            <a:cxnLst/>
            <a:rect l="l" t="t" r="r" b="b"/>
            <a:pathLst>
              <a:path w="308610" h="5246370">
                <a:moveTo>
                  <a:pt x="308428" y="154214"/>
                </a:moveTo>
                <a:lnTo>
                  <a:pt x="169022" y="61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3061" y="173622"/>
                </a:lnTo>
                <a:lnTo>
                  <a:pt x="20941" y="175156"/>
                </a:lnTo>
                <a:lnTo>
                  <a:pt x="28822" y="173622"/>
                </a:lnTo>
                <a:lnTo>
                  <a:pt x="35749" y="169022"/>
                </a:lnTo>
                <a:lnTo>
                  <a:pt x="133272" y="71499"/>
                </a:lnTo>
                <a:lnTo>
                  <a:pt x="133272" y="20941"/>
                </a:lnTo>
                <a:lnTo>
                  <a:pt x="175156" y="20941"/>
                </a:lnTo>
                <a:lnTo>
                  <a:pt x="175156" y="71499"/>
                </a:lnTo>
                <a:lnTo>
                  <a:pt x="272679" y="169022"/>
                </a:lnTo>
                <a:lnTo>
                  <a:pt x="279606" y="173622"/>
                </a:lnTo>
                <a:lnTo>
                  <a:pt x="287486" y="175156"/>
                </a:lnTo>
                <a:lnTo>
                  <a:pt x="295367" y="173622"/>
                </a:lnTo>
                <a:lnTo>
                  <a:pt x="302295" y="169022"/>
                </a:lnTo>
                <a:lnTo>
                  <a:pt x="306895" y="162094"/>
                </a:lnTo>
                <a:lnTo>
                  <a:pt x="308428" y="154214"/>
                </a:lnTo>
                <a:close/>
              </a:path>
              <a:path w="308610" h="5246370">
                <a:moveTo>
                  <a:pt x="308428" y="5091698"/>
                </a:moveTo>
                <a:lnTo>
                  <a:pt x="306895" y="5083818"/>
                </a:lnTo>
                <a:lnTo>
                  <a:pt x="302295" y="5076890"/>
                </a:lnTo>
                <a:lnTo>
                  <a:pt x="295367" y="5072290"/>
                </a:lnTo>
                <a:lnTo>
                  <a:pt x="287486" y="5070757"/>
                </a:lnTo>
                <a:lnTo>
                  <a:pt x="279606" y="5072290"/>
                </a:lnTo>
                <a:lnTo>
                  <a:pt x="272679" y="5076890"/>
                </a:lnTo>
                <a:lnTo>
                  <a:pt x="154214" y="5195355"/>
                </a:lnTo>
                <a:lnTo>
                  <a:pt x="35749" y="5076890"/>
                </a:lnTo>
                <a:lnTo>
                  <a:pt x="28822" y="5072290"/>
                </a:lnTo>
                <a:lnTo>
                  <a:pt x="20941" y="5070757"/>
                </a:lnTo>
                <a:lnTo>
                  <a:pt x="13061" y="5072290"/>
                </a:lnTo>
                <a:lnTo>
                  <a:pt x="6133" y="5076890"/>
                </a:lnTo>
                <a:lnTo>
                  <a:pt x="1533" y="5083818"/>
                </a:lnTo>
                <a:lnTo>
                  <a:pt x="0" y="5091698"/>
                </a:lnTo>
                <a:lnTo>
                  <a:pt x="1533" y="5099579"/>
                </a:lnTo>
                <a:lnTo>
                  <a:pt x="6133" y="5106506"/>
                </a:lnTo>
                <a:lnTo>
                  <a:pt x="133272" y="5233645"/>
                </a:lnTo>
                <a:lnTo>
                  <a:pt x="133272" y="5224971"/>
                </a:lnTo>
                <a:lnTo>
                  <a:pt x="175156" y="5224971"/>
                </a:lnTo>
                <a:lnTo>
                  <a:pt x="175156" y="5233645"/>
                </a:lnTo>
                <a:lnTo>
                  <a:pt x="302295" y="5106506"/>
                </a:lnTo>
                <a:lnTo>
                  <a:pt x="306895" y="5099579"/>
                </a:lnTo>
                <a:lnTo>
                  <a:pt x="308428" y="5091698"/>
                </a:lnTo>
                <a:close/>
              </a:path>
              <a:path w="308610" h="5246370">
                <a:moveTo>
                  <a:pt x="175156" y="71499"/>
                </a:moveTo>
                <a:lnTo>
                  <a:pt x="175156" y="20941"/>
                </a:lnTo>
                <a:lnTo>
                  <a:pt x="133272" y="20941"/>
                </a:lnTo>
                <a:lnTo>
                  <a:pt x="133272" y="71499"/>
                </a:lnTo>
                <a:lnTo>
                  <a:pt x="154214" y="50557"/>
                </a:lnTo>
                <a:lnTo>
                  <a:pt x="175156" y="71499"/>
                </a:lnTo>
                <a:close/>
              </a:path>
              <a:path w="308610" h="5246370">
                <a:moveTo>
                  <a:pt x="175156" y="5174413"/>
                </a:moveTo>
                <a:lnTo>
                  <a:pt x="175156" y="71499"/>
                </a:lnTo>
                <a:lnTo>
                  <a:pt x="154214" y="50557"/>
                </a:lnTo>
                <a:lnTo>
                  <a:pt x="133272" y="71499"/>
                </a:lnTo>
                <a:lnTo>
                  <a:pt x="133272" y="5174413"/>
                </a:lnTo>
                <a:lnTo>
                  <a:pt x="154214" y="5195355"/>
                </a:lnTo>
                <a:lnTo>
                  <a:pt x="175156" y="5174413"/>
                </a:lnTo>
                <a:close/>
              </a:path>
              <a:path w="308610" h="5246370">
                <a:moveTo>
                  <a:pt x="175156" y="5233645"/>
                </a:moveTo>
                <a:lnTo>
                  <a:pt x="175156" y="5224971"/>
                </a:lnTo>
                <a:lnTo>
                  <a:pt x="133272" y="5224971"/>
                </a:lnTo>
                <a:lnTo>
                  <a:pt x="133272" y="5233645"/>
                </a:lnTo>
                <a:lnTo>
                  <a:pt x="139406" y="5239779"/>
                </a:lnTo>
                <a:lnTo>
                  <a:pt x="146333" y="5244379"/>
                </a:lnTo>
                <a:lnTo>
                  <a:pt x="154214" y="5245913"/>
                </a:lnTo>
                <a:lnTo>
                  <a:pt x="162094" y="5244379"/>
                </a:lnTo>
                <a:lnTo>
                  <a:pt x="169022" y="5239779"/>
                </a:lnTo>
                <a:lnTo>
                  <a:pt x="175156" y="5233645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07747" y="2903284"/>
            <a:ext cx="5246370" cy="308610"/>
          </a:xfrm>
          <a:custGeom>
            <a:avLst/>
            <a:gdLst/>
            <a:ahLst/>
            <a:cxnLst/>
            <a:rect l="l" t="t" r="r" b="b"/>
            <a:pathLst>
              <a:path w="5246370" h="308610">
                <a:moveTo>
                  <a:pt x="5091698" y="308428"/>
                </a:moveTo>
                <a:lnTo>
                  <a:pt x="5239779" y="169022"/>
                </a:lnTo>
                <a:lnTo>
                  <a:pt x="5245913" y="154214"/>
                </a:lnTo>
                <a:lnTo>
                  <a:pt x="5244379" y="146333"/>
                </a:lnTo>
                <a:lnTo>
                  <a:pt x="5239779" y="139406"/>
                </a:lnTo>
                <a:lnTo>
                  <a:pt x="5106506" y="6133"/>
                </a:lnTo>
                <a:lnTo>
                  <a:pt x="5099579" y="1533"/>
                </a:lnTo>
                <a:lnTo>
                  <a:pt x="5091698" y="0"/>
                </a:lnTo>
                <a:lnTo>
                  <a:pt x="5083818" y="1533"/>
                </a:lnTo>
                <a:lnTo>
                  <a:pt x="5076890" y="6133"/>
                </a:lnTo>
                <a:lnTo>
                  <a:pt x="5072290" y="13061"/>
                </a:lnTo>
                <a:lnTo>
                  <a:pt x="5070757" y="20941"/>
                </a:lnTo>
                <a:lnTo>
                  <a:pt x="5072290" y="28822"/>
                </a:lnTo>
                <a:lnTo>
                  <a:pt x="5076890" y="35749"/>
                </a:lnTo>
                <a:lnTo>
                  <a:pt x="5174413" y="133272"/>
                </a:lnTo>
                <a:lnTo>
                  <a:pt x="5224971" y="133272"/>
                </a:lnTo>
                <a:lnTo>
                  <a:pt x="5224971" y="175156"/>
                </a:lnTo>
                <a:lnTo>
                  <a:pt x="5174413" y="175156"/>
                </a:lnTo>
                <a:lnTo>
                  <a:pt x="5076890" y="272678"/>
                </a:lnTo>
                <a:lnTo>
                  <a:pt x="5072290" y="279606"/>
                </a:lnTo>
                <a:lnTo>
                  <a:pt x="5070757" y="287487"/>
                </a:lnTo>
                <a:lnTo>
                  <a:pt x="5072290" y="295367"/>
                </a:lnTo>
                <a:lnTo>
                  <a:pt x="5076890" y="302295"/>
                </a:lnTo>
                <a:lnTo>
                  <a:pt x="5083818" y="306895"/>
                </a:lnTo>
                <a:lnTo>
                  <a:pt x="5091698" y="308428"/>
                </a:lnTo>
                <a:close/>
              </a:path>
              <a:path w="5246370" h="308610">
                <a:moveTo>
                  <a:pt x="154214" y="308428"/>
                </a:moveTo>
                <a:lnTo>
                  <a:pt x="162094" y="306895"/>
                </a:lnTo>
                <a:lnTo>
                  <a:pt x="169022" y="302295"/>
                </a:lnTo>
                <a:lnTo>
                  <a:pt x="173622" y="295367"/>
                </a:lnTo>
                <a:lnTo>
                  <a:pt x="175156" y="287487"/>
                </a:lnTo>
                <a:lnTo>
                  <a:pt x="173622" y="279606"/>
                </a:lnTo>
                <a:lnTo>
                  <a:pt x="169022" y="272678"/>
                </a:lnTo>
                <a:lnTo>
                  <a:pt x="50557" y="154214"/>
                </a:lnTo>
                <a:lnTo>
                  <a:pt x="169022" y="35749"/>
                </a:lnTo>
                <a:lnTo>
                  <a:pt x="173622" y="28822"/>
                </a:lnTo>
                <a:lnTo>
                  <a:pt x="175156" y="20941"/>
                </a:lnTo>
                <a:lnTo>
                  <a:pt x="173622" y="13061"/>
                </a:lnTo>
                <a:lnTo>
                  <a:pt x="169022" y="6133"/>
                </a:lnTo>
                <a:lnTo>
                  <a:pt x="162094" y="15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12267" y="133272"/>
                </a:lnTo>
                <a:lnTo>
                  <a:pt x="20941" y="133272"/>
                </a:lnTo>
                <a:lnTo>
                  <a:pt x="20941" y="175156"/>
                </a:lnTo>
                <a:lnTo>
                  <a:pt x="12267" y="175156"/>
                </a:lnTo>
                <a:lnTo>
                  <a:pt x="139406" y="302295"/>
                </a:lnTo>
                <a:lnTo>
                  <a:pt x="146333" y="306895"/>
                </a:lnTo>
                <a:lnTo>
                  <a:pt x="154214" y="308428"/>
                </a:lnTo>
                <a:close/>
              </a:path>
              <a:path w="5246370" h="308610">
                <a:moveTo>
                  <a:pt x="5174413" y="175156"/>
                </a:moveTo>
                <a:lnTo>
                  <a:pt x="5224971" y="175156"/>
                </a:lnTo>
                <a:lnTo>
                  <a:pt x="5224971" y="133272"/>
                </a:lnTo>
                <a:lnTo>
                  <a:pt x="5174413" y="133272"/>
                </a:lnTo>
                <a:lnTo>
                  <a:pt x="5195355" y="154214"/>
                </a:lnTo>
                <a:lnTo>
                  <a:pt x="5174413" y="175156"/>
                </a:lnTo>
                <a:close/>
              </a:path>
              <a:path w="5246370" h="308610">
                <a:moveTo>
                  <a:pt x="71499" y="175156"/>
                </a:moveTo>
                <a:lnTo>
                  <a:pt x="5174413" y="175156"/>
                </a:lnTo>
                <a:lnTo>
                  <a:pt x="5195355" y="154214"/>
                </a:lnTo>
                <a:lnTo>
                  <a:pt x="5174413" y="133272"/>
                </a:lnTo>
                <a:lnTo>
                  <a:pt x="71499" y="133272"/>
                </a:lnTo>
                <a:lnTo>
                  <a:pt x="50557" y="154214"/>
                </a:lnTo>
                <a:lnTo>
                  <a:pt x="71499" y="175156"/>
                </a:lnTo>
                <a:close/>
              </a:path>
              <a:path w="5246370" h="308610">
                <a:moveTo>
                  <a:pt x="12267" y="175156"/>
                </a:moveTo>
                <a:lnTo>
                  <a:pt x="20941" y="175156"/>
                </a:lnTo>
                <a:lnTo>
                  <a:pt x="20941" y="133272"/>
                </a:lnTo>
                <a:lnTo>
                  <a:pt x="12267" y="133272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2267" y="175156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1549691" y="6952667"/>
            <a:ext cx="367030" cy="429895"/>
            <a:chOff x="1549691" y="6952667"/>
            <a:chExt cx="367030" cy="429895"/>
          </a:xfrm>
        </p:grpSpPr>
        <p:sp>
          <p:nvSpPr>
            <p:cNvPr id="49" name="object 49"/>
            <p:cNvSpPr/>
            <p:nvPr/>
          </p:nvSpPr>
          <p:spPr>
            <a:xfrm>
              <a:off x="1549691" y="6952667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30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30145" y="7079790"/>
              <a:ext cx="195654" cy="187003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7462" y="2858551"/>
            <a:ext cx="367030" cy="429895"/>
            <a:chOff x="5947462" y="2858551"/>
            <a:chExt cx="367030" cy="429895"/>
          </a:xfrm>
        </p:grpSpPr>
        <p:sp>
          <p:nvSpPr>
            <p:cNvPr id="52" name="object 52"/>
            <p:cNvSpPr/>
            <p:nvPr/>
          </p:nvSpPr>
          <p:spPr>
            <a:xfrm>
              <a:off x="5947462" y="2858551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29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47590" y="2964569"/>
              <a:ext cx="177187" cy="234940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10983959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894865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648707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FC6359-3DC2-91D8-65DC-5805036E7DC0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34" y="2157227"/>
            <a:ext cx="5844257" cy="364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28688" y="4628131"/>
          <a:ext cx="5140324" cy="5141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6" name="object 6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4457" y="3634665"/>
            <a:ext cx="2063316" cy="5569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25230" y="3634665"/>
            <a:ext cx="1749803" cy="6138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79072" y="3634665"/>
            <a:ext cx="1751235" cy="6138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5186" y="4104811"/>
            <a:ext cx="129843" cy="1882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4" name="object 34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1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1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1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6844482" y="7124803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83240" y="38754"/>
                </a:moveTo>
                <a:lnTo>
                  <a:pt x="143565" y="38754"/>
                </a:lnTo>
                <a:lnTo>
                  <a:pt x="146292" y="39265"/>
                </a:lnTo>
                <a:lnTo>
                  <a:pt x="148678" y="40288"/>
                </a:lnTo>
                <a:lnTo>
                  <a:pt x="151064" y="41242"/>
                </a:lnTo>
                <a:lnTo>
                  <a:pt x="153041" y="42572"/>
                </a:lnTo>
                <a:lnTo>
                  <a:pt x="154609" y="44276"/>
                </a:lnTo>
                <a:lnTo>
                  <a:pt x="156177" y="45912"/>
                </a:lnTo>
                <a:lnTo>
                  <a:pt x="157370" y="47889"/>
                </a:lnTo>
                <a:lnTo>
                  <a:pt x="159006" y="52456"/>
                </a:lnTo>
                <a:lnTo>
                  <a:pt x="159415" y="54842"/>
                </a:lnTo>
                <a:lnTo>
                  <a:pt x="159351" y="61046"/>
                </a:lnTo>
                <a:lnTo>
                  <a:pt x="146326" y="87121"/>
                </a:lnTo>
                <a:lnTo>
                  <a:pt x="142781" y="91415"/>
                </a:lnTo>
                <a:lnTo>
                  <a:pt x="138043" y="96528"/>
                </a:lnTo>
                <a:lnTo>
                  <a:pt x="100516" y="134055"/>
                </a:lnTo>
                <a:lnTo>
                  <a:pt x="100516" y="152461"/>
                </a:lnTo>
                <a:lnTo>
                  <a:pt x="191216" y="152461"/>
                </a:lnTo>
                <a:lnTo>
                  <a:pt x="191216" y="129454"/>
                </a:lnTo>
                <a:lnTo>
                  <a:pt x="134873" y="129454"/>
                </a:lnTo>
                <a:lnTo>
                  <a:pt x="159415" y="106106"/>
                </a:lnTo>
                <a:lnTo>
                  <a:pt x="163948" y="101504"/>
                </a:lnTo>
                <a:lnTo>
                  <a:pt x="167902" y="97141"/>
                </a:lnTo>
                <a:lnTo>
                  <a:pt x="171924" y="92779"/>
                </a:lnTo>
                <a:lnTo>
                  <a:pt x="186410" y="61046"/>
                </a:lnTo>
                <a:lnTo>
                  <a:pt x="186410" y="49320"/>
                </a:lnTo>
                <a:lnTo>
                  <a:pt x="185353" y="43662"/>
                </a:lnTo>
                <a:lnTo>
                  <a:pt x="183240" y="38754"/>
                </a:lnTo>
                <a:close/>
              </a:path>
              <a:path w="635634" h="195579">
                <a:moveTo>
                  <a:pt x="149598" y="16565"/>
                </a:moveTo>
                <a:lnTo>
                  <a:pt x="134601" y="16565"/>
                </a:lnTo>
                <a:lnTo>
                  <a:pt x="126727" y="18201"/>
                </a:lnTo>
                <a:lnTo>
                  <a:pt x="112207" y="24677"/>
                </a:lnTo>
                <a:lnTo>
                  <a:pt x="105697" y="28972"/>
                </a:lnTo>
                <a:lnTo>
                  <a:pt x="99902" y="34357"/>
                </a:lnTo>
                <a:lnTo>
                  <a:pt x="113093" y="51331"/>
                </a:lnTo>
                <a:lnTo>
                  <a:pt x="117115" y="47514"/>
                </a:lnTo>
                <a:lnTo>
                  <a:pt x="121376" y="44480"/>
                </a:lnTo>
                <a:lnTo>
                  <a:pt x="125875" y="42231"/>
                </a:lnTo>
                <a:lnTo>
                  <a:pt x="130374" y="39913"/>
                </a:lnTo>
                <a:lnTo>
                  <a:pt x="135248" y="38754"/>
                </a:lnTo>
                <a:lnTo>
                  <a:pt x="183240" y="38754"/>
                </a:lnTo>
                <a:lnTo>
                  <a:pt x="181195" y="33846"/>
                </a:lnTo>
                <a:lnTo>
                  <a:pt x="178264" y="29756"/>
                </a:lnTo>
                <a:lnTo>
                  <a:pt x="174446" y="26483"/>
                </a:lnTo>
                <a:lnTo>
                  <a:pt x="170697" y="23211"/>
                </a:lnTo>
                <a:lnTo>
                  <a:pt x="166163" y="20757"/>
                </a:lnTo>
                <a:lnTo>
                  <a:pt x="160846" y="19121"/>
                </a:lnTo>
                <a:lnTo>
                  <a:pt x="155529" y="17417"/>
                </a:lnTo>
                <a:lnTo>
                  <a:pt x="149598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46955" y="130783"/>
                </a:moveTo>
                <a:lnTo>
                  <a:pt x="446955" y="152461"/>
                </a:lnTo>
                <a:lnTo>
                  <a:pt x="448864" y="152802"/>
                </a:lnTo>
                <a:lnTo>
                  <a:pt x="451011" y="153075"/>
                </a:lnTo>
                <a:lnTo>
                  <a:pt x="453397" y="153279"/>
                </a:lnTo>
                <a:lnTo>
                  <a:pt x="455783" y="153552"/>
                </a:lnTo>
                <a:lnTo>
                  <a:pt x="458237" y="153757"/>
                </a:lnTo>
                <a:lnTo>
                  <a:pt x="460759" y="153893"/>
                </a:lnTo>
                <a:lnTo>
                  <a:pt x="463282" y="154097"/>
                </a:lnTo>
                <a:lnTo>
                  <a:pt x="465804" y="154234"/>
                </a:lnTo>
                <a:lnTo>
                  <a:pt x="468326" y="154302"/>
                </a:lnTo>
                <a:lnTo>
                  <a:pt x="470917" y="154438"/>
                </a:lnTo>
                <a:lnTo>
                  <a:pt x="473371" y="154506"/>
                </a:lnTo>
                <a:lnTo>
                  <a:pt x="475689" y="154506"/>
                </a:lnTo>
                <a:lnTo>
                  <a:pt x="516965" y="146735"/>
                </a:lnTo>
                <a:lnTo>
                  <a:pt x="531496" y="133544"/>
                </a:lnTo>
                <a:lnTo>
                  <a:pt x="472348" y="133544"/>
                </a:lnTo>
                <a:lnTo>
                  <a:pt x="466758" y="133306"/>
                </a:lnTo>
                <a:lnTo>
                  <a:pt x="461373" y="132828"/>
                </a:lnTo>
                <a:lnTo>
                  <a:pt x="456056" y="132283"/>
                </a:lnTo>
                <a:lnTo>
                  <a:pt x="451250" y="131601"/>
                </a:lnTo>
                <a:lnTo>
                  <a:pt x="446955" y="130783"/>
                </a:lnTo>
                <a:close/>
              </a:path>
              <a:path w="635634" h="195579">
                <a:moveTo>
                  <a:pt x="527631" y="37527"/>
                </a:moveTo>
                <a:lnTo>
                  <a:pt x="489766" y="37527"/>
                </a:lnTo>
                <a:lnTo>
                  <a:pt x="495253" y="38959"/>
                </a:lnTo>
                <a:lnTo>
                  <a:pt x="498798" y="41822"/>
                </a:lnTo>
                <a:lnTo>
                  <a:pt x="502343" y="44617"/>
                </a:lnTo>
                <a:lnTo>
                  <a:pt x="504115" y="48741"/>
                </a:lnTo>
                <a:lnTo>
                  <a:pt x="504115" y="56853"/>
                </a:lnTo>
                <a:lnTo>
                  <a:pt x="503672" y="59410"/>
                </a:lnTo>
                <a:lnTo>
                  <a:pt x="501900" y="64250"/>
                </a:lnTo>
                <a:lnTo>
                  <a:pt x="500400" y="66329"/>
                </a:lnTo>
                <a:lnTo>
                  <a:pt x="498287" y="68101"/>
                </a:lnTo>
                <a:lnTo>
                  <a:pt x="496242" y="69874"/>
                </a:lnTo>
                <a:lnTo>
                  <a:pt x="493447" y="71305"/>
                </a:lnTo>
                <a:lnTo>
                  <a:pt x="489902" y="72396"/>
                </a:lnTo>
                <a:lnTo>
                  <a:pt x="486425" y="73418"/>
                </a:lnTo>
                <a:lnTo>
                  <a:pt x="482028" y="73930"/>
                </a:lnTo>
                <a:lnTo>
                  <a:pt x="463111" y="73930"/>
                </a:lnTo>
                <a:lnTo>
                  <a:pt x="463111" y="92949"/>
                </a:lnTo>
                <a:lnTo>
                  <a:pt x="483596" y="92949"/>
                </a:lnTo>
                <a:lnTo>
                  <a:pt x="488470" y="93426"/>
                </a:lnTo>
                <a:lnTo>
                  <a:pt x="492561" y="94381"/>
                </a:lnTo>
                <a:lnTo>
                  <a:pt x="496719" y="95267"/>
                </a:lnTo>
                <a:lnTo>
                  <a:pt x="500127" y="96562"/>
                </a:lnTo>
                <a:lnTo>
                  <a:pt x="502786" y="98266"/>
                </a:lnTo>
                <a:lnTo>
                  <a:pt x="505445" y="99902"/>
                </a:lnTo>
                <a:lnTo>
                  <a:pt x="507422" y="101913"/>
                </a:lnTo>
                <a:lnTo>
                  <a:pt x="510012" y="106685"/>
                </a:lnTo>
                <a:lnTo>
                  <a:pt x="510660" y="109344"/>
                </a:lnTo>
                <a:lnTo>
                  <a:pt x="510660" y="115616"/>
                </a:lnTo>
                <a:lnTo>
                  <a:pt x="510012" y="118615"/>
                </a:lnTo>
                <a:lnTo>
                  <a:pt x="508717" y="121274"/>
                </a:lnTo>
                <a:lnTo>
                  <a:pt x="507490" y="123932"/>
                </a:lnTo>
                <a:lnTo>
                  <a:pt x="483801" y="133544"/>
                </a:lnTo>
                <a:lnTo>
                  <a:pt x="531496" y="133544"/>
                </a:lnTo>
                <a:lnTo>
                  <a:pt x="535814" y="124239"/>
                </a:lnTo>
                <a:lnTo>
                  <a:pt x="536971" y="118615"/>
                </a:lnTo>
                <a:lnTo>
                  <a:pt x="537041" y="107503"/>
                </a:lnTo>
                <a:lnTo>
                  <a:pt x="536360" y="103720"/>
                </a:lnTo>
                <a:lnTo>
                  <a:pt x="534996" y="100311"/>
                </a:lnTo>
                <a:lnTo>
                  <a:pt x="533701" y="96903"/>
                </a:lnTo>
                <a:lnTo>
                  <a:pt x="531792" y="93903"/>
                </a:lnTo>
                <a:lnTo>
                  <a:pt x="529270" y="91313"/>
                </a:lnTo>
                <a:lnTo>
                  <a:pt x="526816" y="88654"/>
                </a:lnTo>
                <a:lnTo>
                  <a:pt x="523851" y="86507"/>
                </a:lnTo>
                <a:lnTo>
                  <a:pt x="520374" y="84871"/>
                </a:lnTo>
                <a:lnTo>
                  <a:pt x="516897" y="83167"/>
                </a:lnTo>
                <a:lnTo>
                  <a:pt x="513012" y="81974"/>
                </a:lnTo>
                <a:lnTo>
                  <a:pt x="508717" y="81292"/>
                </a:lnTo>
                <a:lnTo>
                  <a:pt x="515397" y="78633"/>
                </a:lnTo>
                <a:lnTo>
                  <a:pt x="520578" y="74816"/>
                </a:lnTo>
                <a:lnTo>
                  <a:pt x="528009" y="64795"/>
                </a:lnTo>
                <a:lnTo>
                  <a:pt x="529884" y="58217"/>
                </a:lnTo>
                <a:lnTo>
                  <a:pt x="529806" y="44617"/>
                </a:lnTo>
                <a:lnTo>
                  <a:pt x="528929" y="40356"/>
                </a:lnTo>
                <a:lnTo>
                  <a:pt x="527631" y="37527"/>
                </a:lnTo>
                <a:close/>
              </a:path>
              <a:path w="635634" h="195579">
                <a:moveTo>
                  <a:pt x="492458" y="16565"/>
                </a:moveTo>
                <a:lnTo>
                  <a:pt x="482028" y="16565"/>
                </a:lnTo>
                <a:lnTo>
                  <a:pt x="479063" y="16667"/>
                </a:lnTo>
                <a:lnTo>
                  <a:pt x="450534" y="22189"/>
                </a:lnTo>
                <a:lnTo>
                  <a:pt x="450534" y="43151"/>
                </a:lnTo>
                <a:lnTo>
                  <a:pt x="456056" y="41447"/>
                </a:lnTo>
                <a:lnTo>
                  <a:pt x="461407" y="40083"/>
                </a:lnTo>
                <a:lnTo>
                  <a:pt x="471769" y="38038"/>
                </a:lnTo>
                <a:lnTo>
                  <a:pt x="477018" y="37527"/>
                </a:lnTo>
                <a:lnTo>
                  <a:pt x="527631" y="37527"/>
                </a:lnTo>
                <a:lnTo>
                  <a:pt x="525112" y="32039"/>
                </a:lnTo>
                <a:lnTo>
                  <a:pt x="522249" y="28529"/>
                </a:lnTo>
                <a:lnTo>
                  <a:pt x="518431" y="25665"/>
                </a:lnTo>
                <a:lnTo>
                  <a:pt x="514682" y="22734"/>
                </a:lnTo>
                <a:lnTo>
                  <a:pt x="510012" y="20485"/>
                </a:lnTo>
                <a:lnTo>
                  <a:pt x="498900" y="17349"/>
                </a:lnTo>
                <a:lnTo>
                  <a:pt x="492458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1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87476" y="4959170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4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4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4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4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4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4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4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4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4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4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4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4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4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4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4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4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4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11051" y="5566482"/>
            <a:ext cx="2038693" cy="27357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0443174" y="6173793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5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5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5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5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5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5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5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5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5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5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5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5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5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5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5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5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5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5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5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5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5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72245" y="6833459"/>
            <a:ext cx="1877499" cy="273572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4162403" y="4984366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37495" y="559167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209278" y="6856650"/>
            <a:ext cx="145971" cy="19354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209278" y="6196984"/>
            <a:ext cx="145971" cy="19354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973591" y="4982362"/>
            <a:ext cx="145971" cy="19354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973591" y="5589673"/>
            <a:ext cx="145971" cy="19354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16926718" y="6198989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901808" y="6858654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3481" y="4607189"/>
            <a:ext cx="308610" cy="5246370"/>
          </a:xfrm>
          <a:custGeom>
            <a:avLst/>
            <a:gdLst/>
            <a:ahLst/>
            <a:cxnLst/>
            <a:rect l="l" t="t" r="r" b="b"/>
            <a:pathLst>
              <a:path w="308610" h="5246370">
                <a:moveTo>
                  <a:pt x="308428" y="154214"/>
                </a:moveTo>
                <a:lnTo>
                  <a:pt x="169022" y="61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3061" y="173622"/>
                </a:lnTo>
                <a:lnTo>
                  <a:pt x="20941" y="175156"/>
                </a:lnTo>
                <a:lnTo>
                  <a:pt x="28822" y="173622"/>
                </a:lnTo>
                <a:lnTo>
                  <a:pt x="35749" y="169022"/>
                </a:lnTo>
                <a:lnTo>
                  <a:pt x="133272" y="71499"/>
                </a:lnTo>
                <a:lnTo>
                  <a:pt x="133272" y="20941"/>
                </a:lnTo>
                <a:lnTo>
                  <a:pt x="175156" y="20941"/>
                </a:lnTo>
                <a:lnTo>
                  <a:pt x="175156" y="71499"/>
                </a:lnTo>
                <a:lnTo>
                  <a:pt x="272679" y="169022"/>
                </a:lnTo>
                <a:lnTo>
                  <a:pt x="279606" y="173622"/>
                </a:lnTo>
                <a:lnTo>
                  <a:pt x="287486" y="175156"/>
                </a:lnTo>
                <a:lnTo>
                  <a:pt x="295367" y="173622"/>
                </a:lnTo>
                <a:lnTo>
                  <a:pt x="302295" y="169022"/>
                </a:lnTo>
                <a:lnTo>
                  <a:pt x="306895" y="162094"/>
                </a:lnTo>
                <a:lnTo>
                  <a:pt x="308428" y="154214"/>
                </a:lnTo>
                <a:close/>
              </a:path>
              <a:path w="308610" h="5246370">
                <a:moveTo>
                  <a:pt x="308428" y="5091698"/>
                </a:moveTo>
                <a:lnTo>
                  <a:pt x="306895" y="5083818"/>
                </a:lnTo>
                <a:lnTo>
                  <a:pt x="302295" y="5076890"/>
                </a:lnTo>
                <a:lnTo>
                  <a:pt x="295367" y="5072290"/>
                </a:lnTo>
                <a:lnTo>
                  <a:pt x="287486" y="5070757"/>
                </a:lnTo>
                <a:lnTo>
                  <a:pt x="279606" y="5072290"/>
                </a:lnTo>
                <a:lnTo>
                  <a:pt x="272679" y="5076890"/>
                </a:lnTo>
                <a:lnTo>
                  <a:pt x="154214" y="5195355"/>
                </a:lnTo>
                <a:lnTo>
                  <a:pt x="35749" y="5076890"/>
                </a:lnTo>
                <a:lnTo>
                  <a:pt x="28822" y="5072290"/>
                </a:lnTo>
                <a:lnTo>
                  <a:pt x="20941" y="5070757"/>
                </a:lnTo>
                <a:lnTo>
                  <a:pt x="13061" y="5072290"/>
                </a:lnTo>
                <a:lnTo>
                  <a:pt x="6133" y="5076890"/>
                </a:lnTo>
                <a:lnTo>
                  <a:pt x="1533" y="5083818"/>
                </a:lnTo>
                <a:lnTo>
                  <a:pt x="0" y="5091698"/>
                </a:lnTo>
                <a:lnTo>
                  <a:pt x="1533" y="5099579"/>
                </a:lnTo>
                <a:lnTo>
                  <a:pt x="6133" y="5106506"/>
                </a:lnTo>
                <a:lnTo>
                  <a:pt x="133272" y="5233645"/>
                </a:lnTo>
                <a:lnTo>
                  <a:pt x="133272" y="5224971"/>
                </a:lnTo>
                <a:lnTo>
                  <a:pt x="175156" y="5224971"/>
                </a:lnTo>
                <a:lnTo>
                  <a:pt x="175156" y="5233645"/>
                </a:lnTo>
                <a:lnTo>
                  <a:pt x="302295" y="5106506"/>
                </a:lnTo>
                <a:lnTo>
                  <a:pt x="306895" y="5099579"/>
                </a:lnTo>
                <a:lnTo>
                  <a:pt x="308428" y="5091698"/>
                </a:lnTo>
                <a:close/>
              </a:path>
              <a:path w="308610" h="5246370">
                <a:moveTo>
                  <a:pt x="175156" y="71499"/>
                </a:moveTo>
                <a:lnTo>
                  <a:pt x="175156" y="20941"/>
                </a:lnTo>
                <a:lnTo>
                  <a:pt x="133272" y="20941"/>
                </a:lnTo>
                <a:lnTo>
                  <a:pt x="133272" y="71499"/>
                </a:lnTo>
                <a:lnTo>
                  <a:pt x="154214" y="50557"/>
                </a:lnTo>
                <a:lnTo>
                  <a:pt x="175156" y="71499"/>
                </a:lnTo>
                <a:close/>
              </a:path>
              <a:path w="308610" h="5246370">
                <a:moveTo>
                  <a:pt x="175156" y="5174413"/>
                </a:moveTo>
                <a:lnTo>
                  <a:pt x="175156" y="71499"/>
                </a:lnTo>
                <a:lnTo>
                  <a:pt x="154214" y="50557"/>
                </a:lnTo>
                <a:lnTo>
                  <a:pt x="133272" y="71499"/>
                </a:lnTo>
                <a:lnTo>
                  <a:pt x="133272" y="5174413"/>
                </a:lnTo>
                <a:lnTo>
                  <a:pt x="154214" y="5195355"/>
                </a:lnTo>
                <a:lnTo>
                  <a:pt x="175156" y="5174413"/>
                </a:lnTo>
                <a:close/>
              </a:path>
              <a:path w="308610" h="5246370">
                <a:moveTo>
                  <a:pt x="175156" y="5233645"/>
                </a:moveTo>
                <a:lnTo>
                  <a:pt x="175156" y="5224971"/>
                </a:lnTo>
                <a:lnTo>
                  <a:pt x="133272" y="5224971"/>
                </a:lnTo>
                <a:lnTo>
                  <a:pt x="133272" y="5233645"/>
                </a:lnTo>
                <a:lnTo>
                  <a:pt x="139406" y="5239779"/>
                </a:lnTo>
                <a:lnTo>
                  <a:pt x="146333" y="5244379"/>
                </a:lnTo>
                <a:lnTo>
                  <a:pt x="154214" y="5245913"/>
                </a:lnTo>
                <a:lnTo>
                  <a:pt x="162094" y="5244379"/>
                </a:lnTo>
                <a:lnTo>
                  <a:pt x="169022" y="5239779"/>
                </a:lnTo>
                <a:lnTo>
                  <a:pt x="175156" y="5233645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07747" y="2903284"/>
            <a:ext cx="5246370" cy="308610"/>
          </a:xfrm>
          <a:custGeom>
            <a:avLst/>
            <a:gdLst/>
            <a:ahLst/>
            <a:cxnLst/>
            <a:rect l="l" t="t" r="r" b="b"/>
            <a:pathLst>
              <a:path w="5246370" h="308610">
                <a:moveTo>
                  <a:pt x="5091698" y="308428"/>
                </a:moveTo>
                <a:lnTo>
                  <a:pt x="5239779" y="169022"/>
                </a:lnTo>
                <a:lnTo>
                  <a:pt x="5245913" y="154214"/>
                </a:lnTo>
                <a:lnTo>
                  <a:pt x="5244379" y="146333"/>
                </a:lnTo>
                <a:lnTo>
                  <a:pt x="5239779" y="139406"/>
                </a:lnTo>
                <a:lnTo>
                  <a:pt x="5106506" y="6133"/>
                </a:lnTo>
                <a:lnTo>
                  <a:pt x="5099579" y="1533"/>
                </a:lnTo>
                <a:lnTo>
                  <a:pt x="5091698" y="0"/>
                </a:lnTo>
                <a:lnTo>
                  <a:pt x="5083818" y="1533"/>
                </a:lnTo>
                <a:lnTo>
                  <a:pt x="5076890" y="6133"/>
                </a:lnTo>
                <a:lnTo>
                  <a:pt x="5072290" y="13061"/>
                </a:lnTo>
                <a:lnTo>
                  <a:pt x="5070757" y="20941"/>
                </a:lnTo>
                <a:lnTo>
                  <a:pt x="5072290" y="28822"/>
                </a:lnTo>
                <a:lnTo>
                  <a:pt x="5076890" y="35749"/>
                </a:lnTo>
                <a:lnTo>
                  <a:pt x="5174413" y="133272"/>
                </a:lnTo>
                <a:lnTo>
                  <a:pt x="5224971" y="133272"/>
                </a:lnTo>
                <a:lnTo>
                  <a:pt x="5224971" y="175156"/>
                </a:lnTo>
                <a:lnTo>
                  <a:pt x="5174413" y="175156"/>
                </a:lnTo>
                <a:lnTo>
                  <a:pt x="5076890" y="272678"/>
                </a:lnTo>
                <a:lnTo>
                  <a:pt x="5072290" y="279606"/>
                </a:lnTo>
                <a:lnTo>
                  <a:pt x="5070757" y="287487"/>
                </a:lnTo>
                <a:lnTo>
                  <a:pt x="5072290" y="295367"/>
                </a:lnTo>
                <a:lnTo>
                  <a:pt x="5076890" y="302295"/>
                </a:lnTo>
                <a:lnTo>
                  <a:pt x="5083818" y="306895"/>
                </a:lnTo>
                <a:lnTo>
                  <a:pt x="5091698" y="308428"/>
                </a:lnTo>
                <a:close/>
              </a:path>
              <a:path w="5246370" h="308610">
                <a:moveTo>
                  <a:pt x="154214" y="308428"/>
                </a:moveTo>
                <a:lnTo>
                  <a:pt x="162094" y="306895"/>
                </a:lnTo>
                <a:lnTo>
                  <a:pt x="169022" y="302295"/>
                </a:lnTo>
                <a:lnTo>
                  <a:pt x="173622" y="295367"/>
                </a:lnTo>
                <a:lnTo>
                  <a:pt x="175156" y="287487"/>
                </a:lnTo>
                <a:lnTo>
                  <a:pt x="173622" y="279606"/>
                </a:lnTo>
                <a:lnTo>
                  <a:pt x="169022" y="272678"/>
                </a:lnTo>
                <a:lnTo>
                  <a:pt x="50557" y="154214"/>
                </a:lnTo>
                <a:lnTo>
                  <a:pt x="169022" y="35749"/>
                </a:lnTo>
                <a:lnTo>
                  <a:pt x="173622" y="28822"/>
                </a:lnTo>
                <a:lnTo>
                  <a:pt x="175156" y="20941"/>
                </a:lnTo>
                <a:lnTo>
                  <a:pt x="173622" y="13061"/>
                </a:lnTo>
                <a:lnTo>
                  <a:pt x="169022" y="6133"/>
                </a:lnTo>
                <a:lnTo>
                  <a:pt x="162094" y="15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12267" y="133272"/>
                </a:lnTo>
                <a:lnTo>
                  <a:pt x="20941" y="133272"/>
                </a:lnTo>
                <a:lnTo>
                  <a:pt x="20941" y="175156"/>
                </a:lnTo>
                <a:lnTo>
                  <a:pt x="12267" y="175156"/>
                </a:lnTo>
                <a:lnTo>
                  <a:pt x="139406" y="302295"/>
                </a:lnTo>
                <a:lnTo>
                  <a:pt x="146333" y="306895"/>
                </a:lnTo>
                <a:lnTo>
                  <a:pt x="154214" y="308428"/>
                </a:lnTo>
                <a:close/>
              </a:path>
              <a:path w="5246370" h="308610">
                <a:moveTo>
                  <a:pt x="5174413" y="175156"/>
                </a:moveTo>
                <a:lnTo>
                  <a:pt x="5224971" y="175156"/>
                </a:lnTo>
                <a:lnTo>
                  <a:pt x="5224971" y="133272"/>
                </a:lnTo>
                <a:lnTo>
                  <a:pt x="5174413" y="133272"/>
                </a:lnTo>
                <a:lnTo>
                  <a:pt x="5195355" y="154214"/>
                </a:lnTo>
                <a:lnTo>
                  <a:pt x="5174413" y="175156"/>
                </a:lnTo>
                <a:close/>
              </a:path>
              <a:path w="5246370" h="308610">
                <a:moveTo>
                  <a:pt x="71499" y="175156"/>
                </a:moveTo>
                <a:lnTo>
                  <a:pt x="5174413" y="175156"/>
                </a:lnTo>
                <a:lnTo>
                  <a:pt x="5195355" y="154214"/>
                </a:lnTo>
                <a:lnTo>
                  <a:pt x="5174413" y="133272"/>
                </a:lnTo>
                <a:lnTo>
                  <a:pt x="71499" y="133272"/>
                </a:lnTo>
                <a:lnTo>
                  <a:pt x="50557" y="154214"/>
                </a:lnTo>
                <a:lnTo>
                  <a:pt x="71499" y="175156"/>
                </a:lnTo>
                <a:close/>
              </a:path>
              <a:path w="5246370" h="308610">
                <a:moveTo>
                  <a:pt x="12267" y="175156"/>
                </a:moveTo>
                <a:lnTo>
                  <a:pt x="20941" y="175156"/>
                </a:lnTo>
                <a:lnTo>
                  <a:pt x="20941" y="133272"/>
                </a:lnTo>
                <a:lnTo>
                  <a:pt x="12267" y="133272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2267" y="175156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549691" y="6952667"/>
            <a:ext cx="367030" cy="429895"/>
            <a:chOff x="1549691" y="6952667"/>
            <a:chExt cx="367030" cy="429895"/>
          </a:xfrm>
        </p:grpSpPr>
        <p:sp>
          <p:nvSpPr>
            <p:cNvPr id="52" name="object 52"/>
            <p:cNvSpPr/>
            <p:nvPr/>
          </p:nvSpPr>
          <p:spPr>
            <a:xfrm>
              <a:off x="1549691" y="6952667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30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30145" y="7079790"/>
              <a:ext cx="195654" cy="187003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5947462" y="2858551"/>
            <a:ext cx="367030" cy="429895"/>
            <a:chOff x="5947462" y="2858551"/>
            <a:chExt cx="367030" cy="429895"/>
          </a:xfrm>
        </p:grpSpPr>
        <p:sp>
          <p:nvSpPr>
            <p:cNvPr id="55" name="object 55"/>
            <p:cNvSpPr/>
            <p:nvPr/>
          </p:nvSpPr>
          <p:spPr>
            <a:xfrm>
              <a:off x="5947462" y="2858551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29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47590" y="2964569"/>
              <a:ext cx="177187" cy="234940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0983959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894865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648707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16FEFB4-6904-48CA-9B5E-62A7FF8738B6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34" y="2157227"/>
            <a:ext cx="5844257" cy="364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28688" y="4628131"/>
          <a:ext cx="5140324" cy="5141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6" name="object 6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4457" y="3634665"/>
            <a:ext cx="2063316" cy="5569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25230" y="3634665"/>
            <a:ext cx="1749803" cy="6138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79072" y="3634665"/>
            <a:ext cx="1751235" cy="6138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5186" y="4104811"/>
            <a:ext cx="129843" cy="1882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4" name="object 34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1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1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1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781717" y="6035831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5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5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5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5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5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5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5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5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5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5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1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87476" y="4959170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4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4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4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4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4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4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4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4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4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4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4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4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4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4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4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4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4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11051" y="5566482"/>
            <a:ext cx="2038693" cy="27357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0443174" y="6173793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5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5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5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5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5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5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5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5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5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5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5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5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5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5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5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5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5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5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5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5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5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72245" y="6833459"/>
            <a:ext cx="1877499" cy="27357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781504" y="7514066"/>
            <a:ext cx="2368240" cy="273572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14162403" y="4984366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137495" y="559167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209278" y="6196984"/>
            <a:ext cx="145971" cy="19354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209278" y="6856650"/>
            <a:ext cx="145971" cy="19354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162403" y="753926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973591" y="4982362"/>
            <a:ext cx="145971" cy="19354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973591" y="5589673"/>
            <a:ext cx="145971" cy="193547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6926718" y="6198989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901808" y="6858654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926718" y="753926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3481" y="4607189"/>
            <a:ext cx="308610" cy="5246370"/>
          </a:xfrm>
          <a:custGeom>
            <a:avLst/>
            <a:gdLst/>
            <a:ahLst/>
            <a:cxnLst/>
            <a:rect l="l" t="t" r="r" b="b"/>
            <a:pathLst>
              <a:path w="308610" h="5246370">
                <a:moveTo>
                  <a:pt x="308428" y="154214"/>
                </a:moveTo>
                <a:lnTo>
                  <a:pt x="169022" y="61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3061" y="173622"/>
                </a:lnTo>
                <a:lnTo>
                  <a:pt x="20941" y="175156"/>
                </a:lnTo>
                <a:lnTo>
                  <a:pt x="28822" y="173622"/>
                </a:lnTo>
                <a:lnTo>
                  <a:pt x="35749" y="169022"/>
                </a:lnTo>
                <a:lnTo>
                  <a:pt x="133272" y="71499"/>
                </a:lnTo>
                <a:lnTo>
                  <a:pt x="133272" y="20941"/>
                </a:lnTo>
                <a:lnTo>
                  <a:pt x="175156" y="20941"/>
                </a:lnTo>
                <a:lnTo>
                  <a:pt x="175156" y="71499"/>
                </a:lnTo>
                <a:lnTo>
                  <a:pt x="272679" y="169022"/>
                </a:lnTo>
                <a:lnTo>
                  <a:pt x="279606" y="173622"/>
                </a:lnTo>
                <a:lnTo>
                  <a:pt x="287486" y="175156"/>
                </a:lnTo>
                <a:lnTo>
                  <a:pt x="295367" y="173622"/>
                </a:lnTo>
                <a:lnTo>
                  <a:pt x="302295" y="169022"/>
                </a:lnTo>
                <a:lnTo>
                  <a:pt x="306895" y="162094"/>
                </a:lnTo>
                <a:lnTo>
                  <a:pt x="308428" y="154214"/>
                </a:lnTo>
                <a:close/>
              </a:path>
              <a:path w="308610" h="5246370">
                <a:moveTo>
                  <a:pt x="308428" y="5091698"/>
                </a:moveTo>
                <a:lnTo>
                  <a:pt x="306895" y="5083818"/>
                </a:lnTo>
                <a:lnTo>
                  <a:pt x="302295" y="5076890"/>
                </a:lnTo>
                <a:lnTo>
                  <a:pt x="295367" y="5072290"/>
                </a:lnTo>
                <a:lnTo>
                  <a:pt x="287486" y="5070757"/>
                </a:lnTo>
                <a:lnTo>
                  <a:pt x="279606" y="5072290"/>
                </a:lnTo>
                <a:lnTo>
                  <a:pt x="272679" y="5076890"/>
                </a:lnTo>
                <a:lnTo>
                  <a:pt x="154214" y="5195355"/>
                </a:lnTo>
                <a:lnTo>
                  <a:pt x="35749" y="5076890"/>
                </a:lnTo>
                <a:lnTo>
                  <a:pt x="28822" y="5072290"/>
                </a:lnTo>
                <a:lnTo>
                  <a:pt x="20941" y="5070757"/>
                </a:lnTo>
                <a:lnTo>
                  <a:pt x="13061" y="5072290"/>
                </a:lnTo>
                <a:lnTo>
                  <a:pt x="6133" y="5076890"/>
                </a:lnTo>
                <a:lnTo>
                  <a:pt x="1533" y="5083818"/>
                </a:lnTo>
                <a:lnTo>
                  <a:pt x="0" y="5091698"/>
                </a:lnTo>
                <a:lnTo>
                  <a:pt x="1533" y="5099579"/>
                </a:lnTo>
                <a:lnTo>
                  <a:pt x="6133" y="5106506"/>
                </a:lnTo>
                <a:lnTo>
                  <a:pt x="133272" y="5233645"/>
                </a:lnTo>
                <a:lnTo>
                  <a:pt x="133272" y="5224971"/>
                </a:lnTo>
                <a:lnTo>
                  <a:pt x="175156" y="5224971"/>
                </a:lnTo>
                <a:lnTo>
                  <a:pt x="175156" y="5233645"/>
                </a:lnTo>
                <a:lnTo>
                  <a:pt x="302295" y="5106506"/>
                </a:lnTo>
                <a:lnTo>
                  <a:pt x="306895" y="5099579"/>
                </a:lnTo>
                <a:lnTo>
                  <a:pt x="308428" y="5091698"/>
                </a:lnTo>
                <a:close/>
              </a:path>
              <a:path w="308610" h="5246370">
                <a:moveTo>
                  <a:pt x="175156" y="71499"/>
                </a:moveTo>
                <a:lnTo>
                  <a:pt x="175156" y="20941"/>
                </a:lnTo>
                <a:lnTo>
                  <a:pt x="133272" y="20941"/>
                </a:lnTo>
                <a:lnTo>
                  <a:pt x="133272" y="71499"/>
                </a:lnTo>
                <a:lnTo>
                  <a:pt x="154214" y="50557"/>
                </a:lnTo>
                <a:lnTo>
                  <a:pt x="175156" y="71499"/>
                </a:lnTo>
                <a:close/>
              </a:path>
              <a:path w="308610" h="5246370">
                <a:moveTo>
                  <a:pt x="175156" y="5174413"/>
                </a:moveTo>
                <a:lnTo>
                  <a:pt x="175156" y="71499"/>
                </a:lnTo>
                <a:lnTo>
                  <a:pt x="154214" y="50557"/>
                </a:lnTo>
                <a:lnTo>
                  <a:pt x="133272" y="71499"/>
                </a:lnTo>
                <a:lnTo>
                  <a:pt x="133272" y="5174413"/>
                </a:lnTo>
                <a:lnTo>
                  <a:pt x="154214" y="5195355"/>
                </a:lnTo>
                <a:lnTo>
                  <a:pt x="175156" y="5174413"/>
                </a:lnTo>
                <a:close/>
              </a:path>
              <a:path w="308610" h="5246370">
                <a:moveTo>
                  <a:pt x="175156" y="5233645"/>
                </a:moveTo>
                <a:lnTo>
                  <a:pt x="175156" y="5224971"/>
                </a:lnTo>
                <a:lnTo>
                  <a:pt x="133272" y="5224971"/>
                </a:lnTo>
                <a:lnTo>
                  <a:pt x="133272" y="5233645"/>
                </a:lnTo>
                <a:lnTo>
                  <a:pt x="139406" y="5239779"/>
                </a:lnTo>
                <a:lnTo>
                  <a:pt x="146333" y="5244379"/>
                </a:lnTo>
                <a:lnTo>
                  <a:pt x="154214" y="5245913"/>
                </a:lnTo>
                <a:lnTo>
                  <a:pt x="162094" y="5244379"/>
                </a:lnTo>
                <a:lnTo>
                  <a:pt x="169022" y="5239779"/>
                </a:lnTo>
                <a:lnTo>
                  <a:pt x="175156" y="5233645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7747" y="2903284"/>
            <a:ext cx="5246370" cy="308610"/>
          </a:xfrm>
          <a:custGeom>
            <a:avLst/>
            <a:gdLst/>
            <a:ahLst/>
            <a:cxnLst/>
            <a:rect l="l" t="t" r="r" b="b"/>
            <a:pathLst>
              <a:path w="5246370" h="308610">
                <a:moveTo>
                  <a:pt x="5091698" y="308428"/>
                </a:moveTo>
                <a:lnTo>
                  <a:pt x="5239779" y="169022"/>
                </a:lnTo>
                <a:lnTo>
                  <a:pt x="5245913" y="154214"/>
                </a:lnTo>
                <a:lnTo>
                  <a:pt x="5244379" y="146333"/>
                </a:lnTo>
                <a:lnTo>
                  <a:pt x="5239779" y="139406"/>
                </a:lnTo>
                <a:lnTo>
                  <a:pt x="5106506" y="6133"/>
                </a:lnTo>
                <a:lnTo>
                  <a:pt x="5099579" y="1533"/>
                </a:lnTo>
                <a:lnTo>
                  <a:pt x="5091698" y="0"/>
                </a:lnTo>
                <a:lnTo>
                  <a:pt x="5083818" y="1533"/>
                </a:lnTo>
                <a:lnTo>
                  <a:pt x="5076890" y="6133"/>
                </a:lnTo>
                <a:lnTo>
                  <a:pt x="5072290" y="13061"/>
                </a:lnTo>
                <a:lnTo>
                  <a:pt x="5070757" y="20941"/>
                </a:lnTo>
                <a:lnTo>
                  <a:pt x="5072290" y="28822"/>
                </a:lnTo>
                <a:lnTo>
                  <a:pt x="5076890" y="35749"/>
                </a:lnTo>
                <a:lnTo>
                  <a:pt x="5174413" y="133272"/>
                </a:lnTo>
                <a:lnTo>
                  <a:pt x="5224971" y="133272"/>
                </a:lnTo>
                <a:lnTo>
                  <a:pt x="5224971" y="175156"/>
                </a:lnTo>
                <a:lnTo>
                  <a:pt x="5174413" y="175156"/>
                </a:lnTo>
                <a:lnTo>
                  <a:pt x="5076890" y="272678"/>
                </a:lnTo>
                <a:lnTo>
                  <a:pt x="5072290" y="279606"/>
                </a:lnTo>
                <a:lnTo>
                  <a:pt x="5070757" y="287487"/>
                </a:lnTo>
                <a:lnTo>
                  <a:pt x="5072290" y="295367"/>
                </a:lnTo>
                <a:lnTo>
                  <a:pt x="5076890" y="302295"/>
                </a:lnTo>
                <a:lnTo>
                  <a:pt x="5083818" y="306895"/>
                </a:lnTo>
                <a:lnTo>
                  <a:pt x="5091698" y="308428"/>
                </a:lnTo>
                <a:close/>
              </a:path>
              <a:path w="5246370" h="308610">
                <a:moveTo>
                  <a:pt x="154214" y="308428"/>
                </a:moveTo>
                <a:lnTo>
                  <a:pt x="162094" y="306895"/>
                </a:lnTo>
                <a:lnTo>
                  <a:pt x="169022" y="302295"/>
                </a:lnTo>
                <a:lnTo>
                  <a:pt x="173622" y="295367"/>
                </a:lnTo>
                <a:lnTo>
                  <a:pt x="175156" y="287487"/>
                </a:lnTo>
                <a:lnTo>
                  <a:pt x="173622" y="279606"/>
                </a:lnTo>
                <a:lnTo>
                  <a:pt x="169022" y="272678"/>
                </a:lnTo>
                <a:lnTo>
                  <a:pt x="50557" y="154214"/>
                </a:lnTo>
                <a:lnTo>
                  <a:pt x="169022" y="35749"/>
                </a:lnTo>
                <a:lnTo>
                  <a:pt x="173622" y="28822"/>
                </a:lnTo>
                <a:lnTo>
                  <a:pt x="175156" y="20941"/>
                </a:lnTo>
                <a:lnTo>
                  <a:pt x="173622" y="13061"/>
                </a:lnTo>
                <a:lnTo>
                  <a:pt x="169022" y="6133"/>
                </a:lnTo>
                <a:lnTo>
                  <a:pt x="162094" y="15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12267" y="133272"/>
                </a:lnTo>
                <a:lnTo>
                  <a:pt x="20941" y="133272"/>
                </a:lnTo>
                <a:lnTo>
                  <a:pt x="20941" y="175156"/>
                </a:lnTo>
                <a:lnTo>
                  <a:pt x="12267" y="175156"/>
                </a:lnTo>
                <a:lnTo>
                  <a:pt x="139406" y="302295"/>
                </a:lnTo>
                <a:lnTo>
                  <a:pt x="146333" y="306895"/>
                </a:lnTo>
                <a:lnTo>
                  <a:pt x="154214" y="308428"/>
                </a:lnTo>
                <a:close/>
              </a:path>
              <a:path w="5246370" h="308610">
                <a:moveTo>
                  <a:pt x="5174413" y="175156"/>
                </a:moveTo>
                <a:lnTo>
                  <a:pt x="5224971" y="175156"/>
                </a:lnTo>
                <a:lnTo>
                  <a:pt x="5224971" y="133272"/>
                </a:lnTo>
                <a:lnTo>
                  <a:pt x="5174413" y="133272"/>
                </a:lnTo>
                <a:lnTo>
                  <a:pt x="5195355" y="154214"/>
                </a:lnTo>
                <a:lnTo>
                  <a:pt x="5174413" y="175156"/>
                </a:lnTo>
                <a:close/>
              </a:path>
              <a:path w="5246370" h="308610">
                <a:moveTo>
                  <a:pt x="71499" y="175156"/>
                </a:moveTo>
                <a:lnTo>
                  <a:pt x="5174413" y="175156"/>
                </a:lnTo>
                <a:lnTo>
                  <a:pt x="5195355" y="154214"/>
                </a:lnTo>
                <a:lnTo>
                  <a:pt x="5174413" y="133272"/>
                </a:lnTo>
                <a:lnTo>
                  <a:pt x="71499" y="133272"/>
                </a:lnTo>
                <a:lnTo>
                  <a:pt x="50557" y="154214"/>
                </a:lnTo>
                <a:lnTo>
                  <a:pt x="71499" y="175156"/>
                </a:lnTo>
                <a:close/>
              </a:path>
              <a:path w="5246370" h="308610">
                <a:moveTo>
                  <a:pt x="12267" y="175156"/>
                </a:moveTo>
                <a:lnTo>
                  <a:pt x="20941" y="175156"/>
                </a:lnTo>
                <a:lnTo>
                  <a:pt x="20941" y="133272"/>
                </a:lnTo>
                <a:lnTo>
                  <a:pt x="12267" y="133272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2267" y="175156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1549691" y="6952667"/>
            <a:ext cx="367030" cy="429895"/>
            <a:chOff x="1549691" y="6952667"/>
            <a:chExt cx="367030" cy="429895"/>
          </a:xfrm>
        </p:grpSpPr>
        <p:sp>
          <p:nvSpPr>
            <p:cNvPr id="55" name="object 55"/>
            <p:cNvSpPr/>
            <p:nvPr/>
          </p:nvSpPr>
          <p:spPr>
            <a:xfrm>
              <a:off x="1549691" y="6952667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30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30145" y="7079790"/>
              <a:ext cx="195654" cy="187003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5947462" y="2858551"/>
            <a:ext cx="367030" cy="429895"/>
            <a:chOff x="5947462" y="2858551"/>
            <a:chExt cx="367030" cy="429895"/>
          </a:xfrm>
        </p:grpSpPr>
        <p:sp>
          <p:nvSpPr>
            <p:cNvPr id="58" name="object 58"/>
            <p:cNvSpPr/>
            <p:nvPr/>
          </p:nvSpPr>
          <p:spPr>
            <a:xfrm>
              <a:off x="5947462" y="2858551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29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47590" y="2964569"/>
              <a:ext cx="177187" cy="23494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10983959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894865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648707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CB65F7-F818-FF1B-C6E5-7C29A80506CF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34" y="2157227"/>
            <a:ext cx="5844257" cy="364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28688" y="4628131"/>
          <a:ext cx="5140324" cy="5141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6" name="object 6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4457" y="3634665"/>
            <a:ext cx="2063316" cy="5569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25230" y="3634665"/>
            <a:ext cx="1749803" cy="6138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79072" y="3634665"/>
            <a:ext cx="1751235" cy="6138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5186" y="4104811"/>
            <a:ext cx="129843" cy="1882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4" name="object 34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1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1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1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6844482" y="6035831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91829" y="130272"/>
                </a:moveTo>
                <a:lnTo>
                  <a:pt x="102868" y="130272"/>
                </a:lnTo>
                <a:lnTo>
                  <a:pt x="102868" y="152461"/>
                </a:lnTo>
                <a:lnTo>
                  <a:pt x="191829" y="152461"/>
                </a:lnTo>
                <a:lnTo>
                  <a:pt x="191829" y="130272"/>
                </a:lnTo>
                <a:close/>
              </a:path>
              <a:path w="635634" h="195579">
                <a:moveTo>
                  <a:pt x="162482" y="44378"/>
                </a:moveTo>
                <a:lnTo>
                  <a:pt x="136919" y="44378"/>
                </a:lnTo>
                <a:lnTo>
                  <a:pt x="136919" y="130272"/>
                </a:lnTo>
                <a:lnTo>
                  <a:pt x="162482" y="130272"/>
                </a:lnTo>
                <a:lnTo>
                  <a:pt x="162482" y="44378"/>
                </a:lnTo>
                <a:close/>
              </a:path>
              <a:path w="635634" h="195579">
                <a:moveTo>
                  <a:pt x="162482" y="17996"/>
                </a:moveTo>
                <a:lnTo>
                  <a:pt x="141520" y="17996"/>
                </a:lnTo>
                <a:lnTo>
                  <a:pt x="99084" y="40390"/>
                </a:lnTo>
                <a:lnTo>
                  <a:pt x="107265" y="60739"/>
                </a:lnTo>
                <a:lnTo>
                  <a:pt x="136919" y="44378"/>
                </a:lnTo>
                <a:lnTo>
                  <a:pt x="162482" y="44378"/>
                </a:lnTo>
                <a:lnTo>
                  <a:pt x="162482" y="17996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46955" y="130783"/>
                </a:moveTo>
                <a:lnTo>
                  <a:pt x="446955" y="152461"/>
                </a:lnTo>
                <a:lnTo>
                  <a:pt x="448864" y="152802"/>
                </a:lnTo>
                <a:lnTo>
                  <a:pt x="451011" y="153075"/>
                </a:lnTo>
                <a:lnTo>
                  <a:pt x="453397" y="153279"/>
                </a:lnTo>
                <a:lnTo>
                  <a:pt x="455783" y="153552"/>
                </a:lnTo>
                <a:lnTo>
                  <a:pt x="458237" y="153757"/>
                </a:lnTo>
                <a:lnTo>
                  <a:pt x="460759" y="153893"/>
                </a:lnTo>
                <a:lnTo>
                  <a:pt x="463282" y="154097"/>
                </a:lnTo>
                <a:lnTo>
                  <a:pt x="465804" y="154234"/>
                </a:lnTo>
                <a:lnTo>
                  <a:pt x="468326" y="154302"/>
                </a:lnTo>
                <a:lnTo>
                  <a:pt x="470917" y="154438"/>
                </a:lnTo>
                <a:lnTo>
                  <a:pt x="473371" y="154506"/>
                </a:lnTo>
                <a:lnTo>
                  <a:pt x="475689" y="154506"/>
                </a:lnTo>
                <a:lnTo>
                  <a:pt x="516965" y="146735"/>
                </a:lnTo>
                <a:lnTo>
                  <a:pt x="531496" y="133544"/>
                </a:lnTo>
                <a:lnTo>
                  <a:pt x="472348" y="133544"/>
                </a:lnTo>
                <a:lnTo>
                  <a:pt x="466758" y="133306"/>
                </a:lnTo>
                <a:lnTo>
                  <a:pt x="461373" y="132828"/>
                </a:lnTo>
                <a:lnTo>
                  <a:pt x="456056" y="132283"/>
                </a:lnTo>
                <a:lnTo>
                  <a:pt x="451250" y="131601"/>
                </a:lnTo>
                <a:lnTo>
                  <a:pt x="446955" y="130783"/>
                </a:lnTo>
                <a:close/>
              </a:path>
              <a:path w="635634" h="195579">
                <a:moveTo>
                  <a:pt x="527631" y="37527"/>
                </a:moveTo>
                <a:lnTo>
                  <a:pt x="489766" y="37527"/>
                </a:lnTo>
                <a:lnTo>
                  <a:pt x="495253" y="38959"/>
                </a:lnTo>
                <a:lnTo>
                  <a:pt x="498798" y="41822"/>
                </a:lnTo>
                <a:lnTo>
                  <a:pt x="502343" y="44617"/>
                </a:lnTo>
                <a:lnTo>
                  <a:pt x="504115" y="48741"/>
                </a:lnTo>
                <a:lnTo>
                  <a:pt x="504115" y="56853"/>
                </a:lnTo>
                <a:lnTo>
                  <a:pt x="503672" y="59410"/>
                </a:lnTo>
                <a:lnTo>
                  <a:pt x="501900" y="64250"/>
                </a:lnTo>
                <a:lnTo>
                  <a:pt x="500400" y="66329"/>
                </a:lnTo>
                <a:lnTo>
                  <a:pt x="498287" y="68101"/>
                </a:lnTo>
                <a:lnTo>
                  <a:pt x="496242" y="69874"/>
                </a:lnTo>
                <a:lnTo>
                  <a:pt x="493447" y="71305"/>
                </a:lnTo>
                <a:lnTo>
                  <a:pt x="489902" y="72396"/>
                </a:lnTo>
                <a:lnTo>
                  <a:pt x="486425" y="73418"/>
                </a:lnTo>
                <a:lnTo>
                  <a:pt x="482028" y="73930"/>
                </a:lnTo>
                <a:lnTo>
                  <a:pt x="463111" y="73930"/>
                </a:lnTo>
                <a:lnTo>
                  <a:pt x="463111" y="92949"/>
                </a:lnTo>
                <a:lnTo>
                  <a:pt x="483596" y="92949"/>
                </a:lnTo>
                <a:lnTo>
                  <a:pt x="488470" y="93426"/>
                </a:lnTo>
                <a:lnTo>
                  <a:pt x="492561" y="94381"/>
                </a:lnTo>
                <a:lnTo>
                  <a:pt x="496719" y="95267"/>
                </a:lnTo>
                <a:lnTo>
                  <a:pt x="500127" y="96562"/>
                </a:lnTo>
                <a:lnTo>
                  <a:pt x="502786" y="98266"/>
                </a:lnTo>
                <a:lnTo>
                  <a:pt x="505445" y="99902"/>
                </a:lnTo>
                <a:lnTo>
                  <a:pt x="507422" y="101913"/>
                </a:lnTo>
                <a:lnTo>
                  <a:pt x="510012" y="106685"/>
                </a:lnTo>
                <a:lnTo>
                  <a:pt x="510660" y="109344"/>
                </a:lnTo>
                <a:lnTo>
                  <a:pt x="510660" y="115616"/>
                </a:lnTo>
                <a:lnTo>
                  <a:pt x="510012" y="118615"/>
                </a:lnTo>
                <a:lnTo>
                  <a:pt x="508717" y="121274"/>
                </a:lnTo>
                <a:lnTo>
                  <a:pt x="507490" y="123932"/>
                </a:lnTo>
                <a:lnTo>
                  <a:pt x="483801" y="133544"/>
                </a:lnTo>
                <a:lnTo>
                  <a:pt x="531496" y="133544"/>
                </a:lnTo>
                <a:lnTo>
                  <a:pt x="535814" y="124239"/>
                </a:lnTo>
                <a:lnTo>
                  <a:pt x="536971" y="118615"/>
                </a:lnTo>
                <a:lnTo>
                  <a:pt x="537041" y="107503"/>
                </a:lnTo>
                <a:lnTo>
                  <a:pt x="536360" y="103720"/>
                </a:lnTo>
                <a:lnTo>
                  <a:pt x="534996" y="100311"/>
                </a:lnTo>
                <a:lnTo>
                  <a:pt x="533701" y="96903"/>
                </a:lnTo>
                <a:lnTo>
                  <a:pt x="531792" y="93903"/>
                </a:lnTo>
                <a:lnTo>
                  <a:pt x="529270" y="91313"/>
                </a:lnTo>
                <a:lnTo>
                  <a:pt x="526816" y="88654"/>
                </a:lnTo>
                <a:lnTo>
                  <a:pt x="523851" y="86507"/>
                </a:lnTo>
                <a:lnTo>
                  <a:pt x="520374" y="84871"/>
                </a:lnTo>
                <a:lnTo>
                  <a:pt x="516897" y="83167"/>
                </a:lnTo>
                <a:lnTo>
                  <a:pt x="513012" y="81974"/>
                </a:lnTo>
                <a:lnTo>
                  <a:pt x="508717" y="81292"/>
                </a:lnTo>
                <a:lnTo>
                  <a:pt x="515397" y="78633"/>
                </a:lnTo>
                <a:lnTo>
                  <a:pt x="520578" y="74816"/>
                </a:lnTo>
                <a:lnTo>
                  <a:pt x="528009" y="64795"/>
                </a:lnTo>
                <a:lnTo>
                  <a:pt x="529884" y="58217"/>
                </a:lnTo>
                <a:lnTo>
                  <a:pt x="529806" y="44617"/>
                </a:lnTo>
                <a:lnTo>
                  <a:pt x="528929" y="40356"/>
                </a:lnTo>
                <a:lnTo>
                  <a:pt x="527631" y="37527"/>
                </a:lnTo>
                <a:close/>
              </a:path>
              <a:path w="635634" h="195579">
                <a:moveTo>
                  <a:pt x="492458" y="16565"/>
                </a:moveTo>
                <a:lnTo>
                  <a:pt x="482028" y="16565"/>
                </a:lnTo>
                <a:lnTo>
                  <a:pt x="479063" y="16667"/>
                </a:lnTo>
                <a:lnTo>
                  <a:pt x="450534" y="22189"/>
                </a:lnTo>
                <a:lnTo>
                  <a:pt x="450534" y="43151"/>
                </a:lnTo>
                <a:lnTo>
                  <a:pt x="456056" y="41447"/>
                </a:lnTo>
                <a:lnTo>
                  <a:pt x="461407" y="40083"/>
                </a:lnTo>
                <a:lnTo>
                  <a:pt x="471769" y="38038"/>
                </a:lnTo>
                <a:lnTo>
                  <a:pt x="477018" y="37527"/>
                </a:lnTo>
                <a:lnTo>
                  <a:pt x="527631" y="37527"/>
                </a:lnTo>
                <a:lnTo>
                  <a:pt x="525112" y="32039"/>
                </a:lnTo>
                <a:lnTo>
                  <a:pt x="522249" y="28529"/>
                </a:lnTo>
                <a:lnTo>
                  <a:pt x="518431" y="25665"/>
                </a:lnTo>
                <a:lnTo>
                  <a:pt x="514682" y="22734"/>
                </a:lnTo>
                <a:lnTo>
                  <a:pt x="510012" y="20485"/>
                </a:lnTo>
                <a:lnTo>
                  <a:pt x="498900" y="17349"/>
                </a:lnTo>
                <a:lnTo>
                  <a:pt x="492458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1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87476" y="4959170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4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4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4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4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4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4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4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4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4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4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4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4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4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4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4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4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4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11051" y="5566482"/>
            <a:ext cx="2038693" cy="27357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0443174" y="6173793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5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5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5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5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5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5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5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5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5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5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5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5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5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5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5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5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5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5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5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5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5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72245" y="6833459"/>
            <a:ext cx="1877499" cy="27357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781504" y="7514066"/>
            <a:ext cx="2368240" cy="27357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620309" y="8194674"/>
            <a:ext cx="2529434" cy="273572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14162403" y="4984366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137495" y="559167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209278" y="6196984"/>
            <a:ext cx="145971" cy="19354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209278" y="6856650"/>
            <a:ext cx="145971" cy="19354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14162403" y="753926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162403" y="821987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973591" y="4982362"/>
            <a:ext cx="145971" cy="19354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973591" y="5589673"/>
            <a:ext cx="145971" cy="193547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16926718" y="6198989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901808" y="6858654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26718" y="753926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901808" y="821987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73481" y="4607189"/>
            <a:ext cx="308610" cy="5246370"/>
          </a:xfrm>
          <a:custGeom>
            <a:avLst/>
            <a:gdLst/>
            <a:ahLst/>
            <a:cxnLst/>
            <a:rect l="l" t="t" r="r" b="b"/>
            <a:pathLst>
              <a:path w="308610" h="5246370">
                <a:moveTo>
                  <a:pt x="308428" y="154214"/>
                </a:moveTo>
                <a:lnTo>
                  <a:pt x="169022" y="61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3061" y="173622"/>
                </a:lnTo>
                <a:lnTo>
                  <a:pt x="20941" y="175156"/>
                </a:lnTo>
                <a:lnTo>
                  <a:pt x="28822" y="173622"/>
                </a:lnTo>
                <a:lnTo>
                  <a:pt x="35749" y="169022"/>
                </a:lnTo>
                <a:lnTo>
                  <a:pt x="133272" y="71499"/>
                </a:lnTo>
                <a:lnTo>
                  <a:pt x="133272" y="20941"/>
                </a:lnTo>
                <a:lnTo>
                  <a:pt x="175156" y="20941"/>
                </a:lnTo>
                <a:lnTo>
                  <a:pt x="175156" y="71499"/>
                </a:lnTo>
                <a:lnTo>
                  <a:pt x="272679" y="169022"/>
                </a:lnTo>
                <a:lnTo>
                  <a:pt x="279606" y="173622"/>
                </a:lnTo>
                <a:lnTo>
                  <a:pt x="287486" y="175156"/>
                </a:lnTo>
                <a:lnTo>
                  <a:pt x="295367" y="173622"/>
                </a:lnTo>
                <a:lnTo>
                  <a:pt x="302295" y="169022"/>
                </a:lnTo>
                <a:lnTo>
                  <a:pt x="306895" y="162094"/>
                </a:lnTo>
                <a:lnTo>
                  <a:pt x="308428" y="154214"/>
                </a:lnTo>
                <a:close/>
              </a:path>
              <a:path w="308610" h="5246370">
                <a:moveTo>
                  <a:pt x="308428" y="5091698"/>
                </a:moveTo>
                <a:lnTo>
                  <a:pt x="306895" y="5083818"/>
                </a:lnTo>
                <a:lnTo>
                  <a:pt x="302295" y="5076890"/>
                </a:lnTo>
                <a:lnTo>
                  <a:pt x="295367" y="5072290"/>
                </a:lnTo>
                <a:lnTo>
                  <a:pt x="287486" y="5070757"/>
                </a:lnTo>
                <a:lnTo>
                  <a:pt x="279606" y="5072290"/>
                </a:lnTo>
                <a:lnTo>
                  <a:pt x="272679" y="5076890"/>
                </a:lnTo>
                <a:lnTo>
                  <a:pt x="154214" y="5195355"/>
                </a:lnTo>
                <a:lnTo>
                  <a:pt x="35749" y="5076890"/>
                </a:lnTo>
                <a:lnTo>
                  <a:pt x="28822" y="5072290"/>
                </a:lnTo>
                <a:lnTo>
                  <a:pt x="20941" y="5070757"/>
                </a:lnTo>
                <a:lnTo>
                  <a:pt x="13061" y="5072290"/>
                </a:lnTo>
                <a:lnTo>
                  <a:pt x="6133" y="5076890"/>
                </a:lnTo>
                <a:lnTo>
                  <a:pt x="1533" y="5083818"/>
                </a:lnTo>
                <a:lnTo>
                  <a:pt x="0" y="5091698"/>
                </a:lnTo>
                <a:lnTo>
                  <a:pt x="1533" y="5099579"/>
                </a:lnTo>
                <a:lnTo>
                  <a:pt x="6133" y="5106506"/>
                </a:lnTo>
                <a:lnTo>
                  <a:pt x="133272" y="5233645"/>
                </a:lnTo>
                <a:lnTo>
                  <a:pt x="133272" y="5224971"/>
                </a:lnTo>
                <a:lnTo>
                  <a:pt x="175156" y="5224971"/>
                </a:lnTo>
                <a:lnTo>
                  <a:pt x="175156" y="5233645"/>
                </a:lnTo>
                <a:lnTo>
                  <a:pt x="302295" y="5106506"/>
                </a:lnTo>
                <a:lnTo>
                  <a:pt x="306895" y="5099579"/>
                </a:lnTo>
                <a:lnTo>
                  <a:pt x="308428" y="5091698"/>
                </a:lnTo>
                <a:close/>
              </a:path>
              <a:path w="308610" h="5246370">
                <a:moveTo>
                  <a:pt x="175156" y="71499"/>
                </a:moveTo>
                <a:lnTo>
                  <a:pt x="175156" y="20941"/>
                </a:lnTo>
                <a:lnTo>
                  <a:pt x="133272" y="20941"/>
                </a:lnTo>
                <a:lnTo>
                  <a:pt x="133272" y="71499"/>
                </a:lnTo>
                <a:lnTo>
                  <a:pt x="154214" y="50557"/>
                </a:lnTo>
                <a:lnTo>
                  <a:pt x="175156" y="71499"/>
                </a:lnTo>
                <a:close/>
              </a:path>
              <a:path w="308610" h="5246370">
                <a:moveTo>
                  <a:pt x="175156" y="5174413"/>
                </a:moveTo>
                <a:lnTo>
                  <a:pt x="175156" y="71499"/>
                </a:lnTo>
                <a:lnTo>
                  <a:pt x="154214" y="50557"/>
                </a:lnTo>
                <a:lnTo>
                  <a:pt x="133272" y="71499"/>
                </a:lnTo>
                <a:lnTo>
                  <a:pt x="133272" y="5174413"/>
                </a:lnTo>
                <a:lnTo>
                  <a:pt x="154214" y="5195355"/>
                </a:lnTo>
                <a:lnTo>
                  <a:pt x="175156" y="5174413"/>
                </a:lnTo>
                <a:close/>
              </a:path>
              <a:path w="308610" h="5246370">
                <a:moveTo>
                  <a:pt x="175156" y="5233645"/>
                </a:moveTo>
                <a:lnTo>
                  <a:pt x="175156" y="5224971"/>
                </a:lnTo>
                <a:lnTo>
                  <a:pt x="133272" y="5224971"/>
                </a:lnTo>
                <a:lnTo>
                  <a:pt x="133272" y="5233645"/>
                </a:lnTo>
                <a:lnTo>
                  <a:pt x="139406" y="5239779"/>
                </a:lnTo>
                <a:lnTo>
                  <a:pt x="146333" y="5244379"/>
                </a:lnTo>
                <a:lnTo>
                  <a:pt x="154214" y="5245913"/>
                </a:lnTo>
                <a:lnTo>
                  <a:pt x="162094" y="5244379"/>
                </a:lnTo>
                <a:lnTo>
                  <a:pt x="169022" y="5239779"/>
                </a:lnTo>
                <a:lnTo>
                  <a:pt x="175156" y="5233645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07747" y="2903284"/>
            <a:ext cx="5246370" cy="308610"/>
          </a:xfrm>
          <a:custGeom>
            <a:avLst/>
            <a:gdLst/>
            <a:ahLst/>
            <a:cxnLst/>
            <a:rect l="l" t="t" r="r" b="b"/>
            <a:pathLst>
              <a:path w="5246370" h="308610">
                <a:moveTo>
                  <a:pt x="5091698" y="308428"/>
                </a:moveTo>
                <a:lnTo>
                  <a:pt x="5239779" y="169022"/>
                </a:lnTo>
                <a:lnTo>
                  <a:pt x="5245913" y="154214"/>
                </a:lnTo>
                <a:lnTo>
                  <a:pt x="5244379" y="146333"/>
                </a:lnTo>
                <a:lnTo>
                  <a:pt x="5239779" y="139406"/>
                </a:lnTo>
                <a:lnTo>
                  <a:pt x="5106506" y="6133"/>
                </a:lnTo>
                <a:lnTo>
                  <a:pt x="5099579" y="1533"/>
                </a:lnTo>
                <a:lnTo>
                  <a:pt x="5091698" y="0"/>
                </a:lnTo>
                <a:lnTo>
                  <a:pt x="5083818" y="1533"/>
                </a:lnTo>
                <a:lnTo>
                  <a:pt x="5076890" y="6133"/>
                </a:lnTo>
                <a:lnTo>
                  <a:pt x="5072290" y="13061"/>
                </a:lnTo>
                <a:lnTo>
                  <a:pt x="5070757" y="20941"/>
                </a:lnTo>
                <a:lnTo>
                  <a:pt x="5072290" y="28822"/>
                </a:lnTo>
                <a:lnTo>
                  <a:pt x="5076890" y="35749"/>
                </a:lnTo>
                <a:lnTo>
                  <a:pt x="5174413" y="133272"/>
                </a:lnTo>
                <a:lnTo>
                  <a:pt x="5224971" y="133272"/>
                </a:lnTo>
                <a:lnTo>
                  <a:pt x="5224971" y="175156"/>
                </a:lnTo>
                <a:lnTo>
                  <a:pt x="5174413" y="175156"/>
                </a:lnTo>
                <a:lnTo>
                  <a:pt x="5076890" y="272678"/>
                </a:lnTo>
                <a:lnTo>
                  <a:pt x="5072290" y="279606"/>
                </a:lnTo>
                <a:lnTo>
                  <a:pt x="5070757" y="287487"/>
                </a:lnTo>
                <a:lnTo>
                  <a:pt x="5072290" y="295367"/>
                </a:lnTo>
                <a:lnTo>
                  <a:pt x="5076890" y="302295"/>
                </a:lnTo>
                <a:lnTo>
                  <a:pt x="5083818" y="306895"/>
                </a:lnTo>
                <a:lnTo>
                  <a:pt x="5091698" y="308428"/>
                </a:lnTo>
                <a:close/>
              </a:path>
              <a:path w="5246370" h="308610">
                <a:moveTo>
                  <a:pt x="154214" y="308428"/>
                </a:moveTo>
                <a:lnTo>
                  <a:pt x="162094" y="306895"/>
                </a:lnTo>
                <a:lnTo>
                  <a:pt x="169022" y="302295"/>
                </a:lnTo>
                <a:lnTo>
                  <a:pt x="173622" y="295367"/>
                </a:lnTo>
                <a:lnTo>
                  <a:pt x="175156" y="287487"/>
                </a:lnTo>
                <a:lnTo>
                  <a:pt x="173622" y="279606"/>
                </a:lnTo>
                <a:lnTo>
                  <a:pt x="169022" y="272678"/>
                </a:lnTo>
                <a:lnTo>
                  <a:pt x="50557" y="154214"/>
                </a:lnTo>
                <a:lnTo>
                  <a:pt x="169022" y="35749"/>
                </a:lnTo>
                <a:lnTo>
                  <a:pt x="173622" y="28822"/>
                </a:lnTo>
                <a:lnTo>
                  <a:pt x="175156" y="20941"/>
                </a:lnTo>
                <a:lnTo>
                  <a:pt x="173622" y="13061"/>
                </a:lnTo>
                <a:lnTo>
                  <a:pt x="169022" y="6133"/>
                </a:lnTo>
                <a:lnTo>
                  <a:pt x="162094" y="15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12267" y="133272"/>
                </a:lnTo>
                <a:lnTo>
                  <a:pt x="20941" y="133272"/>
                </a:lnTo>
                <a:lnTo>
                  <a:pt x="20941" y="175156"/>
                </a:lnTo>
                <a:lnTo>
                  <a:pt x="12267" y="175156"/>
                </a:lnTo>
                <a:lnTo>
                  <a:pt x="139406" y="302295"/>
                </a:lnTo>
                <a:lnTo>
                  <a:pt x="146333" y="306895"/>
                </a:lnTo>
                <a:lnTo>
                  <a:pt x="154214" y="308428"/>
                </a:lnTo>
                <a:close/>
              </a:path>
              <a:path w="5246370" h="308610">
                <a:moveTo>
                  <a:pt x="5174413" y="175156"/>
                </a:moveTo>
                <a:lnTo>
                  <a:pt x="5224971" y="175156"/>
                </a:lnTo>
                <a:lnTo>
                  <a:pt x="5224971" y="133272"/>
                </a:lnTo>
                <a:lnTo>
                  <a:pt x="5174413" y="133272"/>
                </a:lnTo>
                <a:lnTo>
                  <a:pt x="5195355" y="154214"/>
                </a:lnTo>
                <a:lnTo>
                  <a:pt x="5174413" y="175156"/>
                </a:lnTo>
                <a:close/>
              </a:path>
              <a:path w="5246370" h="308610">
                <a:moveTo>
                  <a:pt x="71499" y="175156"/>
                </a:moveTo>
                <a:lnTo>
                  <a:pt x="5174413" y="175156"/>
                </a:lnTo>
                <a:lnTo>
                  <a:pt x="5195355" y="154214"/>
                </a:lnTo>
                <a:lnTo>
                  <a:pt x="5174413" y="133272"/>
                </a:lnTo>
                <a:lnTo>
                  <a:pt x="71499" y="133272"/>
                </a:lnTo>
                <a:lnTo>
                  <a:pt x="50557" y="154214"/>
                </a:lnTo>
                <a:lnTo>
                  <a:pt x="71499" y="175156"/>
                </a:lnTo>
                <a:close/>
              </a:path>
              <a:path w="5246370" h="308610">
                <a:moveTo>
                  <a:pt x="12267" y="175156"/>
                </a:moveTo>
                <a:lnTo>
                  <a:pt x="20941" y="175156"/>
                </a:lnTo>
                <a:lnTo>
                  <a:pt x="20941" y="133272"/>
                </a:lnTo>
                <a:lnTo>
                  <a:pt x="12267" y="133272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2267" y="175156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549691" y="6952667"/>
            <a:ext cx="367030" cy="429895"/>
            <a:chOff x="1549691" y="6952667"/>
            <a:chExt cx="367030" cy="429895"/>
          </a:xfrm>
        </p:grpSpPr>
        <p:sp>
          <p:nvSpPr>
            <p:cNvPr id="58" name="object 58"/>
            <p:cNvSpPr/>
            <p:nvPr/>
          </p:nvSpPr>
          <p:spPr>
            <a:xfrm>
              <a:off x="1549691" y="6952667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30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30145" y="7079790"/>
              <a:ext cx="195654" cy="187003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5947462" y="2858551"/>
            <a:ext cx="367030" cy="429895"/>
            <a:chOff x="5947462" y="2858551"/>
            <a:chExt cx="367030" cy="429895"/>
          </a:xfrm>
        </p:grpSpPr>
        <p:sp>
          <p:nvSpPr>
            <p:cNvPr id="61" name="object 61"/>
            <p:cNvSpPr/>
            <p:nvPr/>
          </p:nvSpPr>
          <p:spPr>
            <a:xfrm>
              <a:off x="5947462" y="2858551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29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47590" y="2964569"/>
              <a:ext cx="177187" cy="234940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0983959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894865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648707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D97387-1615-E6BA-949C-99562C93D88E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434" y="2157227"/>
            <a:ext cx="5844257" cy="364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28688" y="4628131"/>
          <a:ext cx="5140324" cy="5141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6" name="object 6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4457" y="3634665"/>
            <a:ext cx="2063316" cy="5569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25230" y="3634665"/>
            <a:ext cx="1749803" cy="61381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79072" y="3634665"/>
            <a:ext cx="1751235" cy="6138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5186" y="4104811"/>
            <a:ext cx="129843" cy="1882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4" name="object 34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1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1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1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781717" y="8098595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5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5" h="195579">
                <a:moveTo>
                  <a:pt x="101538" y="130783"/>
                </a:moveTo>
                <a:lnTo>
                  <a:pt x="101538" y="152461"/>
                </a:lnTo>
                <a:lnTo>
                  <a:pt x="103447" y="152802"/>
                </a:lnTo>
                <a:lnTo>
                  <a:pt x="105595" y="153075"/>
                </a:lnTo>
                <a:lnTo>
                  <a:pt x="107981" y="153279"/>
                </a:lnTo>
                <a:lnTo>
                  <a:pt x="110366" y="153552"/>
                </a:lnTo>
                <a:lnTo>
                  <a:pt x="112821" y="153757"/>
                </a:lnTo>
                <a:lnTo>
                  <a:pt x="115343" y="153893"/>
                </a:lnTo>
                <a:lnTo>
                  <a:pt x="117865" y="154097"/>
                </a:lnTo>
                <a:lnTo>
                  <a:pt x="120387" y="154234"/>
                </a:lnTo>
                <a:lnTo>
                  <a:pt x="122910" y="154302"/>
                </a:lnTo>
                <a:lnTo>
                  <a:pt x="125500" y="154438"/>
                </a:lnTo>
                <a:lnTo>
                  <a:pt x="127954" y="154506"/>
                </a:lnTo>
                <a:lnTo>
                  <a:pt x="130272" y="154506"/>
                </a:lnTo>
                <a:lnTo>
                  <a:pt x="171549" y="146735"/>
                </a:lnTo>
                <a:lnTo>
                  <a:pt x="186079" y="133544"/>
                </a:lnTo>
                <a:lnTo>
                  <a:pt x="126932" y="133544"/>
                </a:lnTo>
                <a:lnTo>
                  <a:pt x="121342" y="133306"/>
                </a:lnTo>
                <a:lnTo>
                  <a:pt x="115956" y="132828"/>
                </a:lnTo>
                <a:lnTo>
                  <a:pt x="110639" y="132283"/>
                </a:lnTo>
                <a:lnTo>
                  <a:pt x="105833" y="131601"/>
                </a:lnTo>
                <a:lnTo>
                  <a:pt x="101538" y="130783"/>
                </a:lnTo>
                <a:close/>
              </a:path>
              <a:path w="635635" h="195579">
                <a:moveTo>
                  <a:pt x="182214" y="37527"/>
                </a:moveTo>
                <a:lnTo>
                  <a:pt x="144349" y="37527"/>
                </a:lnTo>
                <a:lnTo>
                  <a:pt x="149837" y="38959"/>
                </a:lnTo>
                <a:lnTo>
                  <a:pt x="153382" y="41822"/>
                </a:lnTo>
                <a:lnTo>
                  <a:pt x="156926" y="44617"/>
                </a:lnTo>
                <a:lnTo>
                  <a:pt x="158699" y="48741"/>
                </a:lnTo>
                <a:lnTo>
                  <a:pt x="158699" y="56853"/>
                </a:lnTo>
                <a:lnTo>
                  <a:pt x="158256" y="59410"/>
                </a:lnTo>
                <a:lnTo>
                  <a:pt x="156483" y="64250"/>
                </a:lnTo>
                <a:lnTo>
                  <a:pt x="154984" y="66329"/>
                </a:lnTo>
                <a:lnTo>
                  <a:pt x="152870" y="68101"/>
                </a:lnTo>
                <a:lnTo>
                  <a:pt x="150825" y="69874"/>
                </a:lnTo>
                <a:lnTo>
                  <a:pt x="148030" y="71305"/>
                </a:lnTo>
                <a:lnTo>
                  <a:pt x="144485" y="72396"/>
                </a:lnTo>
                <a:lnTo>
                  <a:pt x="141009" y="73418"/>
                </a:lnTo>
                <a:lnTo>
                  <a:pt x="136612" y="73930"/>
                </a:lnTo>
                <a:lnTo>
                  <a:pt x="117695" y="73930"/>
                </a:lnTo>
                <a:lnTo>
                  <a:pt x="117695" y="92949"/>
                </a:lnTo>
                <a:lnTo>
                  <a:pt x="138180" y="92949"/>
                </a:lnTo>
                <a:lnTo>
                  <a:pt x="143054" y="93426"/>
                </a:lnTo>
                <a:lnTo>
                  <a:pt x="147144" y="94381"/>
                </a:lnTo>
                <a:lnTo>
                  <a:pt x="151302" y="95267"/>
                </a:lnTo>
                <a:lnTo>
                  <a:pt x="154711" y="96562"/>
                </a:lnTo>
                <a:lnTo>
                  <a:pt x="157370" y="98266"/>
                </a:lnTo>
                <a:lnTo>
                  <a:pt x="160028" y="99902"/>
                </a:lnTo>
                <a:lnTo>
                  <a:pt x="162005" y="101913"/>
                </a:lnTo>
                <a:lnTo>
                  <a:pt x="164596" y="106685"/>
                </a:lnTo>
                <a:lnTo>
                  <a:pt x="165243" y="109344"/>
                </a:lnTo>
                <a:lnTo>
                  <a:pt x="165243" y="115616"/>
                </a:lnTo>
                <a:lnTo>
                  <a:pt x="164596" y="118615"/>
                </a:lnTo>
                <a:lnTo>
                  <a:pt x="163300" y="121274"/>
                </a:lnTo>
                <a:lnTo>
                  <a:pt x="162073" y="123932"/>
                </a:lnTo>
                <a:lnTo>
                  <a:pt x="138384" y="133544"/>
                </a:lnTo>
                <a:lnTo>
                  <a:pt x="186079" y="133544"/>
                </a:lnTo>
                <a:lnTo>
                  <a:pt x="190398" y="124239"/>
                </a:lnTo>
                <a:lnTo>
                  <a:pt x="191555" y="118615"/>
                </a:lnTo>
                <a:lnTo>
                  <a:pt x="191625" y="107503"/>
                </a:lnTo>
                <a:lnTo>
                  <a:pt x="190943" y="103720"/>
                </a:lnTo>
                <a:lnTo>
                  <a:pt x="189580" y="100311"/>
                </a:lnTo>
                <a:lnTo>
                  <a:pt x="188285" y="96903"/>
                </a:lnTo>
                <a:lnTo>
                  <a:pt x="186376" y="93903"/>
                </a:lnTo>
                <a:lnTo>
                  <a:pt x="183854" y="91313"/>
                </a:lnTo>
                <a:lnTo>
                  <a:pt x="181399" y="88654"/>
                </a:lnTo>
                <a:lnTo>
                  <a:pt x="178434" y="86507"/>
                </a:lnTo>
                <a:lnTo>
                  <a:pt x="174957" y="84871"/>
                </a:lnTo>
                <a:lnTo>
                  <a:pt x="171481" y="83167"/>
                </a:lnTo>
                <a:lnTo>
                  <a:pt x="167595" y="81974"/>
                </a:lnTo>
                <a:lnTo>
                  <a:pt x="163300" y="81292"/>
                </a:lnTo>
                <a:lnTo>
                  <a:pt x="169981" y="78633"/>
                </a:lnTo>
                <a:lnTo>
                  <a:pt x="175162" y="74816"/>
                </a:lnTo>
                <a:lnTo>
                  <a:pt x="182592" y="64795"/>
                </a:lnTo>
                <a:lnTo>
                  <a:pt x="184467" y="58217"/>
                </a:lnTo>
                <a:lnTo>
                  <a:pt x="184390" y="44617"/>
                </a:lnTo>
                <a:lnTo>
                  <a:pt x="183513" y="40356"/>
                </a:lnTo>
                <a:lnTo>
                  <a:pt x="182214" y="37527"/>
                </a:lnTo>
                <a:close/>
              </a:path>
              <a:path w="635635" h="195579">
                <a:moveTo>
                  <a:pt x="147042" y="16565"/>
                </a:moveTo>
                <a:lnTo>
                  <a:pt x="136612" y="16565"/>
                </a:lnTo>
                <a:lnTo>
                  <a:pt x="133646" y="16667"/>
                </a:lnTo>
                <a:lnTo>
                  <a:pt x="105117" y="22189"/>
                </a:lnTo>
                <a:lnTo>
                  <a:pt x="105117" y="43151"/>
                </a:lnTo>
                <a:lnTo>
                  <a:pt x="110639" y="41447"/>
                </a:lnTo>
                <a:lnTo>
                  <a:pt x="115990" y="40083"/>
                </a:lnTo>
                <a:lnTo>
                  <a:pt x="126352" y="38038"/>
                </a:lnTo>
                <a:lnTo>
                  <a:pt x="131601" y="37527"/>
                </a:lnTo>
                <a:lnTo>
                  <a:pt x="182214" y="37527"/>
                </a:lnTo>
                <a:lnTo>
                  <a:pt x="179695" y="32039"/>
                </a:lnTo>
                <a:lnTo>
                  <a:pt x="176832" y="28529"/>
                </a:lnTo>
                <a:lnTo>
                  <a:pt x="173015" y="25665"/>
                </a:lnTo>
                <a:lnTo>
                  <a:pt x="169265" y="22734"/>
                </a:lnTo>
                <a:lnTo>
                  <a:pt x="164596" y="20485"/>
                </a:lnTo>
                <a:lnTo>
                  <a:pt x="153484" y="17349"/>
                </a:lnTo>
                <a:lnTo>
                  <a:pt x="147042" y="16565"/>
                </a:lnTo>
                <a:close/>
              </a:path>
              <a:path w="635635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5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5" h="195579">
                <a:moveTo>
                  <a:pt x="537246" y="130272"/>
                </a:moveTo>
                <a:lnTo>
                  <a:pt x="448284" y="130272"/>
                </a:lnTo>
                <a:lnTo>
                  <a:pt x="448284" y="152461"/>
                </a:lnTo>
                <a:lnTo>
                  <a:pt x="537246" y="152461"/>
                </a:lnTo>
                <a:lnTo>
                  <a:pt x="537246" y="130272"/>
                </a:lnTo>
                <a:close/>
              </a:path>
              <a:path w="635635" h="195579">
                <a:moveTo>
                  <a:pt x="507899" y="44378"/>
                </a:moveTo>
                <a:lnTo>
                  <a:pt x="482335" y="44378"/>
                </a:lnTo>
                <a:lnTo>
                  <a:pt x="482335" y="130272"/>
                </a:lnTo>
                <a:lnTo>
                  <a:pt x="507899" y="130272"/>
                </a:lnTo>
                <a:lnTo>
                  <a:pt x="507899" y="44378"/>
                </a:lnTo>
                <a:close/>
              </a:path>
              <a:path w="635635" h="195579">
                <a:moveTo>
                  <a:pt x="507899" y="17996"/>
                </a:moveTo>
                <a:lnTo>
                  <a:pt x="486937" y="17996"/>
                </a:lnTo>
                <a:lnTo>
                  <a:pt x="444501" y="40390"/>
                </a:lnTo>
                <a:lnTo>
                  <a:pt x="452681" y="60739"/>
                </a:lnTo>
                <a:lnTo>
                  <a:pt x="482335" y="44378"/>
                </a:lnTo>
                <a:lnTo>
                  <a:pt x="507899" y="44378"/>
                </a:lnTo>
                <a:lnTo>
                  <a:pt x="507899" y="17996"/>
                </a:lnTo>
                <a:close/>
              </a:path>
              <a:path w="635635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1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87476" y="4959170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4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4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4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4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4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4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4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4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4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4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4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4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4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4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4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4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4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11051" y="5566482"/>
            <a:ext cx="2038693" cy="27357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0443174" y="6173793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5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5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5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5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5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5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5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5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5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5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5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5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5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5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5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5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5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5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5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5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5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72245" y="6833459"/>
            <a:ext cx="1877499" cy="27357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781504" y="7514066"/>
            <a:ext cx="2368240" cy="27357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620309" y="8194674"/>
            <a:ext cx="2529434" cy="27357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305079" y="8875282"/>
            <a:ext cx="2844665" cy="273572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162403" y="4984366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37495" y="559167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209278" y="6196984"/>
            <a:ext cx="145971" cy="19354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209278" y="6856650"/>
            <a:ext cx="145971" cy="193547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14162403" y="753926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162403" y="821987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37495" y="890047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973591" y="4982362"/>
            <a:ext cx="145971" cy="19354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973591" y="5589673"/>
            <a:ext cx="145971" cy="193547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16926718" y="6198989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901808" y="6858654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26718" y="753926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901808" y="821987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926718" y="8900477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73481" y="4607189"/>
            <a:ext cx="308610" cy="5246370"/>
          </a:xfrm>
          <a:custGeom>
            <a:avLst/>
            <a:gdLst/>
            <a:ahLst/>
            <a:cxnLst/>
            <a:rect l="l" t="t" r="r" b="b"/>
            <a:pathLst>
              <a:path w="308610" h="5246370">
                <a:moveTo>
                  <a:pt x="308428" y="154214"/>
                </a:moveTo>
                <a:lnTo>
                  <a:pt x="169022" y="61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3061" y="173622"/>
                </a:lnTo>
                <a:lnTo>
                  <a:pt x="20941" y="175156"/>
                </a:lnTo>
                <a:lnTo>
                  <a:pt x="28822" y="173622"/>
                </a:lnTo>
                <a:lnTo>
                  <a:pt x="35749" y="169022"/>
                </a:lnTo>
                <a:lnTo>
                  <a:pt x="133272" y="71499"/>
                </a:lnTo>
                <a:lnTo>
                  <a:pt x="133272" y="20941"/>
                </a:lnTo>
                <a:lnTo>
                  <a:pt x="175156" y="20941"/>
                </a:lnTo>
                <a:lnTo>
                  <a:pt x="175156" y="71499"/>
                </a:lnTo>
                <a:lnTo>
                  <a:pt x="272679" y="169022"/>
                </a:lnTo>
                <a:lnTo>
                  <a:pt x="279606" y="173622"/>
                </a:lnTo>
                <a:lnTo>
                  <a:pt x="287486" y="175156"/>
                </a:lnTo>
                <a:lnTo>
                  <a:pt x="295367" y="173622"/>
                </a:lnTo>
                <a:lnTo>
                  <a:pt x="302295" y="169022"/>
                </a:lnTo>
                <a:lnTo>
                  <a:pt x="306895" y="162094"/>
                </a:lnTo>
                <a:lnTo>
                  <a:pt x="308428" y="154214"/>
                </a:lnTo>
                <a:close/>
              </a:path>
              <a:path w="308610" h="5246370">
                <a:moveTo>
                  <a:pt x="308428" y="5091698"/>
                </a:moveTo>
                <a:lnTo>
                  <a:pt x="306895" y="5083818"/>
                </a:lnTo>
                <a:lnTo>
                  <a:pt x="302295" y="5076890"/>
                </a:lnTo>
                <a:lnTo>
                  <a:pt x="295367" y="5072290"/>
                </a:lnTo>
                <a:lnTo>
                  <a:pt x="287486" y="5070757"/>
                </a:lnTo>
                <a:lnTo>
                  <a:pt x="279606" y="5072290"/>
                </a:lnTo>
                <a:lnTo>
                  <a:pt x="272679" y="5076890"/>
                </a:lnTo>
                <a:lnTo>
                  <a:pt x="154214" y="5195355"/>
                </a:lnTo>
                <a:lnTo>
                  <a:pt x="35749" y="5076890"/>
                </a:lnTo>
                <a:lnTo>
                  <a:pt x="28822" y="5072290"/>
                </a:lnTo>
                <a:lnTo>
                  <a:pt x="20941" y="5070757"/>
                </a:lnTo>
                <a:lnTo>
                  <a:pt x="13061" y="5072290"/>
                </a:lnTo>
                <a:lnTo>
                  <a:pt x="6133" y="5076890"/>
                </a:lnTo>
                <a:lnTo>
                  <a:pt x="1533" y="5083818"/>
                </a:lnTo>
                <a:lnTo>
                  <a:pt x="0" y="5091698"/>
                </a:lnTo>
                <a:lnTo>
                  <a:pt x="1533" y="5099579"/>
                </a:lnTo>
                <a:lnTo>
                  <a:pt x="6133" y="5106506"/>
                </a:lnTo>
                <a:lnTo>
                  <a:pt x="133272" y="5233645"/>
                </a:lnTo>
                <a:lnTo>
                  <a:pt x="133272" y="5224971"/>
                </a:lnTo>
                <a:lnTo>
                  <a:pt x="175156" y="5224971"/>
                </a:lnTo>
                <a:lnTo>
                  <a:pt x="175156" y="5233645"/>
                </a:lnTo>
                <a:lnTo>
                  <a:pt x="302295" y="5106506"/>
                </a:lnTo>
                <a:lnTo>
                  <a:pt x="306895" y="5099579"/>
                </a:lnTo>
                <a:lnTo>
                  <a:pt x="308428" y="5091698"/>
                </a:lnTo>
                <a:close/>
              </a:path>
              <a:path w="308610" h="5246370">
                <a:moveTo>
                  <a:pt x="175156" y="71499"/>
                </a:moveTo>
                <a:lnTo>
                  <a:pt x="175156" y="20941"/>
                </a:lnTo>
                <a:lnTo>
                  <a:pt x="133272" y="20941"/>
                </a:lnTo>
                <a:lnTo>
                  <a:pt x="133272" y="71499"/>
                </a:lnTo>
                <a:lnTo>
                  <a:pt x="154214" y="50557"/>
                </a:lnTo>
                <a:lnTo>
                  <a:pt x="175156" y="71499"/>
                </a:lnTo>
                <a:close/>
              </a:path>
              <a:path w="308610" h="5246370">
                <a:moveTo>
                  <a:pt x="175156" y="5174413"/>
                </a:moveTo>
                <a:lnTo>
                  <a:pt x="175156" y="71499"/>
                </a:lnTo>
                <a:lnTo>
                  <a:pt x="154214" y="50557"/>
                </a:lnTo>
                <a:lnTo>
                  <a:pt x="133272" y="71499"/>
                </a:lnTo>
                <a:lnTo>
                  <a:pt x="133272" y="5174413"/>
                </a:lnTo>
                <a:lnTo>
                  <a:pt x="154214" y="5195355"/>
                </a:lnTo>
                <a:lnTo>
                  <a:pt x="175156" y="5174413"/>
                </a:lnTo>
                <a:close/>
              </a:path>
              <a:path w="308610" h="5246370">
                <a:moveTo>
                  <a:pt x="175156" y="5233645"/>
                </a:moveTo>
                <a:lnTo>
                  <a:pt x="175156" y="5224971"/>
                </a:lnTo>
                <a:lnTo>
                  <a:pt x="133272" y="5224971"/>
                </a:lnTo>
                <a:lnTo>
                  <a:pt x="133272" y="5233645"/>
                </a:lnTo>
                <a:lnTo>
                  <a:pt x="139406" y="5239779"/>
                </a:lnTo>
                <a:lnTo>
                  <a:pt x="146333" y="5244379"/>
                </a:lnTo>
                <a:lnTo>
                  <a:pt x="154214" y="5245913"/>
                </a:lnTo>
                <a:lnTo>
                  <a:pt x="162094" y="5244379"/>
                </a:lnTo>
                <a:lnTo>
                  <a:pt x="169022" y="5239779"/>
                </a:lnTo>
                <a:lnTo>
                  <a:pt x="175156" y="5233645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07747" y="2903284"/>
            <a:ext cx="5246370" cy="308610"/>
          </a:xfrm>
          <a:custGeom>
            <a:avLst/>
            <a:gdLst/>
            <a:ahLst/>
            <a:cxnLst/>
            <a:rect l="l" t="t" r="r" b="b"/>
            <a:pathLst>
              <a:path w="5246370" h="308610">
                <a:moveTo>
                  <a:pt x="5091698" y="308428"/>
                </a:moveTo>
                <a:lnTo>
                  <a:pt x="5239779" y="169022"/>
                </a:lnTo>
                <a:lnTo>
                  <a:pt x="5245913" y="154214"/>
                </a:lnTo>
                <a:lnTo>
                  <a:pt x="5244379" y="146333"/>
                </a:lnTo>
                <a:lnTo>
                  <a:pt x="5239779" y="139406"/>
                </a:lnTo>
                <a:lnTo>
                  <a:pt x="5106506" y="6133"/>
                </a:lnTo>
                <a:lnTo>
                  <a:pt x="5099579" y="1533"/>
                </a:lnTo>
                <a:lnTo>
                  <a:pt x="5091698" y="0"/>
                </a:lnTo>
                <a:lnTo>
                  <a:pt x="5083818" y="1533"/>
                </a:lnTo>
                <a:lnTo>
                  <a:pt x="5076890" y="6133"/>
                </a:lnTo>
                <a:lnTo>
                  <a:pt x="5072290" y="13061"/>
                </a:lnTo>
                <a:lnTo>
                  <a:pt x="5070757" y="20941"/>
                </a:lnTo>
                <a:lnTo>
                  <a:pt x="5072290" y="28822"/>
                </a:lnTo>
                <a:lnTo>
                  <a:pt x="5076890" y="35749"/>
                </a:lnTo>
                <a:lnTo>
                  <a:pt x="5174413" y="133272"/>
                </a:lnTo>
                <a:lnTo>
                  <a:pt x="5224971" y="133272"/>
                </a:lnTo>
                <a:lnTo>
                  <a:pt x="5224971" y="175156"/>
                </a:lnTo>
                <a:lnTo>
                  <a:pt x="5174413" y="175156"/>
                </a:lnTo>
                <a:lnTo>
                  <a:pt x="5076890" y="272678"/>
                </a:lnTo>
                <a:lnTo>
                  <a:pt x="5072290" y="279606"/>
                </a:lnTo>
                <a:lnTo>
                  <a:pt x="5070757" y="287487"/>
                </a:lnTo>
                <a:lnTo>
                  <a:pt x="5072290" y="295367"/>
                </a:lnTo>
                <a:lnTo>
                  <a:pt x="5076890" y="302295"/>
                </a:lnTo>
                <a:lnTo>
                  <a:pt x="5083818" y="306895"/>
                </a:lnTo>
                <a:lnTo>
                  <a:pt x="5091698" y="308428"/>
                </a:lnTo>
                <a:close/>
              </a:path>
              <a:path w="5246370" h="308610">
                <a:moveTo>
                  <a:pt x="154214" y="308428"/>
                </a:moveTo>
                <a:lnTo>
                  <a:pt x="162094" y="306895"/>
                </a:lnTo>
                <a:lnTo>
                  <a:pt x="169022" y="302295"/>
                </a:lnTo>
                <a:lnTo>
                  <a:pt x="173622" y="295367"/>
                </a:lnTo>
                <a:lnTo>
                  <a:pt x="175156" y="287487"/>
                </a:lnTo>
                <a:lnTo>
                  <a:pt x="173622" y="279606"/>
                </a:lnTo>
                <a:lnTo>
                  <a:pt x="169022" y="272678"/>
                </a:lnTo>
                <a:lnTo>
                  <a:pt x="50557" y="154214"/>
                </a:lnTo>
                <a:lnTo>
                  <a:pt x="169022" y="35749"/>
                </a:lnTo>
                <a:lnTo>
                  <a:pt x="173622" y="28822"/>
                </a:lnTo>
                <a:lnTo>
                  <a:pt x="175156" y="20941"/>
                </a:lnTo>
                <a:lnTo>
                  <a:pt x="173622" y="13061"/>
                </a:lnTo>
                <a:lnTo>
                  <a:pt x="169022" y="6133"/>
                </a:lnTo>
                <a:lnTo>
                  <a:pt x="162094" y="15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12267" y="133272"/>
                </a:lnTo>
                <a:lnTo>
                  <a:pt x="20941" y="133272"/>
                </a:lnTo>
                <a:lnTo>
                  <a:pt x="20941" y="175156"/>
                </a:lnTo>
                <a:lnTo>
                  <a:pt x="12267" y="175156"/>
                </a:lnTo>
                <a:lnTo>
                  <a:pt x="139406" y="302295"/>
                </a:lnTo>
                <a:lnTo>
                  <a:pt x="146333" y="306895"/>
                </a:lnTo>
                <a:lnTo>
                  <a:pt x="154214" y="308428"/>
                </a:lnTo>
                <a:close/>
              </a:path>
              <a:path w="5246370" h="308610">
                <a:moveTo>
                  <a:pt x="5174413" y="175156"/>
                </a:moveTo>
                <a:lnTo>
                  <a:pt x="5224971" y="175156"/>
                </a:lnTo>
                <a:lnTo>
                  <a:pt x="5224971" y="133272"/>
                </a:lnTo>
                <a:lnTo>
                  <a:pt x="5174413" y="133272"/>
                </a:lnTo>
                <a:lnTo>
                  <a:pt x="5195355" y="154214"/>
                </a:lnTo>
                <a:lnTo>
                  <a:pt x="5174413" y="175156"/>
                </a:lnTo>
                <a:close/>
              </a:path>
              <a:path w="5246370" h="308610">
                <a:moveTo>
                  <a:pt x="71499" y="175156"/>
                </a:moveTo>
                <a:lnTo>
                  <a:pt x="5174413" y="175156"/>
                </a:lnTo>
                <a:lnTo>
                  <a:pt x="5195355" y="154214"/>
                </a:lnTo>
                <a:lnTo>
                  <a:pt x="5174413" y="133272"/>
                </a:lnTo>
                <a:lnTo>
                  <a:pt x="71499" y="133272"/>
                </a:lnTo>
                <a:lnTo>
                  <a:pt x="50557" y="154214"/>
                </a:lnTo>
                <a:lnTo>
                  <a:pt x="71499" y="175156"/>
                </a:lnTo>
                <a:close/>
              </a:path>
              <a:path w="5246370" h="308610">
                <a:moveTo>
                  <a:pt x="12267" y="175156"/>
                </a:moveTo>
                <a:lnTo>
                  <a:pt x="20941" y="175156"/>
                </a:lnTo>
                <a:lnTo>
                  <a:pt x="20941" y="133272"/>
                </a:lnTo>
                <a:lnTo>
                  <a:pt x="12267" y="133272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2267" y="175156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1549691" y="6952667"/>
            <a:ext cx="367030" cy="429895"/>
            <a:chOff x="1549691" y="6952667"/>
            <a:chExt cx="367030" cy="429895"/>
          </a:xfrm>
        </p:grpSpPr>
        <p:sp>
          <p:nvSpPr>
            <p:cNvPr id="61" name="object 61"/>
            <p:cNvSpPr/>
            <p:nvPr/>
          </p:nvSpPr>
          <p:spPr>
            <a:xfrm>
              <a:off x="1549691" y="6952667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30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30145" y="7079790"/>
              <a:ext cx="195654" cy="187003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5947462" y="2858551"/>
            <a:ext cx="367030" cy="429895"/>
            <a:chOff x="5947462" y="2858551"/>
            <a:chExt cx="367030" cy="429895"/>
          </a:xfrm>
        </p:grpSpPr>
        <p:sp>
          <p:nvSpPr>
            <p:cNvPr id="64" name="object 64"/>
            <p:cNvSpPr/>
            <p:nvPr/>
          </p:nvSpPr>
          <p:spPr>
            <a:xfrm>
              <a:off x="5947462" y="2858551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29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47590" y="2964569"/>
              <a:ext cx="177187" cy="234940"/>
            </a:xfrm>
            <a:prstGeom prst="rect">
              <a:avLst/>
            </a:prstGeom>
          </p:spPr>
        </p:pic>
      </p:grpSp>
      <p:pic>
        <p:nvPicPr>
          <p:cNvPr id="66" name="object 6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10983959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894865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648707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D299F4-7101-6C19-D697-C164B9F6408D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6561567" cy="49213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28688" y="4628131"/>
          <a:ext cx="5140324" cy="5141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6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12F59"/>
                      </a:solidFill>
                      <a:prstDash val="solid"/>
                    </a:lnL>
                    <a:lnR w="76200">
                      <a:solidFill>
                        <a:srgbClr val="012F59"/>
                      </a:solidFill>
                      <a:prstDash val="solid"/>
                    </a:lnR>
                    <a:lnT w="76200">
                      <a:solidFill>
                        <a:srgbClr val="012F59"/>
                      </a:solidFill>
                      <a:prstDash val="solid"/>
                    </a:lnT>
                    <a:lnB w="76200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572331" y="10722881"/>
            <a:ext cx="1079500" cy="266065"/>
            <a:chOff x="5572331" y="10722881"/>
            <a:chExt cx="1079500" cy="266065"/>
          </a:xfrm>
        </p:grpSpPr>
        <p:sp>
          <p:nvSpPr>
            <p:cNvPr id="5" name="object 5"/>
            <p:cNvSpPr/>
            <p:nvPr/>
          </p:nvSpPr>
          <p:spPr>
            <a:xfrm>
              <a:off x="5916479" y="10744498"/>
              <a:ext cx="605790" cy="190500"/>
            </a:xfrm>
            <a:custGeom>
              <a:avLst/>
              <a:gdLst/>
              <a:ahLst/>
              <a:cxnLst/>
              <a:rect l="l" t="t" r="r" b="b"/>
              <a:pathLst>
                <a:path w="605790" h="190500">
                  <a:moveTo>
                    <a:pt x="0" y="156040"/>
                  </a:moveTo>
                  <a:lnTo>
                    <a:pt x="0" y="186533"/>
                  </a:lnTo>
                  <a:lnTo>
                    <a:pt x="2767" y="187010"/>
                  </a:lnTo>
                  <a:lnTo>
                    <a:pt x="5773" y="187439"/>
                  </a:lnTo>
                  <a:lnTo>
                    <a:pt x="9018" y="187821"/>
                  </a:lnTo>
                  <a:lnTo>
                    <a:pt x="12263" y="188298"/>
                  </a:lnTo>
                  <a:lnTo>
                    <a:pt x="35693" y="189968"/>
                  </a:lnTo>
                  <a:lnTo>
                    <a:pt x="38652" y="189968"/>
                  </a:lnTo>
                  <a:lnTo>
                    <a:pt x="78915" y="183499"/>
                  </a:lnTo>
                  <a:lnTo>
                    <a:pt x="111242" y="160478"/>
                  </a:lnTo>
                  <a:lnTo>
                    <a:pt x="33021" y="160478"/>
                  </a:lnTo>
                  <a:lnTo>
                    <a:pt x="25815" y="160096"/>
                  </a:lnTo>
                  <a:lnTo>
                    <a:pt x="18753" y="159333"/>
                  </a:lnTo>
                  <a:lnTo>
                    <a:pt x="11691" y="158474"/>
                  </a:lnTo>
                  <a:lnTo>
                    <a:pt x="5439" y="157376"/>
                  </a:lnTo>
                  <a:lnTo>
                    <a:pt x="0" y="156040"/>
                  </a:lnTo>
                  <a:close/>
                </a:path>
                <a:path w="605790" h="190500">
                  <a:moveTo>
                    <a:pt x="111375" y="0"/>
                  </a:moveTo>
                  <a:lnTo>
                    <a:pt x="3435" y="0"/>
                  </a:lnTo>
                  <a:lnTo>
                    <a:pt x="3435" y="99493"/>
                  </a:lnTo>
                  <a:lnTo>
                    <a:pt x="40083" y="99493"/>
                  </a:lnTo>
                  <a:lnTo>
                    <a:pt x="50945" y="99959"/>
                  </a:lnTo>
                  <a:lnTo>
                    <a:pt x="84319" y="119297"/>
                  </a:lnTo>
                  <a:lnTo>
                    <a:pt x="84319" y="129413"/>
                  </a:lnTo>
                  <a:lnTo>
                    <a:pt x="59266" y="158438"/>
                  </a:lnTo>
                  <a:lnTo>
                    <a:pt x="40370" y="160478"/>
                  </a:lnTo>
                  <a:lnTo>
                    <a:pt x="111242" y="160478"/>
                  </a:lnTo>
                  <a:lnTo>
                    <a:pt x="121683" y="127266"/>
                  </a:lnTo>
                  <a:lnTo>
                    <a:pt x="121303" y="119297"/>
                  </a:lnTo>
                  <a:lnTo>
                    <a:pt x="99780" y="82601"/>
                  </a:lnTo>
                  <a:lnTo>
                    <a:pt x="93194" y="78306"/>
                  </a:lnTo>
                  <a:lnTo>
                    <a:pt x="49532" y="71005"/>
                  </a:lnTo>
                  <a:lnTo>
                    <a:pt x="36075" y="71005"/>
                  </a:lnTo>
                  <a:lnTo>
                    <a:pt x="36075" y="32926"/>
                  </a:lnTo>
                  <a:lnTo>
                    <a:pt x="111375" y="32926"/>
                  </a:lnTo>
                  <a:lnTo>
                    <a:pt x="111375" y="0"/>
                  </a:lnTo>
                  <a:close/>
                </a:path>
                <a:path w="605790" h="190500">
                  <a:moveTo>
                    <a:pt x="483583" y="156040"/>
                  </a:moveTo>
                  <a:lnTo>
                    <a:pt x="483583" y="186533"/>
                  </a:lnTo>
                  <a:lnTo>
                    <a:pt x="486350" y="187010"/>
                  </a:lnTo>
                  <a:lnTo>
                    <a:pt x="489357" y="187439"/>
                  </a:lnTo>
                  <a:lnTo>
                    <a:pt x="492601" y="187821"/>
                  </a:lnTo>
                  <a:lnTo>
                    <a:pt x="495846" y="188298"/>
                  </a:lnTo>
                  <a:lnTo>
                    <a:pt x="519276" y="189968"/>
                  </a:lnTo>
                  <a:lnTo>
                    <a:pt x="522235" y="189968"/>
                  </a:lnTo>
                  <a:lnTo>
                    <a:pt x="562498" y="183499"/>
                  </a:lnTo>
                  <a:lnTo>
                    <a:pt x="594826" y="160478"/>
                  </a:lnTo>
                  <a:lnTo>
                    <a:pt x="516604" y="160478"/>
                  </a:lnTo>
                  <a:lnTo>
                    <a:pt x="509399" y="160096"/>
                  </a:lnTo>
                  <a:lnTo>
                    <a:pt x="502336" y="159333"/>
                  </a:lnTo>
                  <a:lnTo>
                    <a:pt x="495274" y="158474"/>
                  </a:lnTo>
                  <a:lnTo>
                    <a:pt x="489023" y="157376"/>
                  </a:lnTo>
                  <a:lnTo>
                    <a:pt x="483583" y="156040"/>
                  </a:lnTo>
                  <a:close/>
                </a:path>
                <a:path w="605790" h="190500">
                  <a:moveTo>
                    <a:pt x="594958" y="0"/>
                  </a:moveTo>
                  <a:lnTo>
                    <a:pt x="487018" y="0"/>
                  </a:lnTo>
                  <a:lnTo>
                    <a:pt x="487018" y="99493"/>
                  </a:lnTo>
                  <a:lnTo>
                    <a:pt x="523666" y="99493"/>
                  </a:lnTo>
                  <a:lnTo>
                    <a:pt x="534528" y="99959"/>
                  </a:lnTo>
                  <a:lnTo>
                    <a:pt x="567902" y="119297"/>
                  </a:lnTo>
                  <a:lnTo>
                    <a:pt x="567902" y="129413"/>
                  </a:lnTo>
                  <a:lnTo>
                    <a:pt x="542849" y="158438"/>
                  </a:lnTo>
                  <a:lnTo>
                    <a:pt x="523953" y="160478"/>
                  </a:lnTo>
                  <a:lnTo>
                    <a:pt x="594826" y="160478"/>
                  </a:lnTo>
                  <a:lnTo>
                    <a:pt x="605266" y="127266"/>
                  </a:lnTo>
                  <a:lnTo>
                    <a:pt x="604886" y="119297"/>
                  </a:lnTo>
                  <a:lnTo>
                    <a:pt x="583363" y="82601"/>
                  </a:lnTo>
                  <a:lnTo>
                    <a:pt x="576778" y="78306"/>
                  </a:lnTo>
                  <a:lnTo>
                    <a:pt x="533115" y="71005"/>
                  </a:lnTo>
                  <a:lnTo>
                    <a:pt x="519658" y="71005"/>
                  </a:lnTo>
                  <a:lnTo>
                    <a:pt x="519658" y="32926"/>
                  </a:lnTo>
                  <a:lnTo>
                    <a:pt x="594958" y="32926"/>
                  </a:lnTo>
                  <a:lnTo>
                    <a:pt x="59495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2331" y="10722881"/>
              <a:ext cx="1079500" cy="266065"/>
            </a:xfrm>
            <a:custGeom>
              <a:avLst/>
              <a:gdLst/>
              <a:ahLst/>
              <a:cxnLst/>
              <a:rect l="l" t="t" r="r" b="b"/>
              <a:pathLst>
                <a:path w="1079500" h="266065">
                  <a:moveTo>
                    <a:pt x="104647" y="21616"/>
                  </a:moveTo>
                  <a:lnTo>
                    <a:pt x="55401" y="21616"/>
                  </a:lnTo>
                  <a:lnTo>
                    <a:pt x="0" y="208722"/>
                  </a:lnTo>
                  <a:lnTo>
                    <a:pt x="34930" y="208722"/>
                  </a:lnTo>
                  <a:lnTo>
                    <a:pt x="45523" y="171787"/>
                  </a:lnTo>
                  <a:lnTo>
                    <a:pt x="149112" y="171787"/>
                  </a:lnTo>
                  <a:lnTo>
                    <a:pt x="140592" y="143013"/>
                  </a:lnTo>
                  <a:lnTo>
                    <a:pt x="53970" y="143013"/>
                  </a:lnTo>
                  <a:lnTo>
                    <a:pt x="78592" y="55974"/>
                  </a:lnTo>
                  <a:lnTo>
                    <a:pt x="114820" y="55974"/>
                  </a:lnTo>
                  <a:lnTo>
                    <a:pt x="104647" y="21616"/>
                  </a:lnTo>
                  <a:close/>
                </a:path>
                <a:path w="1079500" h="266065">
                  <a:moveTo>
                    <a:pt x="149112" y="171787"/>
                  </a:moveTo>
                  <a:lnTo>
                    <a:pt x="110803" y="171787"/>
                  </a:lnTo>
                  <a:lnTo>
                    <a:pt x="121110" y="208722"/>
                  </a:lnTo>
                  <a:lnTo>
                    <a:pt x="160049" y="208722"/>
                  </a:lnTo>
                  <a:lnTo>
                    <a:pt x="149112" y="171787"/>
                  </a:lnTo>
                  <a:close/>
                </a:path>
                <a:path w="1079500" h="266065">
                  <a:moveTo>
                    <a:pt x="114820" y="55974"/>
                  </a:moveTo>
                  <a:lnTo>
                    <a:pt x="78592" y="55974"/>
                  </a:lnTo>
                  <a:lnTo>
                    <a:pt x="102929" y="143013"/>
                  </a:lnTo>
                  <a:lnTo>
                    <a:pt x="140592" y="143013"/>
                  </a:lnTo>
                  <a:lnTo>
                    <a:pt x="114820" y="55974"/>
                  </a:lnTo>
                  <a:close/>
                </a:path>
                <a:path w="1079500" h="266065">
                  <a:moveTo>
                    <a:pt x="279584" y="0"/>
                  </a:moveTo>
                  <a:lnTo>
                    <a:pt x="204284" y="0"/>
                  </a:lnTo>
                  <a:lnTo>
                    <a:pt x="204284" y="265555"/>
                  </a:lnTo>
                  <a:lnTo>
                    <a:pt x="279584" y="265555"/>
                  </a:lnTo>
                  <a:lnTo>
                    <a:pt x="279584" y="238355"/>
                  </a:lnTo>
                  <a:lnTo>
                    <a:pt x="236494" y="238355"/>
                  </a:lnTo>
                  <a:lnTo>
                    <a:pt x="236494" y="27199"/>
                  </a:lnTo>
                  <a:lnTo>
                    <a:pt x="279584" y="27199"/>
                  </a:lnTo>
                  <a:lnTo>
                    <a:pt x="279584" y="0"/>
                  </a:lnTo>
                  <a:close/>
                </a:path>
                <a:path w="1079500" h="266065">
                  <a:moveTo>
                    <a:pt x="595817" y="0"/>
                  </a:moveTo>
                  <a:lnTo>
                    <a:pt x="520803" y="0"/>
                  </a:lnTo>
                  <a:lnTo>
                    <a:pt x="520803" y="27199"/>
                  </a:lnTo>
                  <a:lnTo>
                    <a:pt x="563607" y="27199"/>
                  </a:lnTo>
                  <a:lnTo>
                    <a:pt x="563607" y="238355"/>
                  </a:lnTo>
                  <a:lnTo>
                    <a:pt x="520803" y="238355"/>
                  </a:lnTo>
                  <a:lnTo>
                    <a:pt x="520803" y="265555"/>
                  </a:lnTo>
                  <a:lnTo>
                    <a:pt x="595817" y="265555"/>
                  </a:lnTo>
                  <a:lnTo>
                    <a:pt x="595817" y="0"/>
                  </a:lnTo>
                  <a:close/>
                </a:path>
                <a:path w="1079500" h="266065">
                  <a:moveTo>
                    <a:pt x="763168" y="0"/>
                  </a:moveTo>
                  <a:lnTo>
                    <a:pt x="687867" y="0"/>
                  </a:lnTo>
                  <a:lnTo>
                    <a:pt x="687867" y="265555"/>
                  </a:lnTo>
                  <a:lnTo>
                    <a:pt x="763168" y="265555"/>
                  </a:lnTo>
                  <a:lnTo>
                    <a:pt x="763168" y="238355"/>
                  </a:lnTo>
                  <a:lnTo>
                    <a:pt x="720077" y="238355"/>
                  </a:lnTo>
                  <a:lnTo>
                    <a:pt x="720077" y="27199"/>
                  </a:lnTo>
                  <a:lnTo>
                    <a:pt x="763168" y="27199"/>
                  </a:lnTo>
                  <a:lnTo>
                    <a:pt x="763168" y="0"/>
                  </a:lnTo>
                  <a:close/>
                </a:path>
                <a:path w="1079500" h="266065">
                  <a:moveTo>
                    <a:pt x="1079401" y="0"/>
                  </a:moveTo>
                  <a:lnTo>
                    <a:pt x="1004386" y="0"/>
                  </a:lnTo>
                  <a:lnTo>
                    <a:pt x="1004386" y="27199"/>
                  </a:lnTo>
                  <a:lnTo>
                    <a:pt x="1047190" y="27199"/>
                  </a:lnTo>
                  <a:lnTo>
                    <a:pt x="1047190" y="238355"/>
                  </a:lnTo>
                  <a:lnTo>
                    <a:pt x="1004386" y="238355"/>
                  </a:lnTo>
                  <a:lnTo>
                    <a:pt x="1004386" y="265555"/>
                  </a:lnTo>
                  <a:lnTo>
                    <a:pt x="1079401" y="265555"/>
                  </a:lnTo>
                  <a:lnTo>
                    <a:pt x="1079401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1393" y="5045187"/>
            <a:ext cx="145971" cy="19354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219786" y="502729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164" y="4102807"/>
            <a:ext cx="145971" cy="19354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009613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25230" y="3634665"/>
            <a:ext cx="1749803" cy="613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4457" y="3634665"/>
            <a:ext cx="2063316" cy="5569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79072" y="3634665"/>
            <a:ext cx="1751235" cy="61381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35186" y="4104811"/>
            <a:ext cx="129843" cy="18825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035759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72949" y="4102807"/>
            <a:ext cx="127838" cy="190255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072377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01387" y="4102807"/>
            <a:ext cx="126120" cy="19311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098524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13217" y="4105957"/>
            <a:ext cx="149455" cy="18710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124670" y="3393834"/>
            <a:ext cx="125730" cy="518159"/>
          </a:xfrm>
          <a:custGeom>
            <a:avLst/>
            <a:gdLst/>
            <a:ahLst/>
            <a:cxnLst/>
            <a:rect l="l" t="t" r="r" b="b"/>
            <a:pathLst>
              <a:path w="125729" h="518160">
                <a:moveTo>
                  <a:pt x="0" y="228907"/>
                </a:moveTo>
                <a:lnTo>
                  <a:pt x="0" y="260974"/>
                </a:lnTo>
                <a:lnTo>
                  <a:pt x="4676" y="262978"/>
                </a:lnTo>
                <a:lnTo>
                  <a:pt x="10641" y="264696"/>
                </a:lnTo>
                <a:lnTo>
                  <a:pt x="25147" y="267559"/>
                </a:lnTo>
                <a:lnTo>
                  <a:pt x="32973" y="268275"/>
                </a:lnTo>
                <a:lnTo>
                  <a:pt x="41372" y="268275"/>
                </a:lnTo>
                <a:lnTo>
                  <a:pt x="84844" y="257729"/>
                </a:lnTo>
                <a:lnTo>
                  <a:pt x="90761" y="252385"/>
                </a:lnTo>
                <a:lnTo>
                  <a:pt x="96773" y="247136"/>
                </a:lnTo>
                <a:lnTo>
                  <a:pt x="101354" y="240455"/>
                </a:lnTo>
                <a:lnTo>
                  <a:pt x="38509" y="240359"/>
                </a:lnTo>
                <a:lnTo>
                  <a:pt x="34739" y="240025"/>
                </a:lnTo>
                <a:lnTo>
                  <a:pt x="30921" y="239357"/>
                </a:lnTo>
                <a:lnTo>
                  <a:pt x="27104" y="238785"/>
                </a:lnTo>
                <a:lnTo>
                  <a:pt x="23334" y="237926"/>
                </a:lnTo>
                <a:lnTo>
                  <a:pt x="19612" y="236781"/>
                </a:lnTo>
                <a:lnTo>
                  <a:pt x="15985" y="235731"/>
                </a:lnTo>
                <a:lnTo>
                  <a:pt x="12454" y="234490"/>
                </a:lnTo>
                <a:lnTo>
                  <a:pt x="9018" y="233058"/>
                </a:lnTo>
                <a:lnTo>
                  <a:pt x="5678" y="231722"/>
                </a:lnTo>
                <a:lnTo>
                  <a:pt x="2672" y="230339"/>
                </a:lnTo>
                <a:lnTo>
                  <a:pt x="0" y="228907"/>
                </a:lnTo>
                <a:close/>
              </a:path>
              <a:path w="125729" h="518160">
                <a:moveTo>
                  <a:pt x="109371" y="62702"/>
                </a:moveTo>
                <a:lnTo>
                  <a:pt x="4724" y="62702"/>
                </a:lnTo>
                <a:lnTo>
                  <a:pt x="4724" y="89902"/>
                </a:lnTo>
                <a:lnTo>
                  <a:pt x="73868" y="89902"/>
                </a:lnTo>
                <a:lnTo>
                  <a:pt x="73868" y="204284"/>
                </a:lnTo>
                <a:lnTo>
                  <a:pt x="56117" y="238069"/>
                </a:lnTo>
                <a:lnTo>
                  <a:pt x="42231" y="240359"/>
                </a:lnTo>
                <a:lnTo>
                  <a:pt x="101391" y="240359"/>
                </a:lnTo>
                <a:lnTo>
                  <a:pt x="109360" y="204284"/>
                </a:lnTo>
                <a:lnTo>
                  <a:pt x="109371" y="62702"/>
                </a:lnTo>
                <a:close/>
              </a:path>
              <a:path w="125729" h="518160">
                <a:moveTo>
                  <a:pt x="92574" y="0"/>
                </a:moveTo>
                <a:lnTo>
                  <a:pt x="86084" y="0"/>
                </a:lnTo>
                <a:lnTo>
                  <a:pt x="83078" y="620"/>
                </a:lnTo>
                <a:lnTo>
                  <a:pt x="80310" y="1861"/>
                </a:lnTo>
                <a:lnTo>
                  <a:pt x="77543" y="3006"/>
                </a:lnTo>
                <a:lnTo>
                  <a:pt x="66567" y="19755"/>
                </a:lnTo>
                <a:lnTo>
                  <a:pt x="66567" y="26054"/>
                </a:lnTo>
                <a:lnTo>
                  <a:pt x="86084" y="45666"/>
                </a:lnTo>
                <a:lnTo>
                  <a:pt x="92574" y="45666"/>
                </a:lnTo>
                <a:lnTo>
                  <a:pt x="112234" y="26054"/>
                </a:lnTo>
                <a:lnTo>
                  <a:pt x="112234" y="19755"/>
                </a:lnTo>
                <a:lnTo>
                  <a:pt x="111662" y="16797"/>
                </a:lnTo>
                <a:lnTo>
                  <a:pt x="109371" y="11261"/>
                </a:lnTo>
                <a:lnTo>
                  <a:pt x="107749" y="8827"/>
                </a:lnTo>
                <a:lnTo>
                  <a:pt x="105649" y="6728"/>
                </a:lnTo>
                <a:lnTo>
                  <a:pt x="103645" y="4628"/>
                </a:lnTo>
                <a:lnTo>
                  <a:pt x="101211" y="3006"/>
                </a:lnTo>
                <a:lnTo>
                  <a:pt x="98348" y="1861"/>
                </a:lnTo>
                <a:lnTo>
                  <a:pt x="95580" y="620"/>
                </a:lnTo>
                <a:lnTo>
                  <a:pt x="92574" y="0"/>
                </a:lnTo>
                <a:close/>
              </a:path>
              <a:path w="125729" h="518160">
                <a:moveTo>
                  <a:pt x="125118" y="433437"/>
                </a:moveTo>
                <a:lnTo>
                  <a:pt x="2004" y="433437"/>
                </a:lnTo>
                <a:lnTo>
                  <a:pt x="2004" y="461209"/>
                </a:lnTo>
                <a:lnTo>
                  <a:pt x="125118" y="461209"/>
                </a:lnTo>
                <a:lnTo>
                  <a:pt x="125118" y="433437"/>
                </a:lnTo>
                <a:close/>
              </a:path>
              <a:path w="125729" h="518160">
                <a:moveTo>
                  <a:pt x="125118" y="489841"/>
                </a:moveTo>
                <a:lnTo>
                  <a:pt x="2004" y="489841"/>
                </a:lnTo>
                <a:lnTo>
                  <a:pt x="2004" y="517613"/>
                </a:lnTo>
                <a:lnTo>
                  <a:pt x="125118" y="517613"/>
                </a:lnTo>
                <a:lnTo>
                  <a:pt x="125118" y="48984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60269" y="6073338"/>
            <a:ext cx="129843" cy="18825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2219786" y="6053439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61414" y="7097480"/>
            <a:ext cx="127838" cy="190255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2219786" y="7079586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63705" y="8134098"/>
            <a:ext cx="126120" cy="19311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219786" y="8116203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49389" y="9163394"/>
            <a:ext cx="149455" cy="18710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2219786" y="9142351"/>
            <a:ext cx="443865" cy="208279"/>
          </a:xfrm>
          <a:custGeom>
            <a:avLst/>
            <a:gdLst/>
            <a:ahLst/>
            <a:cxnLst/>
            <a:rect l="l" t="t" r="r" b="b"/>
            <a:pathLst>
              <a:path w="443864" h="208279">
                <a:moveTo>
                  <a:pt x="65231" y="0"/>
                </a:moveTo>
                <a:lnTo>
                  <a:pt x="58741" y="0"/>
                </a:lnTo>
                <a:lnTo>
                  <a:pt x="55687" y="620"/>
                </a:lnTo>
                <a:lnTo>
                  <a:pt x="52824" y="1861"/>
                </a:lnTo>
                <a:lnTo>
                  <a:pt x="50057" y="3006"/>
                </a:lnTo>
                <a:lnTo>
                  <a:pt x="39081" y="19755"/>
                </a:lnTo>
                <a:lnTo>
                  <a:pt x="39081" y="26054"/>
                </a:lnTo>
                <a:lnTo>
                  <a:pt x="58741" y="45666"/>
                </a:lnTo>
                <a:lnTo>
                  <a:pt x="65231" y="45666"/>
                </a:lnTo>
                <a:lnTo>
                  <a:pt x="84748" y="26054"/>
                </a:lnTo>
                <a:lnTo>
                  <a:pt x="84748" y="19755"/>
                </a:lnTo>
                <a:lnTo>
                  <a:pt x="84176" y="16797"/>
                </a:lnTo>
                <a:lnTo>
                  <a:pt x="81885" y="11261"/>
                </a:lnTo>
                <a:lnTo>
                  <a:pt x="80263" y="8827"/>
                </a:lnTo>
                <a:lnTo>
                  <a:pt x="78163" y="6728"/>
                </a:lnTo>
                <a:lnTo>
                  <a:pt x="76159" y="4628"/>
                </a:lnTo>
                <a:lnTo>
                  <a:pt x="73773" y="3006"/>
                </a:lnTo>
                <a:lnTo>
                  <a:pt x="71005" y="1861"/>
                </a:lnTo>
                <a:lnTo>
                  <a:pt x="68237" y="620"/>
                </a:lnTo>
                <a:lnTo>
                  <a:pt x="65231" y="0"/>
                </a:lnTo>
                <a:close/>
              </a:path>
              <a:path w="443864" h="208279">
                <a:moveTo>
                  <a:pt x="123830" y="180949"/>
                </a:moveTo>
                <a:lnTo>
                  <a:pt x="0" y="180949"/>
                </a:lnTo>
                <a:lnTo>
                  <a:pt x="0" y="208149"/>
                </a:lnTo>
                <a:lnTo>
                  <a:pt x="123830" y="208149"/>
                </a:lnTo>
                <a:lnTo>
                  <a:pt x="123830" y="180949"/>
                </a:lnTo>
                <a:close/>
              </a:path>
              <a:path w="443864" h="208279">
                <a:moveTo>
                  <a:pt x="81885" y="62702"/>
                </a:moveTo>
                <a:lnTo>
                  <a:pt x="5010" y="62702"/>
                </a:lnTo>
                <a:lnTo>
                  <a:pt x="5010" y="89902"/>
                </a:lnTo>
                <a:lnTo>
                  <a:pt x="46096" y="89902"/>
                </a:lnTo>
                <a:lnTo>
                  <a:pt x="46096" y="180949"/>
                </a:lnTo>
                <a:lnTo>
                  <a:pt x="81885" y="180949"/>
                </a:lnTo>
                <a:lnTo>
                  <a:pt x="81885" y="62702"/>
                </a:lnTo>
                <a:close/>
              </a:path>
              <a:path w="443864" h="208279">
                <a:moveTo>
                  <a:pt x="443785" y="87898"/>
                </a:moveTo>
                <a:lnTo>
                  <a:pt x="320670" y="87898"/>
                </a:lnTo>
                <a:lnTo>
                  <a:pt x="320670" y="115670"/>
                </a:lnTo>
                <a:lnTo>
                  <a:pt x="443785" y="115670"/>
                </a:lnTo>
                <a:lnTo>
                  <a:pt x="443785" y="87898"/>
                </a:lnTo>
                <a:close/>
              </a:path>
              <a:path w="443864" h="208279">
                <a:moveTo>
                  <a:pt x="443785" y="144301"/>
                </a:moveTo>
                <a:lnTo>
                  <a:pt x="320670" y="144301"/>
                </a:lnTo>
                <a:lnTo>
                  <a:pt x="320670" y="172074"/>
                </a:lnTo>
                <a:lnTo>
                  <a:pt x="443785" y="172074"/>
                </a:lnTo>
                <a:lnTo>
                  <a:pt x="443785" y="144301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68660" y="699978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21" y="0"/>
                </a:moveTo>
                <a:lnTo>
                  <a:pt x="0" y="0"/>
                </a:lnTo>
                <a:lnTo>
                  <a:pt x="0" y="32721"/>
                </a:lnTo>
                <a:lnTo>
                  <a:pt x="32721" y="32721"/>
                </a:lnTo>
                <a:lnTo>
                  <a:pt x="32721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881140" y="6868900"/>
            <a:ext cx="520700" cy="661035"/>
            <a:chOff x="5881140" y="6868900"/>
            <a:chExt cx="520700" cy="661035"/>
          </a:xfrm>
        </p:grpSpPr>
        <p:sp>
          <p:nvSpPr>
            <p:cNvPr id="33" name="object 33"/>
            <p:cNvSpPr/>
            <p:nvPr/>
          </p:nvSpPr>
          <p:spPr>
            <a:xfrm>
              <a:off x="5939599" y="6868902"/>
              <a:ext cx="393065" cy="458470"/>
            </a:xfrm>
            <a:custGeom>
              <a:avLst/>
              <a:gdLst/>
              <a:ahLst/>
              <a:cxnLst/>
              <a:rect l="l" t="t" r="r" b="b"/>
              <a:pathLst>
                <a:path w="393064" h="458470">
                  <a:moveTo>
                    <a:pt x="163614" y="130886"/>
                  </a:moveTo>
                  <a:lnTo>
                    <a:pt x="130886" y="130886"/>
                  </a:lnTo>
                  <a:lnTo>
                    <a:pt x="130886" y="163614"/>
                  </a:lnTo>
                  <a:lnTo>
                    <a:pt x="163614" y="163614"/>
                  </a:lnTo>
                  <a:lnTo>
                    <a:pt x="163614" y="130886"/>
                  </a:lnTo>
                  <a:close/>
                </a:path>
                <a:path w="393064" h="458470">
                  <a:moveTo>
                    <a:pt x="261772" y="0"/>
                  </a:moveTo>
                  <a:lnTo>
                    <a:pt x="229057" y="0"/>
                  </a:lnTo>
                  <a:lnTo>
                    <a:pt x="229057" y="65443"/>
                  </a:lnTo>
                  <a:lnTo>
                    <a:pt x="261772" y="65443"/>
                  </a:lnTo>
                  <a:lnTo>
                    <a:pt x="261772" y="0"/>
                  </a:lnTo>
                  <a:close/>
                </a:path>
                <a:path w="393064" h="458470">
                  <a:moveTo>
                    <a:pt x="392658" y="318541"/>
                  </a:moveTo>
                  <a:lnTo>
                    <a:pt x="389204" y="310222"/>
                  </a:lnTo>
                  <a:lnTo>
                    <a:pt x="376936" y="297954"/>
                  </a:lnTo>
                  <a:lnTo>
                    <a:pt x="368617" y="294500"/>
                  </a:lnTo>
                  <a:lnTo>
                    <a:pt x="278142" y="294500"/>
                  </a:lnTo>
                  <a:lnTo>
                    <a:pt x="278142" y="261772"/>
                  </a:lnTo>
                  <a:lnTo>
                    <a:pt x="303174" y="261772"/>
                  </a:lnTo>
                  <a:lnTo>
                    <a:pt x="311492" y="258318"/>
                  </a:lnTo>
                  <a:lnTo>
                    <a:pt x="323761" y="246049"/>
                  </a:lnTo>
                  <a:lnTo>
                    <a:pt x="327215" y="237731"/>
                  </a:lnTo>
                  <a:lnTo>
                    <a:pt x="327215" y="229057"/>
                  </a:lnTo>
                  <a:lnTo>
                    <a:pt x="327215" y="163614"/>
                  </a:lnTo>
                  <a:lnTo>
                    <a:pt x="359943" y="163614"/>
                  </a:lnTo>
                  <a:lnTo>
                    <a:pt x="359943" y="130886"/>
                  </a:lnTo>
                  <a:lnTo>
                    <a:pt x="327215" y="130886"/>
                  </a:lnTo>
                  <a:lnTo>
                    <a:pt x="327215" y="98171"/>
                  </a:lnTo>
                  <a:lnTo>
                    <a:pt x="327215" y="89496"/>
                  </a:lnTo>
                  <a:lnTo>
                    <a:pt x="323761" y="81178"/>
                  </a:lnTo>
                  <a:lnTo>
                    <a:pt x="311492" y="68910"/>
                  </a:lnTo>
                  <a:lnTo>
                    <a:pt x="303174" y="65455"/>
                  </a:lnTo>
                  <a:lnTo>
                    <a:pt x="294500" y="65455"/>
                  </a:lnTo>
                  <a:lnTo>
                    <a:pt x="294500" y="98171"/>
                  </a:lnTo>
                  <a:lnTo>
                    <a:pt x="294500" y="229057"/>
                  </a:lnTo>
                  <a:lnTo>
                    <a:pt x="245414" y="229057"/>
                  </a:lnTo>
                  <a:lnTo>
                    <a:pt x="245414" y="261772"/>
                  </a:lnTo>
                  <a:lnTo>
                    <a:pt x="245414" y="294500"/>
                  </a:lnTo>
                  <a:lnTo>
                    <a:pt x="147256" y="294500"/>
                  </a:lnTo>
                  <a:lnTo>
                    <a:pt x="147256" y="261772"/>
                  </a:lnTo>
                  <a:lnTo>
                    <a:pt x="245414" y="261772"/>
                  </a:lnTo>
                  <a:lnTo>
                    <a:pt x="245414" y="229057"/>
                  </a:lnTo>
                  <a:lnTo>
                    <a:pt x="98171" y="229057"/>
                  </a:lnTo>
                  <a:lnTo>
                    <a:pt x="98171" y="98171"/>
                  </a:lnTo>
                  <a:lnTo>
                    <a:pt x="294500" y="98171"/>
                  </a:lnTo>
                  <a:lnTo>
                    <a:pt x="294500" y="65455"/>
                  </a:lnTo>
                  <a:lnTo>
                    <a:pt x="163614" y="65443"/>
                  </a:lnTo>
                  <a:lnTo>
                    <a:pt x="163614" y="0"/>
                  </a:lnTo>
                  <a:lnTo>
                    <a:pt x="130886" y="0"/>
                  </a:lnTo>
                  <a:lnTo>
                    <a:pt x="130886" y="65443"/>
                  </a:lnTo>
                  <a:lnTo>
                    <a:pt x="89496" y="65455"/>
                  </a:lnTo>
                  <a:lnTo>
                    <a:pt x="81178" y="68910"/>
                  </a:lnTo>
                  <a:lnTo>
                    <a:pt x="68910" y="81178"/>
                  </a:lnTo>
                  <a:lnTo>
                    <a:pt x="65455" y="89496"/>
                  </a:lnTo>
                  <a:lnTo>
                    <a:pt x="65443" y="130886"/>
                  </a:lnTo>
                  <a:lnTo>
                    <a:pt x="32727" y="130886"/>
                  </a:lnTo>
                  <a:lnTo>
                    <a:pt x="32727" y="163614"/>
                  </a:lnTo>
                  <a:lnTo>
                    <a:pt x="65443" y="163614"/>
                  </a:lnTo>
                  <a:lnTo>
                    <a:pt x="65455" y="237731"/>
                  </a:lnTo>
                  <a:lnTo>
                    <a:pt x="68910" y="246049"/>
                  </a:lnTo>
                  <a:lnTo>
                    <a:pt x="81178" y="258318"/>
                  </a:lnTo>
                  <a:lnTo>
                    <a:pt x="89496" y="261772"/>
                  </a:lnTo>
                  <a:lnTo>
                    <a:pt x="98171" y="261772"/>
                  </a:lnTo>
                  <a:lnTo>
                    <a:pt x="114528" y="261772"/>
                  </a:lnTo>
                  <a:lnTo>
                    <a:pt x="114528" y="294500"/>
                  </a:lnTo>
                  <a:lnTo>
                    <a:pt x="24053" y="294500"/>
                  </a:lnTo>
                  <a:lnTo>
                    <a:pt x="15735" y="297954"/>
                  </a:lnTo>
                  <a:lnTo>
                    <a:pt x="3467" y="310222"/>
                  </a:lnTo>
                  <a:lnTo>
                    <a:pt x="12" y="318541"/>
                  </a:lnTo>
                  <a:lnTo>
                    <a:pt x="0" y="458101"/>
                  </a:lnTo>
                  <a:lnTo>
                    <a:pt x="32727" y="458101"/>
                  </a:lnTo>
                  <a:lnTo>
                    <a:pt x="32727" y="327215"/>
                  </a:lnTo>
                  <a:lnTo>
                    <a:pt x="359943" y="327215"/>
                  </a:lnTo>
                  <a:lnTo>
                    <a:pt x="359943" y="458101"/>
                  </a:lnTo>
                  <a:lnTo>
                    <a:pt x="392658" y="458101"/>
                  </a:lnTo>
                  <a:lnTo>
                    <a:pt x="392658" y="327215"/>
                  </a:lnTo>
                  <a:lnTo>
                    <a:pt x="392658" y="31854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81140" y="7334221"/>
              <a:ext cx="520700" cy="195580"/>
            </a:xfrm>
            <a:custGeom>
              <a:avLst/>
              <a:gdLst/>
              <a:ahLst/>
              <a:cxnLst/>
              <a:rect l="l" t="t" r="r" b="b"/>
              <a:pathLst>
                <a:path w="520700" h="195579">
                  <a:moveTo>
                    <a:pt x="50309" y="0"/>
                  </a:moveTo>
                  <a:lnTo>
                    <a:pt x="21371" y="31059"/>
                  </a:lnTo>
                  <a:lnTo>
                    <a:pt x="3681" y="68919"/>
                  </a:lnTo>
                  <a:lnTo>
                    <a:pt x="0" y="98266"/>
                  </a:lnTo>
                  <a:lnTo>
                    <a:pt x="773" y="111943"/>
                  </a:lnTo>
                  <a:lnTo>
                    <a:pt x="12372" y="150212"/>
                  </a:lnTo>
                  <a:lnTo>
                    <a:pt x="38045" y="184684"/>
                  </a:lnTo>
                  <a:lnTo>
                    <a:pt x="49695" y="195408"/>
                  </a:lnTo>
                  <a:lnTo>
                    <a:pt x="64522" y="180275"/>
                  </a:lnTo>
                  <a:lnTo>
                    <a:pt x="55172" y="171199"/>
                  </a:lnTo>
                  <a:lnTo>
                    <a:pt x="47062" y="161664"/>
                  </a:lnTo>
                  <a:lnTo>
                    <a:pt x="27046" y="119305"/>
                  </a:lnTo>
                  <a:lnTo>
                    <a:pt x="24541" y="96528"/>
                  </a:lnTo>
                  <a:lnTo>
                    <a:pt x="25167" y="85210"/>
                  </a:lnTo>
                  <a:lnTo>
                    <a:pt x="40192" y="42665"/>
                  </a:lnTo>
                  <a:lnTo>
                    <a:pt x="64522" y="14213"/>
                  </a:lnTo>
                  <a:lnTo>
                    <a:pt x="50309" y="0"/>
                  </a:lnTo>
                  <a:close/>
                </a:path>
                <a:path w="520700" h="195579">
                  <a:moveTo>
                    <a:pt x="183240" y="38754"/>
                  </a:moveTo>
                  <a:lnTo>
                    <a:pt x="143565" y="38754"/>
                  </a:lnTo>
                  <a:lnTo>
                    <a:pt x="146292" y="39265"/>
                  </a:lnTo>
                  <a:lnTo>
                    <a:pt x="148678" y="40288"/>
                  </a:lnTo>
                  <a:lnTo>
                    <a:pt x="151064" y="41242"/>
                  </a:lnTo>
                  <a:lnTo>
                    <a:pt x="153041" y="42572"/>
                  </a:lnTo>
                  <a:lnTo>
                    <a:pt x="154609" y="44276"/>
                  </a:lnTo>
                  <a:lnTo>
                    <a:pt x="156177" y="45912"/>
                  </a:lnTo>
                  <a:lnTo>
                    <a:pt x="157370" y="47889"/>
                  </a:lnTo>
                  <a:lnTo>
                    <a:pt x="159006" y="52456"/>
                  </a:lnTo>
                  <a:lnTo>
                    <a:pt x="159415" y="54842"/>
                  </a:lnTo>
                  <a:lnTo>
                    <a:pt x="159351" y="61046"/>
                  </a:lnTo>
                  <a:lnTo>
                    <a:pt x="146326" y="87121"/>
                  </a:lnTo>
                  <a:lnTo>
                    <a:pt x="142781" y="91415"/>
                  </a:lnTo>
                  <a:lnTo>
                    <a:pt x="138043" y="96528"/>
                  </a:lnTo>
                  <a:lnTo>
                    <a:pt x="100516" y="134055"/>
                  </a:lnTo>
                  <a:lnTo>
                    <a:pt x="100516" y="152461"/>
                  </a:lnTo>
                  <a:lnTo>
                    <a:pt x="191216" y="152461"/>
                  </a:lnTo>
                  <a:lnTo>
                    <a:pt x="191216" y="129454"/>
                  </a:lnTo>
                  <a:lnTo>
                    <a:pt x="134873" y="129454"/>
                  </a:lnTo>
                  <a:lnTo>
                    <a:pt x="159415" y="106106"/>
                  </a:lnTo>
                  <a:lnTo>
                    <a:pt x="163948" y="101504"/>
                  </a:lnTo>
                  <a:lnTo>
                    <a:pt x="167902" y="97141"/>
                  </a:lnTo>
                  <a:lnTo>
                    <a:pt x="171924" y="92779"/>
                  </a:lnTo>
                  <a:lnTo>
                    <a:pt x="186410" y="61046"/>
                  </a:lnTo>
                  <a:lnTo>
                    <a:pt x="186410" y="49320"/>
                  </a:lnTo>
                  <a:lnTo>
                    <a:pt x="185353" y="43662"/>
                  </a:lnTo>
                  <a:lnTo>
                    <a:pt x="183240" y="38754"/>
                  </a:lnTo>
                  <a:close/>
                </a:path>
                <a:path w="520700" h="195579">
                  <a:moveTo>
                    <a:pt x="149598" y="16565"/>
                  </a:moveTo>
                  <a:lnTo>
                    <a:pt x="134601" y="16565"/>
                  </a:lnTo>
                  <a:lnTo>
                    <a:pt x="126727" y="18201"/>
                  </a:lnTo>
                  <a:lnTo>
                    <a:pt x="112207" y="24677"/>
                  </a:lnTo>
                  <a:lnTo>
                    <a:pt x="105697" y="28972"/>
                  </a:lnTo>
                  <a:lnTo>
                    <a:pt x="99902" y="34357"/>
                  </a:lnTo>
                  <a:lnTo>
                    <a:pt x="113093" y="51331"/>
                  </a:lnTo>
                  <a:lnTo>
                    <a:pt x="117115" y="47514"/>
                  </a:lnTo>
                  <a:lnTo>
                    <a:pt x="121376" y="44480"/>
                  </a:lnTo>
                  <a:lnTo>
                    <a:pt x="125875" y="42231"/>
                  </a:lnTo>
                  <a:lnTo>
                    <a:pt x="130374" y="39913"/>
                  </a:lnTo>
                  <a:lnTo>
                    <a:pt x="135248" y="38754"/>
                  </a:lnTo>
                  <a:lnTo>
                    <a:pt x="183240" y="38754"/>
                  </a:lnTo>
                  <a:lnTo>
                    <a:pt x="181195" y="33846"/>
                  </a:lnTo>
                  <a:lnTo>
                    <a:pt x="178264" y="29756"/>
                  </a:lnTo>
                  <a:lnTo>
                    <a:pt x="174446" y="26483"/>
                  </a:lnTo>
                  <a:lnTo>
                    <a:pt x="170697" y="23211"/>
                  </a:lnTo>
                  <a:lnTo>
                    <a:pt x="166163" y="20757"/>
                  </a:lnTo>
                  <a:lnTo>
                    <a:pt x="160846" y="19121"/>
                  </a:lnTo>
                  <a:lnTo>
                    <a:pt x="155529" y="17417"/>
                  </a:lnTo>
                  <a:lnTo>
                    <a:pt x="149598" y="16565"/>
                  </a:lnTo>
                  <a:close/>
                </a:path>
                <a:path w="520700" h="195579">
                  <a:moveTo>
                    <a:pt x="224040" y="172196"/>
                  </a:moveTo>
                  <a:lnTo>
                    <a:pt x="224040" y="188455"/>
                  </a:lnTo>
                  <a:lnTo>
                    <a:pt x="233311" y="188455"/>
                  </a:lnTo>
                  <a:lnTo>
                    <a:pt x="241389" y="187228"/>
                  </a:lnTo>
                  <a:lnTo>
                    <a:pt x="248274" y="184774"/>
                  </a:lnTo>
                  <a:lnTo>
                    <a:pt x="255227" y="182388"/>
                  </a:lnTo>
                  <a:lnTo>
                    <a:pt x="261022" y="179116"/>
                  </a:lnTo>
                  <a:lnTo>
                    <a:pt x="268583" y="172333"/>
                  </a:lnTo>
                  <a:lnTo>
                    <a:pt x="228130" y="172333"/>
                  </a:lnTo>
                  <a:lnTo>
                    <a:pt x="224040" y="172196"/>
                  </a:lnTo>
                  <a:close/>
                </a:path>
                <a:path w="520700" h="195579">
                  <a:moveTo>
                    <a:pt x="261533" y="114320"/>
                  </a:moveTo>
                  <a:lnTo>
                    <a:pt x="255534" y="114320"/>
                  </a:lnTo>
                  <a:lnTo>
                    <a:pt x="253148" y="114797"/>
                  </a:lnTo>
                  <a:lnTo>
                    <a:pt x="241423" y="133272"/>
                  </a:lnTo>
                  <a:lnTo>
                    <a:pt x="241696" y="135146"/>
                  </a:lnTo>
                  <a:lnTo>
                    <a:pt x="248274" y="145201"/>
                  </a:lnTo>
                  <a:lnTo>
                    <a:pt x="249228" y="146292"/>
                  </a:lnTo>
                  <a:lnTo>
                    <a:pt x="250115" y="147451"/>
                  </a:lnTo>
                  <a:lnTo>
                    <a:pt x="251001" y="148542"/>
                  </a:lnTo>
                  <a:lnTo>
                    <a:pt x="251717" y="149803"/>
                  </a:lnTo>
                  <a:lnTo>
                    <a:pt x="252262" y="151234"/>
                  </a:lnTo>
                  <a:lnTo>
                    <a:pt x="252875" y="152598"/>
                  </a:lnTo>
                  <a:lnTo>
                    <a:pt x="253182" y="154268"/>
                  </a:lnTo>
                  <a:lnTo>
                    <a:pt x="253182" y="159040"/>
                  </a:lnTo>
                  <a:lnTo>
                    <a:pt x="252432" y="161460"/>
                  </a:lnTo>
                  <a:lnTo>
                    <a:pt x="249433" y="165550"/>
                  </a:lnTo>
                  <a:lnTo>
                    <a:pt x="247354" y="167220"/>
                  </a:lnTo>
                  <a:lnTo>
                    <a:pt x="244695" y="168515"/>
                  </a:lnTo>
                  <a:lnTo>
                    <a:pt x="242105" y="169879"/>
                  </a:lnTo>
                  <a:lnTo>
                    <a:pt x="239037" y="170867"/>
                  </a:lnTo>
                  <a:lnTo>
                    <a:pt x="231947" y="172094"/>
                  </a:lnTo>
                  <a:lnTo>
                    <a:pt x="228130" y="172333"/>
                  </a:lnTo>
                  <a:lnTo>
                    <a:pt x="268583" y="172333"/>
                  </a:lnTo>
                  <a:lnTo>
                    <a:pt x="270293" y="170799"/>
                  </a:lnTo>
                  <a:lnTo>
                    <a:pt x="273770" y="165925"/>
                  </a:lnTo>
                  <a:lnTo>
                    <a:pt x="278405" y="154745"/>
                  </a:lnTo>
                  <a:lnTo>
                    <a:pt x="279564" y="148780"/>
                  </a:lnTo>
                  <a:lnTo>
                    <a:pt x="279490" y="138214"/>
                  </a:lnTo>
                  <a:lnTo>
                    <a:pt x="279087" y="135248"/>
                  </a:lnTo>
                  <a:lnTo>
                    <a:pt x="277178" y="128500"/>
                  </a:lnTo>
                  <a:lnTo>
                    <a:pt x="275781" y="125500"/>
                  </a:lnTo>
                  <a:lnTo>
                    <a:pt x="273940" y="122910"/>
                  </a:lnTo>
                  <a:lnTo>
                    <a:pt x="272099" y="120251"/>
                  </a:lnTo>
                  <a:lnTo>
                    <a:pt x="269850" y="118172"/>
                  </a:lnTo>
                  <a:lnTo>
                    <a:pt x="267191" y="116672"/>
                  </a:lnTo>
                  <a:lnTo>
                    <a:pt x="264533" y="115104"/>
                  </a:lnTo>
                  <a:lnTo>
                    <a:pt x="261533" y="114320"/>
                  </a:lnTo>
                  <a:close/>
                </a:path>
                <a:path w="520700" h="195579">
                  <a:moveTo>
                    <a:pt x="413518" y="38754"/>
                  </a:moveTo>
                  <a:lnTo>
                    <a:pt x="373843" y="38754"/>
                  </a:lnTo>
                  <a:lnTo>
                    <a:pt x="376570" y="39265"/>
                  </a:lnTo>
                  <a:lnTo>
                    <a:pt x="378956" y="40288"/>
                  </a:lnTo>
                  <a:lnTo>
                    <a:pt x="381341" y="41242"/>
                  </a:lnTo>
                  <a:lnTo>
                    <a:pt x="383318" y="42572"/>
                  </a:lnTo>
                  <a:lnTo>
                    <a:pt x="384886" y="44276"/>
                  </a:lnTo>
                  <a:lnTo>
                    <a:pt x="386454" y="45912"/>
                  </a:lnTo>
                  <a:lnTo>
                    <a:pt x="387647" y="47889"/>
                  </a:lnTo>
                  <a:lnTo>
                    <a:pt x="389283" y="52456"/>
                  </a:lnTo>
                  <a:lnTo>
                    <a:pt x="389692" y="54842"/>
                  </a:lnTo>
                  <a:lnTo>
                    <a:pt x="389629" y="61046"/>
                  </a:lnTo>
                  <a:lnTo>
                    <a:pt x="376604" y="87121"/>
                  </a:lnTo>
                  <a:lnTo>
                    <a:pt x="373059" y="91415"/>
                  </a:lnTo>
                  <a:lnTo>
                    <a:pt x="368321" y="96528"/>
                  </a:lnTo>
                  <a:lnTo>
                    <a:pt x="330794" y="134055"/>
                  </a:lnTo>
                  <a:lnTo>
                    <a:pt x="330794" y="152461"/>
                  </a:lnTo>
                  <a:lnTo>
                    <a:pt x="421494" y="152461"/>
                  </a:lnTo>
                  <a:lnTo>
                    <a:pt x="421494" y="129454"/>
                  </a:lnTo>
                  <a:lnTo>
                    <a:pt x="365151" y="129454"/>
                  </a:lnTo>
                  <a:lnTo>
                    <a:pt x="389692" y="106106"/>
                  </a:lnTo>
                  <a:lnTo>
                    <a:pt x="394226" y="101504"/>
                  </a:lnTo>
                  <a:lnTo>
                    <a:pt x="398179" y="97141"/>
                  </a:lnTo>
                  <a:lnTo>
                    <a:pt x="402201" y="92779"/>
                  </a:lnTo>
                  <a:lnTo>
                    <a:pt x="416688" y="61046"/>
                  </a:lnTo>
                  <a:lnTo>
                    <a:pt x="416688" y="49320"/>
                  </a:lnTo>
                  <a:lnTo>
                    <a:pt x="415631" y="43662"/>
                  </a:lnTo>
                  <a:lnTo>
                    <a:pt x="413518" y="38754"/>
                  </a:lnTo>
                  <a:close/>
                </a:path>
                <a:path w="520700" h="195579">
                  <a:moveTo>
                    <a:pt x="379876" y="16565"/>
                  </a:moveTo>
                  <a:lnTo>
                    <a:pt x="364878" y="16565"/>
                  </a:lnTo>
                  <a:lnTo>
                    <a:pt x="357005" y="18201"/>
                  </a:lnTo>
                  <a:lnTo>
                    <a:pt x="342485" y="24677"/>
                  </a:lnTo>
                  <a:lnTo>
                    <a:pt x="335974" y="28972"/>
                  </a:lnTo>
                  <a:lnTo>
                    <a:pt x="330180" y="34357"/>
                  </a:lnTo>
                  <a:lnTo>
                    <a:pt x="343371" y="51331"/>
                  </a:lnTo>
                  <a:lnTo>
                    <a:pt x="347393" y="47514"/>
                  </a:lnTo>
                  <a:lnTo>
                    <a:pt x="351654" y="44480"/>
                  </a:lnTo>
                  <a:lnTo>
                    <a:pt x="356153" y="42231"/>
                  </a:lnTo>
                  <a:lnTo>
                    <a:pt x="360652" y="39913"/>
                  </a:lnTo>
                  <a:lnTo>
                    <a:pt x="365526" y="38754"/>
                  </a:lnTo>
                  <a:lnTo>
                    <a:pt x="413518" y="38754"/>
                  </a:lnTo>
                  <a:lnTo>
                    <a:pt x="411473" y="33846"/>
                  </a:lnTo>
                  <a:lnTo>
                    <a:pt x="408541" y="29756"/>
                  </a:lnTo>
                  <a:lnTo>
                    <a:pt x="404724" y="26483"/>
                  </a:lnTo>
                  <a:lnTo>
                    <a:pt x="400974" y="23211"/>
                  </a:lnTo>
                  <a:lnTo>
                    <a:pt x="396441" y="20757"/>
                  </a:lnTo>
                  <a:lnTo>
                    <a:pt x="391124" y="19121"/>
                  </a:lnTo>
                  <a:lnTo>
                    <a:pt x="385807" y="17417"/>
                  </a:lnTo>
                  <a:lnTo>
                    <a:pt x="379876" y="16565"/>
                  </a:lnTo>
                  <a:close/>
                </a:path>
                <a:path w="520700" h="195579">
                  <a:moveTo>
                    <a:pt x="470883" y="0"/>
                  </a:moveTo>
                  <a:lnTo>
                    <a:pt x="456158" y="14826"/>
                  </a:lnTo>
                  <a:lnTo>
                    <a:pt x="465553" y="23953"/>
                  </a:lnTo>
                  <a:lnTo>
                    <a:pt x="473695" y="33539"/>
                  </a:lnTo>
                  <a:lnTo>
                    <a:pt x="493737" y="75975"/>
                  </a:lnTo>
                  <a:lnTo>
                    <a:pt x="496242" y="98675"/>
                  </a:lnTo>
                  <a:lnTo>
                    <a:pt x="495615" y="110000"/>
                  </a:lnTo>
                  <a:lnTo>
                    <a:pt x="480584" y="152685"/>
                  </a:lnTo>
                  <a:lnTo>
                    <a:pt x="456158" y="181195"/>
                  </a:lnTo>
                  <a:lnTo>
                    <a:pt x="470474" y="195408"/>
                  </a:lnTo>
                  <a:lnTo>
                    <a:pt x="499258" y="164425"/>
                  </a:lnTo>
                  <a:lnTo>
                    <a:pt x="516795" y="126489"/>
                  </a:lnTo>
                  <a:lnTo>
                    <a:pt x="520476" y="97141"/>
                  </a:lnTo>
                  <a:lnTo>
                    <a:pt x="519709" y="83420"/>
                  </a:lnTo>
                  <a:lnTo>
                    <a:pt x="508206" y="45094"/>
                  </a:lnTo>
                  <a:lnTo>
                    <a:pt x="482610" y="10640"/>
                  </a:lnTo>
                  <a:lnTo>
                    <a:pt x="470883" y="0"/>
                  </a:lnTo>
                  <a:close/>
                </a:path>
              </a:pathLst>
            </a:custGeom>
            <a:solidFill>
              <a:srgbClr val="607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6844482" y="8098595"/>
            <a:ext cx="635635" cy="195580"/>
          </a:xfrm>
          <a:custGeom>
            <a:avLst/>
            <a:gdLst/>
            <a:ahLst/>
            <a:cxnLst/>
            <a:rect l="l" t="t" r="r" b="b"/>
            <a:pathLst>
              <a:path w="635634" h="195579">
                <a:moveTo>
                  <a:pt x="50309" y="0"/>
                </a:moveTo>
                <a:lnTo>
                  <a:pt x="21371" y="31059"/>
                </a:lnTo>
                <a:lnTo>
                  <a:pt x="3681" y="68919"/>
                </a:lnTo>
                <a:lnTo>
                  <a:pt x="0" y="98266"/>
                </a:lnTo>
                <a:lnTo>
                  <a:pt x="773" y="111943"/>
                </a:lnTo>
                <a:lnTo>
                  <a:pt x="12372" y="150212"/>
                </a:lnTo>
                <a:lnTo>
                  <a:pt x="38045" y="184684"/>
                </a:lnTo>
                <a:lnTo>
                  <a:pt x="49695" y="195408"/>
                </a:lnTo>
                <a:lnTo>
                  <a:pt x="64522" y="180275"/>
                </a:lnTo>
                <a:lnTo>
                  <a:pt x="55172" y="171199"/>
                </a:lnTo>
                <a:lnTo>
                  <a:pt x="47062" y="161664"/>
                </a:lnTo>
                <a:lnTo>
                  <a:pt x="27046" y="119305"/>
                </a:lnTo>
                <a:lnTo>
                  <a:pt x="24541" y="96528"/>
                </a:lnTo>
                <a:lnTo>
                  <a:pt x="25167" y="85210"/>
                </a:lnTo>
                <a:lnTo>
                  <a:pt x="40192" y="42665"/>
                </a:lnTo>
                <a:lnTo>
                  <a:pt x="64522" y="14213"/>
                </a:lnTo>
                <a:lnTo>
                  <a:pt x="50309" y="0"/>
                </a:lnTo>
                <a:close/>
              </a:path>
              <a:path w="635634" h="195579">
                <a:moveTo>
                  <a:pt x="101538" y="130783"/>
                </a:moveTo>
                <a:lnTo>
                  <a:pt x="101538" y="152461"/>
                </a:lnTo>
                <a:lnTo>
                  <a:pt x="103447" y="152802"/>
                </a:lnTo>
                <a:lnTo>
                  <a:pt x="105595" y="153075"/>
                </a:lnTo>
                <a:lnTo>
                  <a:pt x="107981" y="153279"/>
                </a:lnTo>
                <a:lnTo>
                  <a:pt x="110366" y="153552"/>
                </a:lnTo>
                <a:lnTo>
                  <a:pt x="112821" y="153757"/>
                </a:lnTo>
                <a:lnTo>
                  <a:pt x="115343" y="153893"/>
                </a:lnTo>
                <a:lnTo>
                  <a:pt x="117865" y="154097"/>
                </a:lnTo>
                <a:lnTo>
                  <a:pt x="120387" y="154234"/>
                </a:lnTo>
                <a:lnTo>
                  <a:pt x="122910" y="154302"/>
                </a:lnTo>
                <a:lnTo>
                  <a:pt x="125500" y="154438"/>
                </a:lnTo>
                <a:lnTo>
                  <a:pt x="127954" y="154506"/>
                </a:lnTo>
                <a:lnTo>
                  <a:pt x="130272" y="154506"/>
                </a:lnTo>
                <a:lnTo>
                  <a:pt x="171549" y="146735"/>
                </a:lnTo>
                <a:lnTo>
                  <a:pt x="186079" y="133544"/>
                </a:lnTo>
                <a:lnTo>
                  <a:pt x="126932" y="133544"/>
                </a:lnTo>
                <a:lnTo>
                  <a:pt x="121342" y="133306"/>
                </a:lnTo>
                <a:lnTo>
                  <a:pt x="115956" y="132828"/>
                </a:lnTo>
                <a:lnTo>
                  <a:pt x="110639" y="132283"/>
                </a:lnTo>
                <a:lnTo>
                  <a:pt x="105833" y="131601"/>
                </a:lnTo>
                <a:lnTo>
                  <a:pt x="101538" y="130783"/>
                </a:lnTo>
                <a:close/>
              </a:path>
              <a:path w="635634" h="195579">
                <a:moveTo>
                  <a:pt x="182214" y="37527"/>
                </a:moveTo>
                <a:lnTo>
                  <a:pt x="144349" y="37527"/>
                </a:lnTo>
                <a:lnTo>
                  <a:pt x="149837" y="38959"/>
                </a:lnTo>
                <a:lnTo>
                  <a:pt x="153382" y="41822"/>
                </a:lnTo>
                <a:lnTo>
                  <a:pt x="156926" y="44617"/>
                </a:lnTo>
                <a:lnTo>
                  <a:pt x="158699" y="48741"/>
                </a:lnTo>
                <a:lnTo>
                  <a:pt x="158699" y="56853"/>
                </a:lnTo>
                <a:lnTo>
                  <a:pt x="158256" y="59410"/>
                </a:lnTo>
                <a:lnTo>
                  <a:pt x="156483" y="64250"/>
                </a:lnTo>
                <a:lnTo>
                  <a:pt x="154984" y="66329"/>
                </a:lnTo>
                <a:lnTo>
                  <a:pt x="152870" y="68101"/>
                </a:lnTo>
                <a:lnTo>
                  <a:pt x="150825" y="69874"/>
                </a:lnTo>
                <a:lnTo>
                  <a:pt x="148030" y="71305"/>
                </a:lnTo>
                <a:lnTo>
                  <a:pt x="144485" y="72396"/>
                </a:lnTo>
                <a:lnTo>
                  <a:pt x="141009" y="73418"/>
                </a:lnTo>
                <a:lnTo>
                  <a:pt x="136612" y="73930"/>
                </a:lnTo>
                <a:lnTo>
                  <a:pt x="117695" y="73930"/>
                </a:lnTo>
                <a:lnTo>
                  <a:pt x="117695" y="92949"/>
                </a:lnTo>
                <a:lnTo>
                  <a:pt x="138180" y="92949"/>
                </a:lnTo>
                <a:lnTo>
                  <a:pt x="143054" y="93426"/>
                </a:lnTo>
                <a:lnTo>
                  <a:pt x="147144" y="94381"/>
                </a:lnTo>
                <a:lnTo>
                  <a:pt x="151302" y="95267"/>
                </a:lnTo>
                <a:lnTo>
                  <a:pt x="154711" y="96562"/>
                </a:lnTo>
                <a:lnTo>
                  <a:pt x="157370" y="98266"/>
                </a:lnTo>
                <a:lnTo>
                  <a:pt x="160028" y="99902"/>
                </a:lnTo>
                <a:lnTo>
                  <a:pt x="162005" y="101913"/>
                </a:lnTo>
                <a:lnTo>
                  <a:pt x="164596" y="106685"/>
                </a:lnTo>
                <a:lnTo>
                  <a:pt x="165243" y="109344"/>
                </a:lnTo>
                <a:lnTo>
                  <a:pt x="165243" y="115616"/>
                </a:lnTo>
                <a:lnTo>
                  <a:pt x="164596" y="118615"/>
                </a:lnTo>
                <a:lnTo>
                  <a:pt x="163300" y="121274"/>
                </a:lnTo>
                <a:lnTo>
                  <a:pt x="162073" y="123932"/>
                </a:lnTo>
                <a:lnTo>
                  <a:pt x="138384" y="133544"/>
                </a:lnTo>
                <a:lnTo>
                  <a:pt x="186079" y="133544"/>
                </a:lnTo>
                <a:lnTo>
                  <a:pt x="190398" y="124239"/>
                </a:lnTo>
                <a:lnTo>
                  <a:pt x="191555" y="118615"/>
                </a:lnTo>
                <a:lnTo>
                  <a:pt x="191625" y="107503"/>
                </a:lnTo>
                <a:lnTo>
                  <a:pt x="190943" y="103720"/>
                </a:lnTo>
                <a:lnTo>
                  <a:pt x="189580" y="100311"/>
                </a:lnTo>
                <a:lnTo>
                  <a:pt x="188285" y="96903"/>
                </a:lnTo>
                <a:lnTo>
                  <a:pt x="186376" y="93903"/>
                </a:lnTo>
                <a:lnTo>
                  <a:pt x="183854" y="91313"/>
                </a:lnTo>
                <a:lnTo>
                  <a:pt x="181399" y="88654"/>
                </a:lnTo>
                <a:lnTo>
                  <a:pt x="178434" y="86507"/>
                </a:lnTo>
                <a:lnTo>
                  <a:pt x="174957" y="84871"/>
                </a:lnTo>
                <a:lnTo>
                  <a:pt x="171481" y="83167"/>
                </a:lnTo>
                <a:lnTo>
                  <a:pt x="167595" y="81974"/>
                </a:lnTo>
                <a:lnTo>
                  <a:pt x="163300" y="81292"/>
                </a:lnTo>
                <a:lnTo>
                  <a:pt x="169981" y="78633"/>
                </a:lnTo>
                <a:lnTo>
                  <a:pt x="175162" y="74816"/>
                </a:lnTo>
                <a:lnTo>
                  <a:pt x="182592" y="64795"/>
                </a:lnTo>
                <a:lnTo>
                  <a:pt x="184467" y="58217"/>
                </a:lnTo>
                <a:lnTo>
                  <a:pt x="184390" y="44617"/>
                </a:lnTo>
                <a:lnTo>
                  <a:pt x="183513" y="40356"/>
                </a:lnTo>
                <a:lnTo>
                  <a:pt x="182214" y="37527"/>
                </a:lnTo>
                <a:close/>
              </a:path>
              <a:path w="635634" h="195579">
                <a:moveTo>
                  <a:pt x="147042" y="16565"/>
                </a:moveTo>
                <a:lnTo>
                  <a:pt x="136612" y="16565"/>
                </a:lnTo>
                <a:lnTo>
                  <a:pt x="133646" y="16667"/>
                </a:lnTo>
                <a:lnTo>
                  <a:pt x="105117" y="22189"/>
                </a:lnTo>
                <a:lnTo>
                  <a:pt x="105117" y="43151"/>
                </a:lnTo>
                <a:lnTo>
                  <a:pt x="110639" y="41447"/>
                </a:lnTo>
                <a:lnTo>
                  <a:pt x="115990" y="40083"/>
                </a:lnTo>
                <a:lnTo>
                  <a:pt x="126352" y="38038"/>
                </a:lnTo>
                <a:lnTo>
                  <a:pt x="131601" y="37527"/>
                </a:lnTo>
                <a:lnTo>
                  <a:pt x="182214" y="37527"/>
                </a:lnTo>
                <a:lnTo>
                  <a:pt x="179695" y="32039"/>
                </a:lnTo>
                <a:lnTo>
                  <a:pt x="176832" y="28529"/>
                </a:lnTo>
                <a:lnTo>
                  <a:pt x="173015" y="25665"/>
                </a:lnTo>
                <a:lnTo>
                  <a:pt x="169265" y="22734"/>
                </a:lnTo>
                <a:lnTo>
                  <a:pt x="164596" y="20485"/>
                </a:lnTo>
                <a:lnTo>
                  <a:pt x="153484" y="17349"/>
                </a:lnTo>
                <a:lnTo>
                  <a:pt x="147042" y="16565"/>
                </a:lnTo>
                <a:close/>
              </a:path>
              <a:path w="635634" h="195579">
                <a:moveTo>
                  <a:pt x="224040" y="172196"/>
                </a:moveTo>
                <a:lnTo>
                  <a:pt x="224040" y="188455"/>
                </a:lnTo>
                <a:lnTo>
                  <a:pt x="233311" y="188455"/>
                </a:lnTo>
                <a:lnTo>
                  <a:pt x="241389" y="187228"/>
                </a:lnTo>
                <a:lnTo>
                  <a:pt x="248274" y="184774"/>
                </a:lnTo>
                <a:lnTo>
                  <a:pt x="255227" y="182388"/>
                </a:lnTo>
                <a:lnTo>
                  <a:pt x="261022" y="179116"/>
                </a:lnTo>
                <a:lnTo>
                  <a:pt x="268583" y="172333"/>
                </a:lnTo>
                <a:lnTo>
                  <a:pt x="228130" y="172333"/>
                </a:lnTo>
                <a:lnTo>
                  <a:pt x="224040" y="172196"/>
                </a:lnTo>
                <a:close/>
              </a:path>
              <a:path w="635634" h="195579">
                <a:moveTo>
                  <a:pt x="261533" y="114320"/>
                </a:moveTo>
                <a:lnTo>
                  <a:pt x="255534" y="114320"/>
                </a:lnTo>
                <a:lnTo>
                  <a:pt x="253148" y="114797"/>
                </a:lnTo>
                <a:lnTo>
                  <a:pt x="241423" y="133272"/>
                </a:lnTo>
                <a:lnTo>
                  <a:pt x="241696" y="135146"/>
                </a:lnTo>
                <a:lnTo>
                  <a:pt x="248274" y="145201"/>
                </a:lnTo>
                <a:lnTo>
                  <a:pt x="249228" y="146292"/>
                </a:lnTo>
                <a:lnTo>
                  <a:pt x="250115" y="147451"/>
                </a:lnTo>
                <a:lnTo>
                  <a:pt x="251001" y="148542"/>
                </a:lnTo>
                <a:lnTo>
                  <a:pt x="251717" y="149803"/>
                </a:lnTo>
                <a:lnTo>
                  <a:pt x="252262" y="151234"/>
                </a:lnTo>
                <a:lnTo>
                  <a:pt x="252875" y="152598"/>
                </a:lnTo>
                <a:lnTo>
                  <a:pt x="253182" y="154268"/>
                </a:lnTo>
                <a:lnTo>
                  <a:pt x="253182" y="159040"/>
                </a:lnTo>
                <a:lnTo>
                  <a:pt x="252432" y="161460"/>
                </a:lnTo>
                <a:lnTo>
                  <a:pt x="249433" y="165550"/>
                </a:lnTo>
                <a:lnTo>
                  <a:pt x="247354" y="167220"/>
                </a:lnTo>
                <a:lnTo>
                  <a:pt x="244695" y="168515"/>
                </a:lnTo>
                <a:lnTo>
                  <a:pt x="242105" y="169879"/>
                </a:lnTo>
                <a:lnTo>
                  <a:pt x="239037" y="170867"/>
                </a:lnTo>
                <a:lnTo>
                  <a:pt x="231947" y="172094"/>
                </a:lnTo>
                <a:lnTo>
                  <a:pt x="228130" y="172333"/>
                </a:lnTo>
                <a:lnTo>
                  <a:pt x="268583" y="172333"/>
                </a:lnTo>
                <a:lnTo>
                  <a:pt x="270293" y="170799"/>
                </a:lnTo>
                <a:lnTo>
                  <a:pt x="273770" y="165925"/>
                </a:lnTo>
                <a:lnTo>
                  <a:pt x="278405" y="154745"/>
                </a:lnTo>
                <a:lnTo>
                  <a:pt x="279564" y="148780"/>
                </a:lnTo>
                <a:lnTo>
                  <a:pt x="279490" y="138214"/>
                </a:lnTo>
                <a:lnTo>
                  <a:pt x="279087" y="135248"/>
                </a:lnTo>
                <a:lnTo>
                  <a:pt x="277178" y="128500"/>
                </a:lnTo>
                <a:lnTo>
                  <a:pt x="275781" y="125500"/>
                </a:lnTo>
                <a:lnTo>
                  <a:pt x="273940" y="122910"/>
                </a:lnTo>
                <a:lnTo>
                  <a:pt x="272099" y="120251"/>
                </a:lnTo>
                <a:lnTo>
                  <a:pt x="269850" y="118172"/>
                </a:lnTo>
                <a:lnTo>
                  <a:pt x="267191" y="116672"/>
                </a:lnTo>
                <a:lnTo>
                  <a:pt x="264533" y="115104"/>
                </a:lnTo>
                <a:lnTo>
                  <a:pt x="261533" y="114320"/>
                </a:lnTo>
                <a:close/>
              </a:path>
              <a:path w="635634" h="195579">
                <a:moveTo>
                  <a:pt x="446955" y="130783"/>
                </a:moveTo>
                <a:lnTo>
                  <a:pt x="446955" y="152461"/>
                </a:lnTo>
                <a:lnTo>
                  <a:pt x="448864" y="152802"/>
                </a:lnTo>
                <a:lnTo>
                  <a:pt x="451011" y="153075"/>
                </a:lnTo>
                <a:lnTo>
                  <a:pt x="453397" y="153279"/>
                </a:lnTo>
                <a:lnTo>
                  <a:pt x="455783" y="153552"/>
                </a:lnTo>
                <a:lnTo>
                  <a:pt x="458237" y="153757"/>
                </a:lnTo>
                <a:lnTo>
                  <a:pt x="460759" y="153893"/>
                </a:lnTo>
                <a:lnTo>
                  <a:pt x="463282" y="154097"/>
                </a:lnTo>
                <a:lnTo>
                  <a:pt x="465804" y="154234"/>
                </a:lnTo>
                <a:lnTo>
                  <a:pt x="468326" y="154302"/>
                </a:lnTo>
                <a:lnTo>
                  <a:pt x="470917" y="154438"/>
                </a:lnTo>
                <a:lnTo>
                  <a:pt x="473371" y="154506"/>
                </a:lnTo>
                <a:lnTo>
                  <a:pt x="475689" y="154506"/>
                </a:lnTo>
                <a:lnTo>
                  <a:pt x="516965" y="146735"/>
                </a:lnTo>
                <a:lnTo>
                  <a:pt x="531496" y="133544"/>
                </a:lnTo>
                <a:lnTo>
                  <a:pt x="472348" y="133544"/>
                </a:lnTo>
                <a:lnTo>
                  <a:pt x="466758" y="133306"/>
                </a:lnTo>
                <a:lnTo>
                  <a:pt x="461373" y="132828"/>
                </a:lnTo>
                <a:lnTo>
                  <a:pt x="456056" y="132283"/>
                </a:lnTo>
                <a:lnTo>
                  <a:pt x="451250" y="131601"/>
                </a:lnTo>
                <a:lnTo>
                  <a:pt x="446955" y="130783"/>
                </a:lnTo>
                <a:close/>
              </a:path>
              <a:path w="635634" h="195579">
                <a:moveTo>
                  <a:pt x="527631" y="37527"/>
                </a:moveTo>
                <a:lnTo>
                  <a:pt x="489766" y="37527"/>
                </a:lnTo>
                <a:lnTo>
                  <a:pt x="495253" y="38959"/>
                </a:lnTo>
                <a:lnTo>
                  <a:pt x="498798" y="41822"/>
                </a:lnTo>
                <a:lnTo>
                  <a:pt x="502343" y="44617"/>
                </a:lnTo>
                <a:lnTo>
                  <a:pt x="504115" y="48741"/>
                </a:lnTo>
                <a:lnTo>
                  <a:pt x="504115" y="56853"/>
                </a:lnTo>
                <a:lnTo>
                  <a:pt x="503672" y="59410"/>
                </a:lnTo>
                <a:lnTo>
                  <a:pt x="501900" y="64250"/>
                </a:lnTo>
                <a:lnTo>
                  <a:pt x="500400" y="66329"/>
                </a:lnTo>
                <a:lnTo>
                  <a:pt x="498287" y="68101"/>
                </a:lnTo>
                <a:lnTo>
                  <a:pt x="496242" y="69874"/>
                </a:lnTo>
                <a:lnTo>
                  <a:pt x="493447" y="71305"/>
                </a:lnTo>
                <a:lnTo>
                  <a:pt x="489902" y="72396"/>
                </a:lnTo>
                <a:lnTo>
                  <a:pt x="486425" y="73418"/>
                </a:lnTo>
                <a:lnTo>
                  <a:pt x="482028" y="73930"/>
                </a:lnTo>
                <a:lnTo>
                  <a:pt x="463111" y="73930"/>
                </a:lnTo>
                <a:lnTo>
                  <a:pt x="463111" y="92949"/>
                </a:lnTo>
                <a:lnTo>
                  <a:pt x="483596" y="92949"/>
                </a:lnTo>
                <a:lnTo>
                  <a:pt x="488470" y="93426"/>
                </a:lnTo>
                <a:lnTo>
                  <a:pt x="492561" y="94381"/>
                </a:lnTo>
                <a:lnTo>
                  <a:pt x="496719" y="95267"/>
                </a:lnTo>
                <a:lnTo>
                  <a:pt x="500127" y="96562"/>
                </a:lnTo>
                <a:lnTo>
                  <a:pt x="502786" y="98266"/>
                </a:lnTo>
                <a:lnTo>
                  <a:pt x="505445" y="99902"/>
                </a:lnTo>
                <a:lnTo>
                  <a:pt x="507422" y="101913"/>
                </a:lnTo>
                <a:lnTo>
                  <a:pt x="510012" y="106685"/>
                </a:lnTo>
                <a:lnTo>
                  <a:pt x="510660" y="109344"/>
                </a:lnTo>
                <a:lnTo>
                  <a:pt x="510660" y="115616"/>
                </a:lnTo>
                <a:lnTo>
                  <a:pt x="510012" y="118615"/>
                </a:lnTo>
                <a:lnTo>
                  <a:pt x="508717" y="121274"/>
                </a:lnTo>
                <a:lnTo>
                  <a:pt x="507490" y="123932"/>
                </a:lnTo>
                <a:lnTo>
                  <a:pt x="483801" y="133544"/>
                </a:lnTo>
                <a:lnTo>
                  <a:pt x="531496" y="133544"/>
                </a:lnTo>
                <a:lnTo>
                  <a:pt x="535814" y="124239"/>
                </a:lnTo>
                <a:lnTo>
                  <a:pt x="536971" y="118615"/>
                </a:lnTo>
                <a:lnTo>
                  <a:pt x="537041" y="107503"/>
                </a:lnTo>
                <a:lnTo>
                  <a:pt x="536360" y="103720"/>
                </a:lnTo>
                <a:lnTo>
                  <a:pt x="534996" y="100311"/>
                </a:lnTo>
                <a:lnTo>
                  <a:pt x="533701" y="96903"/>
                </a:lnTo>
                <a:lnTo>
                  <a:pt x="531792" y="93903"/>
                </a:lnTo>
                <a:lnTo>
                  <a:pt x="529270" y="91313"/>
                </a:lnTo>
                <a:lnTo>
                  <a:pt x="526816" y="88654"/>
                </a:lnTo>
                <a:lnTo>
                  <a:pt x="523851" y="86507"/>
                </a:lnTo>
                <a:lnTo>
                  <a:pt x="520374" y="84871"/>
                </a:lnTo>
                <a:lnTo>
                  <a:pt x="516897" y="83167"/>
                </a:lnTo>
                <a:lnTo>
                  <a:pt x="513012" y="81974"/>
                </a:lnTo>
                <a:lnTo>
                  <a:pt x="508717" y="81292"/>
                </a:lnTo>
                <a:lnTo>
                  <a:pt x="515397" y="78633"/>
                </a:lnTo>
                <a:lnTo>
                  <a:pt x="520578" y="74816"/>
                </a:lnTo>
                <a:lnTo>
                  <a:pt x="528009" y="64795"/>
                </a:lnTo>
                <a:lnTo>
                  <a:pt x="529884" y="58217"/>
                </a:lnTo>
                <a:lnTo>
                  <a:pt x="529806" y="44617"/>
                </a:lnTo>
                <a:lnTo>
                  <a:pt x="528929" y="40356"/>
                </a:lnTo>
                <a:lnTo>
                  <a:pt x="527631" y="37527"/>
                </a:lnTo>
                <a:close/>
              </a:path>
              <a:path w="635634" h="195579">
                <a:moveTo>
                  <a:pt x="492458" y="16565"/>
                </a:moveTo>
                <a:lnTo>
                  <a:pt x="482028" y="16565"/>
                </a:lnTo>
                <a:lnTo>
                  <a:pt x="479063" y="16667"/>
                </a:lnTo>
                <a:lnTo>
                  <a:pt x="450534" y="22189"/>
                </a:lnTo>
                <a:lnTo>
                  <a:pt x="450534" y="43151"/>
                </a:lnTo>
                <a:lnTo>
                  <a:pt x="456056" y="41447"/>
                </a:lnTo>
                <a:lnTo>
                  <a:pt x="461407" y="40083"/>
                </a:lnTo>
                <a:lnTo>
                  <a:pt x="471769" y="38038"/>
                </a:lnTo>
                <a:lnTo>
                  <a:pt x="477018" y="37527"/>
                </a:lnTo>
                <a:lnTo>
                  <a:pt x="527631" y="37527"/>
                </a:lnTo>
                <a:lnTo>
                  <a:pt x="525112" y="32039"/>
                </a:lnTo>
                <a:lnTo>
                  <a:pt x="522249" y="28529"/>
                </a:lnTo>
                <a:lnTo>
                  <a:pt x="518431" y="25665"/>
                </a:lnTo>
                <a:lnTo>
                  <a:pt x="514682" y="22734"/>
                </a:lnTo>
                <a:lnTo>
                  <a:pt x="510012" y="20485"/>
                </a:lnTo>
                <a:lnTo>
                  <a:pt x="498900" y="17349"/>
                </a:lnTo>
                <a:lnTo>
                  <a:pt x="492458" y="16565"/>
                </a:lnTo>
                <a:close/>
              </a:path>
              <a:path w="635634" h="195579">
                <a:moveTo>
                  <a:pt x="586021" y="0"/>
                </a:moveTo>
                <a:lnTo>
                  <a:pt x="571297" y="14826"/>
                </a:lnTo>
                <a:lnTo>
                  <a:pt x="580691" y="23953"/>
                </a:lnTo>
                <a:lnTo>
                  <a:pt x="588833" y="33539"/>
                </a:lnTo>
                <a:lnTo>
                  <a:pt x="608875" y="75975"/>
                </a:lnTo>
                <a:lnTo>
                  <a:pt x="611381" y="98675"/>
                </a:lnTo>
                <a:lnTo>
                  <a:pt x="610754" y="110000"/>
                </a:lnTo>
                <a:lnTo>
                  <a:pt x="595723" y="152685"/>
                </a:lnTo>
                <a:lnTo>
                  <a:pt x="571297" y="181195"/>
                </a:lnTo>
                <a:lnTo>
                  <a:pt x="585612" y="195408"/>
                </a:lnTo>
                <a:lnTo>
                  <a:pt x="614397" y="164425"/>
                </a:lnTo>
                <a:lnTo>
                  <a:pt x="631934" y="126489"/>
                </a:lnTo>
                <a:lnTo>
                  <a:pt x="635615" y="97141"/>
                </a:lnTo>
                <a:lnTo>
                  <a:pt x="634848" y="83420"/>
                </a:lnTo>
                <a:lnTo>
                  <a:pt x="623344" y="45094"/>
                </a:lnTo>
                <a:lnTo>
                  <a:pt x="597749" y="10640"/>
                </a:lnTo>
                <a:lnTo>
                  <a:pt x="586021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87476" y="4959170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4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4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4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4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4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4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4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4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4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4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4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4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4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4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4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4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4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11051" y="5566482"/>
            <a:ext cx="2038693" cy="273572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10443174" y="6173793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5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5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5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5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5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5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5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5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5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5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5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5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5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5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5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5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5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5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5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5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5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72245" y="6833459"/>
            <a:ext cx="1877499" cy="27357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781504" y="7514066"/>
            <a:ext cx="2368240" cy="27357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620309" y="8194674"/>
            <a:ext cx="2529434" cy="27357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05079" y="8875282"/>
            <a:ext cx="2844665" cy="27357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3884" y="9555889"/>
            <a:ext cx="3005859" cy="273572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162403" y="4984366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37495" y="559167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209278" y="6196984"/>
            <a:ext cx="145971" cy="19354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209278" y="6856650"/>
            <a:ext cx="145971" cy="193547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14162403" y="753926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162403" y="821987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37495" y="890047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37495" y="9581084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973591" y="4982362"/>
            <a:ext cx="145971" cy="19354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973591" y="5589673"/>
            <a:ext cx="145971" cy="193547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16926718" y="6198989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01808" y="6858654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926718" y="753926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901808" y="821987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926718" y="8900477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80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80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80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80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901808" y="9581084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4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4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4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4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4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4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73481" y="4607189"/>
            <a:ext cx="308610" cy="5246370"/>
          </a:xfrm>
          <a:custGeom>
            <a:avLst/>
            <a:gdLst/>
            <a:ahLst/>
            <a:cxnLst/>
            <a:rect l="l" t="t" r="r" b="b"/>
            <a:pathLst>
              <a:path w="308610" h="5246370">
                <a:moveTo>
                  <a:pt x="308428" y="154214"/>
                </a:moveTo>
                <a:lnTo>
                  <a:pt x="169022" y="61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3061" y="173622"/>
                </a:lnTo>
                <a:lnTo>
                  <a:pt x="20941" y="175156"/>
                </a:lnTo>
                <a:lnTo>
                  <a:pt x="28822" y="173622"/>
                </a:lnTo>
                <a:lnTo>
                  <a:pt x="35749" y="169022"/>
                </a:lnTo>
                <a:lnTo>
                  <a:pt x="133272" y="71499"/>
                </a:lnTo>
                <a:lnTo>
                  <a:pt x="133272" y="20941"/>
                </a:lnTo>
                <a:lnTo>
                  <a:pt x="175156" y="20941"/>
                </a:lnTo>
                <a:lnTo>
                  <a:pt x="175156" y="71499"/>
                </a:lnTo>
                <a:lnTo>
                  <a:pt x="272679" y="169022"/>
                </a:lnTo>
                <a:lnTo>
                  <a:pt x="279606" y="173622"/>
                </a:lnTo>
                <a:lnTo>
                  <a:pt x="287486" y="175156"/>
                </a:lnTo>
                <a:lnTo>
                  <a:pt x="295367" y="173622"/>
                </a:lnTo>
                <a:lnTo>
                  <a:pt x="302295" y="169022"/>
                </a:lnTo>
                <a:lnTo>
                  <a:pt x="306895" y="162094"/>
                </a:lnTo>
                <a:lnTo>
                  <a:pt x="308428" y="154214"/>
                </a:lnTo>
                <a:close/>
              </a:path>
              <a:path w="308610" h="5246370">
                <a:moveTo>
                  <a:pt x="308428" y="5091698"/>
                </a:moveTo>
                <a:lnTo>
                  <a:pt x="306895" y="5083818"/>
                </a:lnTo>
                <a:lnTo>
                  <a:pt x="302295" y="5076890"/>
                </a:lnTo>
                <a:lnTo>
                  <a:pt x="295367" y="5072290"/>
                </a:lnTo>
                <a:lnTo>
                  <a:pt x="287486" y="5070757"/>
                </a:lnTo>
                <a:lnTo>
                  <a:pt x="279606" y="5072290"/>
                </a:lnTo>
                <a:lnTo>
                  <a:pt x="272679" y="5076890"/>
                </a:lnTo>
                <a:lnTo>
                  <a:pt x="154214" y="5195355"/>
                </a:lnTo>
                <a:lnTo>
                  <a:pt x="35749" y="5076890"/>
                </a:lnTo>
                <a:lnTo>
                  <a:pt x="28822" y="5072290"/>
                </a:lnTo>
                <a:lnTo>
                  <a:pt x="20941" y="5070757"/>
                </a:lnTo>
                <a:lnTo>
                  <a:pt x="13061" y="5072290"/>
                </a:lnTo>
                <a:lnTo>
                  <a:pt x="6133" y="5076890"/>
                </a:lnTo>
                <a:lnTo>
                  <a:pt x="1533" y="5083818"/>
                </a:lnTo>
                <a:lnTo>
                  <a:pt x="0" y="5091698"/>
                </a:lnTo>
                <a:lnTo>
                  <a:pt x="1533" y="5099579"/>
                </a:lnTo>
                <a:lnTo>
                  <a:pt x="6133" y="5106506"/>
                </a:lnTo>
                <a:lnTo>
                  <a:pt x="133272" y="5233645"/>
                </a:lnTo>
                <a:lnTo>
                  <a:pt x="133272" y="5224971"/>
                </a:lnTo>
                <a:lnTo>
                  <a:pt x="175156" y="5224971"/>
                </a:lnTo>
                <a:lnTo>
                  <a:pt x="175156" y="5233645"/>
                </a:lnTo>
                <a:lnTo>
                  <a:pt x="302295" y="5106506"/>
                </a:lnTo>
                <a:lnTo>
                  <a:pt x="306895" y="5099579"/>
                </a:lnTo>
                <a:lnTo>
                  <a:pt x="308428" y="5091698"/>
                </a:lnTo>
                <a:close/>
              </a:path>
              <a:path w="308610" h="5246370">
                <a:moveTo>
                  <a:pt x="175156" y="71499"/>
                </a:moveTo>
                <a:lnTo>
                  <a:pt x="175156" y="20941"/>
                </a:lnTo>
                <a:lnTo>
                  <a:pt x="133272" y="20941"/>
                </a:lnTo>
                <a:lnTo>
                  <a:pt x="133272" y="71499"/>
                </a:lnTo>
                <a:lnTo>
                  <a:pt x="154214" y="50557"/>
                </a:lnTo>
                <a:lnTo>
                  <a:pt x="175156" y="71499"/>
                </a:lnTo>
                <a:close/>
              </a:path>
              <a:path w="308610" h="5246370">
                <a:moveTo>
                  <a:pt x="175156" y="5174413"/>
                </a:moveTo>
                <a:lnTo>
                  <a:pt x="175156" y="71499"/>
                </a:lnTo>
                <a:lnTo>
                  <a:pt x="154214" y="50557"/>
                </a:lnTo>
                <a:lnTo>
                  <a:pt x="133272" y="71499"/>
                </a:lnTo>
                <a:lnTo>
                  <a:pt x="133272" y="5174413"/>
                </a:lnTo>
                <a:lnTo>
                  <a:pt x="154214" y="5195355"/>
                </a:lnTo>
                <a:lnTo>
                  <a:pt x="175156" y="5174413"/>
                </a:lnTo>
                <a:close/>
              </a:path>
              <a:path w="308610" h="5246370">
                <a:moveTo>
                  <a:pt x="175156" y="5233645"/>
                </a:moveTo>
                <a:lnTo>
                  <a:pt x="175156" y="5224971"/>
                </a:lnTo>
                <a:lnTo>
                  <a:pt x="133272" y="5224971"/>
                </a:lnTo>
                <a:lnTo>
                  <a:pt x="133272" y="5233645"/>
                </a:lnTo>
                <a:lnTo>
                  <a:pt x="139406" y="5239779"/>
                </a:lnTo>
                <a:lnTo>
                  <a:pt x="146333" y="5244379"/>
                </a:lnTo>
                <a:lnTo>
                  <a:pt x="154214" y="5245913"/>
                </a:lnTo>
                <a:lnTo>
                  <a:pt x="162094" y="5244379"/>
                </a:lnTo>
                <a:lnTo>
                  <a:pt x="169022" y="5239779"/>
                </a:lnTo>
                <a:lnTo>
                  <a:pt x="175156" y="5233645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7747" y="2903284"/>
            <a:ext cx="5246370" cy="308610"/>
          </a:xfrm>
          <a:custGeom>
            <a:avLst/>
            <a:gdLst/>
            <a:ahLst/>
            <a:cxnLst/>
            <a:rect l="l" t="t" r="r" b="b"/>
            <a:pathLst>
              <a:path w="5246370" h="308610">
                <a:moveTo>
                  <a:pt x="5091698" y="308428"/>
                </a:moveTo>
                <a:lnTo>
                  <a:pt x="5239779" y="169022"/>
                </a:lnTo>
                <a:lnTo>
                  <a:pt x="5245913" y="154214"/>
                </a:lnTo>
                <a:lnTo>
                  <a:pt x="5244379" y="146333"/>
                </a:lnTo>
                <a:lnTo>
                  <a:pt x="5239779" y="139406"/>
                </a:lnTo>
                <a:lnTo>
                  <a:pt x="5106506" y="6133"/>
                </a:lnTo>
                <a:lnTo>
                  <a:pt x="5099579" y="1533"/>
                </a:lnTo>
                <a:lnTo>
                  <a:pt x="5091698" y="0"/>
                </a:lnTo>
                <a:lnTo>
                  <a:pt x="5083818" y="1533"/>
                </a:lnTo>
                <a:lnTo>
                  <a:pt x="5076890" y="6133"/>
                </a:lnTo>
                <a:lnTo>
                  <a:pt x="5072290" y="13061"/>
                </a:lnTo>
                <a:lnTo>
                  <a:pt x="5070757" y="20941"/>
                </a:lnTo>
                <a:lnTo>
                  <a:pt x="5072290" y="28822"/>
                </a:lnTo>
                <a:lnTo>
                  <a:pt x="5076890" y="35749"/>
                </a:lnTo>
                <a:lnTo>
                  <a:pt x="5174413" y="133272"/>
                </a:lnTo>
                <a:lnTo>
                  <a:pt x="5224971" y="133272"/>
                </a:lnTo>
                <a:lnTo>
                  <a:pt x="5224971" y="175156"/>
                </a:lnTo>
                <a:lnTo>
                  <a:pt x="5174413" y="175156"/>
                </a:lnTo>
                <a:lnTo>
                  <a:pt x="5076890" y="272678"/>
                </a:lnTo>
                <a:lnTo>
                  <a:pt x="5072290" y="279606"/>
                </a:lnTo>
                <a:lnTo>
                  <a:pt x="5070757" y="287487"/>
                </a:lnTo>
                <a:lnTo>
                  <a:pt x="5072290" y="295367"/>
                </a:lnTo>
                <a:lnTo>
                  <a:pt x="5076890" y="302295"/>
                </a:lnTo>
                <a:lnTo>
                  <a:pt x="5083818" y="306895"/>
                </a:lnTo>
                <a:lnTo>
                  <a:pt x="5091698" y="308428"/>
                </a:lnTo>
                <a:close/>
              </a:path>
              <a:path w="5246370" h="308610">
                <a:moveTo>
                  <a:pt x="154214" y="308428"/>
                </a:moveTo>
                <a:lnTo>
                  <a:pt x="162094" y="306895"/>
                </a:lnTo>
                <a:lnTo>
                  <a:pt x="169022" y="302295"/>
                </a:lnTo>
                <a:lnTo>
                  <a:pt x="173622" y="295367"/>
                </a:lnTo>
                <a:lnTo>
                  <a:pt x="175156" y="287487"/>
                </a:lnTo>
                <a:lnTo>
                  <a:pt x="173622" y="279606"/>
                </a:lnTo>
                <a:lnTo>
                  <a:pt x="169022" y="272678"/>
                </a:lnTo>
                <a:lnTo>
                  <a:pt x="50557" y="154214"/>
                </a:lnTo>
                <a:lnTo>
                  <a:pt x="169022" y="35749"/>
                </a:lnTo>
                <a:lnTo>
                  <a:pt x="173622" y="28822"/>
                </a:lnTo>
                <a:lnTo>
                  <a:pt x="175156" y="20941"/>
                </a:lnTo>
                <a:lnTo>
                  <a:pt x="173622" y="13061"/>
                </a:lnTo>
                <a:lnTo>
                  <a:pt x="169022" y="6133"/>
                </a:lnTo>
                <a:lnTo>
                  <a:pt x="162094" y="1533"/>
                </a:lnTo>
                <a:lnTo>
                  <a:pt x="154214" y="0"/>
                </a:lnTo>
                <a:lnTo>
                  <a:pt x="146333" y="1533"/>
                </a:lnTo>
                <a:lnTo>
                  <a:pt x="139406" y="6133"/>
                </a:lnTo>
                <a:lnTo>
                  <a:pt x="12267" y="133272"/>
                </a:lnTo>
                <a:lnTo>
                  <a:pt x="20941" y="133272"/>
                </a:lnTo>
                <a:lnTo>
                  <a:pt x="20941" y="175156"/>
                </a:lnTo>
                <a:lnTo>
                  <a:pt x="12267" y="175156"/>
                </a:lnTo>
                <a:lnTo>
                  <a:pt x="139406" y="302295"/>
                </a:lnTo>
                <a:lnTo>
                  <a:pt x="146333" y="306895"/>
                </a:lnTo>
                <a:lnTo>
                  <a:pt x="154214" y="308428"/>
                </a:lnTo>
                <a:close/>
              </a:path>
              <a:path w="5246370" h="308610">
                <a:moveTo>
                  <a:pt x="5174413" y="175156"/>
                </a:moveTo>
                <a:lnTo>
                  <a:pt x="5224971" y="175156"/>
                </a:lnTo>
                <a:lnTo>
                  <a:pt x="5224971" y="133272"/>
                </a:lnTo>
                <a:lnTo>
                  <a:pt x="5174413" y="133272"/>
                </a:lnTo>
                <a:lnTo>
                  <a:pt x="5195355" y="154214"/>
                </a:lnTo>
                <a:lnTo>
                  <a:pt x="5174413" y="175156"/>
                </a:lnTo>
                <a:close/>
              </a:path>
              <a:path w="5246370" h="308610">
                <a:moveTo>
                  <a:pt x="71499" y="175156"/>
                </a:moveTo>
                <a:lnTo>
                  <a:pt x="5174413" y="175156"/>
                </a:lnTo>
                <a:lnTo>
                  <a:pt x="5195355" y="154214"/>
                </a:lnTo>
                <a:lnTo>
                  <a:pt x="5174413" y="133272"/>
                </a:lnTo>
                <a:lnTo>
                  <a:pt x="71499" y="133272"/>
                </a:lnTo>
                <a:lnTo>
                  <a:pt x="50557" y="154214"/>
                </a:lnTo>
                <a:lnTo>
                  <a:pt x="71499" y="175156"/>
                </a:lnTo>
                <a:close/>
              </a:path>
              <a:path w="5246370" h="308610">
                <a:moveTo>
                  <a:pt x="12267" y="175156"/>
                </a:moveTo>
                <a:lnTo>
                  <a:pt x="20941" y="175156"/>
                </a:lnTo>
                <a:lnTo>
                  <a:pt x="20941" y="133272"/>
                </a:lnTo>
                <a:lnTo>
                  <a:pt x="12267" y="133272"/>
                </a:lnTo>
                <a:lnTo>
                  <a:pt x="6133" y="139406"/>
                </a:lnTo>
                <a:lnTo>
                  <a:pt x="1533" y="146333"/>
                </a:lnTo>
                <a:lnTo>
                  <a:pt x="0" y="154214"/>
                </a:lnTo>
                <a:lnTo>
                  <a:pt x="1533" y="162094"/>
                </a:lnTo>
                <a:lnTo>
                  <a:pt x="6133" y="169022"/>
                </a:lnTo>
                <a:lnTo>
                  <a:pt x="12267" y="175156"/>
                </a:lnTo>
                <a:close/>
              </a:path>
            </a:pathLst>
          </a:custGeom>
          <a:solidFill>
            <a:srgbClr val="607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549691" y="6952667"/>
            <a:ext cx="367030" cy="429895"/>
            <a:chOff x="1549691" y="6952667"/>
            <a:chExt cx="367030" cy="429895"/>
          </a:xfrm>
        </p:grpSpPr>
        <p:sp>
          <p:nvSpPr>
            <p:cNvPr id="63" name="object 63"/>
            <p:cNvSpPr/>
            <p:nvPr/>
          </p:nvSpPr>
          <p:spPr>
            <a:xfrm>
              <a:off x="1549691" y="6952667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30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30145" y="7079790"/>
              <a:ext cx="195654" cy="187003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5947462" y="2858551"/>
            <a:ext cx="367030" cy="429895"/>
            <a:chOff x="5947462" y="2858551"/>
            <a:chExt cx="367030" cy="429895"/>
          </a:xfrm>
        </p:grpSpPr>
        <p:sp>
          <p:nvSpPr>
            <p:cNvPr id="66" name="object 66"/>
            <p:cNvSpPr/>
            <p:nvPr/>
          </p:nvSpPr>
          <p:spPr>
            <a:xfrm>
              <a:off x="5947462" y="2858551"/>
              <a:ext cx="367030" cy="429895"/>
            </a:xfrm>
            <a:custGeom>
              <a:avLst/>
              <a:gdLst/>
              <a:ahLst/>
              <a:cxnLst/>
              <a:rect l="l" t="t" r="r" b="b"/>
              <a:pathLst>
                <a:path w="367029" h="429895">
                  <a:moveTo>
                    <a:pt x="366480" y="0"/>
                  </a:moveTo>
                  <a:lnTo>
                    <a:pt x="0" y="0"/>
                  </a:lnTo>
                  <a:lnTo>
                    <a:pt x="0" y="429306"/>
                  </a:lnTo>
                  <a:lnTo>
                    <a:pt x="366480" y="429306"/>
                  </a:lnTo>
                  <a:lnTo>
                    <a:pt x="366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47590" y="2964569"/>
              <a:ext cx="177187" cy="234940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10983959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894865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648707" y="4439655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1C2EF4-E105-0036-672E-187CE83AAC88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627" y="1256506"/>
            <a:ext cx="9920562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3756" y="9169162"/>
            <a:ext cx="97919" cy="2055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08464" y="9163292"/>
            <a:ext cx="3833683" cy="26827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271384" y="3092418"/>
            <a:ext cx="10251440" cy="6356350"/>
            <a:chOff x="3271384" y="3092418"/>
            <a:chExt cx="10251440" cy="6356350"/>
          </a:xfrm>
        </p:grpSpPr>
        <p:sp>
          <p:nvSpPr>
            <p:cNvPr id="9" name="object 9"/>
            <p:cNvSpPr/>
            <p:nvPr/>
          </p:nvSpPr>
          <p:spPr>
            <a:xfrm>
              <a:off x="5250944" y="5430207"/>
              <a:ext cx="1496060" cy="3481070"/>
            </a:xfrm>
            <a:custGeom>
              <a:avLst/>
              <a:gdLst/>
              <a:ahLst/>
              <a:cxnLst/>
              <a:rect l="l" t="t" r="r" b="b"/>
              <a:pathLst>
                <a:path w="1496059" h="3481070">
                  <a:moveTo>
                    <a:pt x="154650" y="128616"/>
                  </a:moveTo>
                  <a:lnTo>
                    <a:pt x="33805" y="128616"/>
                  </a:lnTo>
                  <a:lnTo>
                    <a:pt x="33805" y="170775"/>
                  </a:lnTo>
                  <a:lnTo>
                    <a:pt x="154650" y="170775"/>
                  </a:lnTo>
                  <a:lnTo>
                    <a:pt x="154650" y="128616"/>
                  </a:lnTo>
                  <a:close/>
                </a:path>
                <a:path w="1496059" h="3481070">
                  <a:moveTo>
                    <a:pt x="402167" y="213323"/>
                  </a:moveTo>
                  <a:lnTo>
                    <a:pt x="233140" y="213323"/>
                  </a:lnTo>
                  <a:lnTo>
                    <a:pt x="233140" y="255483"/>
                  </a:lnTo>
                  <a:lnTo>
                    <a:pt x="402167" y="255483"/>
                  </a:lnTo>
                  <a:lnTo>
                    <a:pt x="402167" y="213323"/>
                  </a:lnTo>
                  <a:close/>
                </a:path>
                <a:path w="1496059" h="3481070">
                  <a:moveTo>
                    <a:pt x="346408" y="50125"/>
                  </a:moveTo>
                  <a:lnTo>
                    <a:pt x="297837" y="50125"/>
                  </a:lnTo>
                  <a:lnTo>
                    <a:pt x="297837" y="213323"/>
                  </a:lnTo>
                  <a:lnTo>
                    <a:pt x="346408" y="213323"/>
                  </a:lnTo>
                  <a:lnTo>
                    <a:pt x="346408" y="50125"/>
                  </a:lnTo>
                  <a:close/>
                </a:path>
                <a:path w="1496059" h="3481070">
                  <a:moveTo>
                    <a:pt x="346408" y="0"/>
                  </a:moveTo>
                  <a:lnTo>
                    <a:pt x="306580" y="0"/>
                  </a:lnTo>
                  <a:lnTo>
                    <a:pt x="225952" y="42548"/>
                  </a:lnTo>
                  <a:lnTo>
                    <a:pt x="241495" y="81210"/>
                  </a:lnTo>
                  <a:lnTo>
                    <a:pt x="297837" y="50125"/>
                  </a:lnTo>
                  <a:lnTo>
                    <a:pt x="346408" y="50125"/>
                  </a:lnTo>
                  <a:lnTo>
                    <a:pt x="346408" y="0"/>
                  </a:lnTo>
                  <a:close/>
                </a:path>
                <a:path w="1496059" h="3481070">
                  <a:moveTo>
                    <a:pt x="116181" y="629940"/>
                  </a:moveTo>
                  <a:lnTo>
                    <a:pt x="72467" y="629940"/>
                  </a:lnTo>
                  <a:lnTo>
                    <a:pt x="72467" y="705516"/>
                  </a:lnTo>
                  <a:lnTo>
                    <a:pt x="116181" y="705516"/>
                  </a:lnTo>
                  <a:lnTo>
                    <a:pt x="116181" y="629940"/>
                  </a:lnTo>
                  <a:close/>
                </a:path>
                <a:path w="1496059" h="3481070">
                  <a:moveTo>
                    <a:pt x="188649" y="590889"/>
                  </a:moveTo>
                  <a:lnTo>
                    <a:pt x="0" y="590889"/>
                  </a:lnTo>
                  <a:lnTo>
                    <a:pt x="0" y="629940"/>
                  </a:lnTo>
                  <a:lnTo>
                    <a:pt x="188649" y="629940"/>
                  </a:lnTo>
                  <a:lnTo>
                    <a:pt x="188649" y="590889"/>
                  </a:lnTo>
                  <a:close/>
                </a:path>
                <a:path w="1496059" h="3481070">
                  <a:moveTo>
                    <a:pt x="116181" y="515701"/>
                  </a:moveTo>
                  <a:lnTo>
                    <a:pt x="72467" y="515701"/>
                  </a:lnTo>
                  <a:lnTo>
                    <a:pt x="72467" y="590889"/>
                  </a:lnTo>
                  <a:lnTo>
                    <a:pt x="116181" y="590889"/>
                  </a:lnTo>
                  <a:lnTo>
                    <a:pt x="116181" y="515701"/>
                  </a:lnTo>
                  <a:close/>
                </a:path>
                <a:path w="1496059" h="3481070">
                  <a:moveTo>
                    <a:pt x="402167" y="674042"/>
                  </a:moveTo>
                  <a:lnTo>
                    <a:pt x="233140" y="674042"/>
                  </a:lnTo>
                  <a:lnTo>
                    <a:pt x="233140" y="716202"/>
                  </a:lnTo>
                  <a:lnTo>
                    <a:pt x="402167" y="716202"/>
                  </a:lnTo>
                  <a:lnTo>
                    <a:pt x="402167" y="674042"/>
                  </a:lnTo>
                  <a:close/>
                </a:path>
                <a:path w="1496059" h="3481070">
                  <a:moveTo>
                    <a:pt x="346408" y="510844"/>
                  </a:moveTo>
                  <a:lnTo>
                    <a:pt x="297837" y="510844"/>
                  </a:lnTo>
                  <a:lnTo>
                    <a:pt x="297837" y="674042"/>
                  </a:lnTo>
                  <a:lnTo>
                    <a:pt x="346408" y="674042"/>
                  </a:lnTo>
                  <a:lnTo>
                    <a:pt x="346408" y="510844"/>
                  </a:lnTo>
                  <a:close/>
                </a:path>
                <a:path w="1496059" h="3481070">
                  <a:moveTo>
                    <a:pt x="346408" y="460718"/>
                  </a:moveTo>
                  <a:lnTo>
                    <a:pt x="306580" y="460718"/>
                  </a:lnTo>
                  <a:lnTo>
                    <a:pt x="225952" y="503267"/>
                  </a:lnTo>
                  <a:lnTo>
                    <a:pt x="241495" y="541929"/>
                  </a:lnTo>
                  <a:lnTo>
                    <a:pt x="297837" y="510844"/>
                  </a:lnTo>
                  <a:lnTo>
                    <a:pt x="346408" y="510844"/>
                  </a:lnTo>
                  <a:lnTo>
                    <a:pt x="346408" y="460718"/>
                  </a:lnTo>
                  <a:close/>
                </a:path>
                <a:path w="1496059" h="3481070">
                  <a:moveTo>
                    <a:pt x="810941" y="1050053"/>
                  </a:moveTo>
                  <a:lnTo>
                    <a:pt x="690096" y="1050053"/>
                  </a:lnTo>
                  <a:lnTo>
                    <a:pt x="690096" y="1092213"/>
                  </a:lnTo>
                  <a:lnTo>
                    <a:pt x="810941" y="1092213"/>
                  </a:lnTo>
                  <a:lnTo>
                    <a:pt x="810941" y="1050053"/>
                  </a:lnTo>
                  <a:close/>
                </a:path>
                <a:path w="1496059" h="3481070">
                  <a:moveTo>
                    <a:pt x="1058459" y="1134761"/>
                  </a:moveTo>
                  <a:lnTo>
                    <a:pt x="889432" y="1134761"/>
                  </a:lnTo>
                  <a:lnTo>
                    <a:pt x="889432" y="1176921"/>
                  </a:lnTo>
                  <a:lnTo>
                    <a:pt x="1058459" y="1176921"/>
                  </a:lnTo>
                  <a:lnTo>
                    <a:pt x="1058459" y="1134761"/>
                  </a:lnTo>
                  <a:close/>
                </a:path>
                <a:path w="1496059" h="3481070">
                  <a:moveTo>
                    <a:pt x="1002699" y="971563"/>
                  </a:moveTo>
                  <a:lnTo>
                    <a:pt x="954128" y="971563"/>
                  </a:lnTo>
                  <a:lnTo>
                    <a:pt x="954128" y="1134761"/>
                  </a:lnTo>
                  <a:lnTo>
                    <a:pt x="1002699" y="1134761"/>
                  </a:lnTo>
                  <a:lnTo>
                    <a:pt x="1002699" y="971563"/>
                  </a:lnTo>
                  <a:close/>
                </a:path>
                <a:path w="1496059" h="3481070">
                  <a:moveTo>
                    <a:pt x="1002699" y="921437"/>
                  </a:moveTo>
                  <a:lnTo>
                    <a:pt x="962871" y="921437"/>
                  </a:lnTo>
                  <a:lnTo>
                    <a:pt x="882243" y="963986"/>
                  </a:lnTo>
                  <a:lnTo>
                    <a:pt x="897786" y="1002648"/>
                  </a:lnTo>
                  <a:lnTo>
                    <a:pt x="954128" y="971563"/>
                  </a:lnTo>
                  <a:lnTo>
                    <a:pt x="1002699" y="971563"/>
                  </a:lnTo>
                  <a:lnTo>
                    <a:pt x="1002699" y="921437"/>
                  </a:lnTo>
                  <a:close/>
                </a:path>
                <a:path w="1496059" h="3481070">
                  <a:moveTo>
                    <a:pt x="772473" y="1551378"/>
                  </a:moveTo>
                  <a:lnTo>
                    <a:pt x="728759" y="1551378"/>
                  </a:lnTo>
                  <a:lnTo>
                    <a:pt x="728759" y="1626954"/>
                  </a:lnTo>
                  <a:lnTo>
                    <a:pt x="772473" y="1626954"/>
                  </a:lnTo>
                  <a:lnTo>
                    <a:pt x="772473" y="1551378"/>
                  </a:lnTo>
                  <a:close/>
                </a:path>
                <a:path w="1496059" h="3481070">
                  <a:moveTo>
                    <a:pt x="844941" y="1512327"/>
                  </a:moveTo>
                  <a:lnTo>
                    <a:pt x="656291" y="1512327"/>
                  </a:lnTo>
                  <a:lnTo>
                    <a:pt x="656291" y="1551378"/>
                  </a:lnTo>
                  <a:lnTo>
                    <a:pt x="844941" y="1551378"/>
                  </a:lnTo>
                  <a:lnTo>
                    <a:pt x="844941" y="1512327"/>
                  </a:lnTo>
                  <a:close/>
                </a:path>
                <a:path w="1496059" h="3481070">
                  <a:moveTo>
                    <a:pt x="772473" y="1437139"/>
                  </a:moveTo>
                  <a:lnTo>
                    <a:pt x="728759" y="1437139"/>
                  </a:lnTo>
                  <a:lnTo>
                    <a:pt x="728759" y="1512327"/>
                  </a:lnTo>
                  <a:lnTo>
                    <a:pt x="772473" y="1512327"/>
                  </a:lnTo>
                  <a:lnTo>
                    <a:pt x="772473" y="1437139"/>
                  </a:lnTo>
                  <a:close/>
                </a:path>
                <a:path w="1496059" h="3481070">
                  <a:moveTo>
                    <a:pt x="1058459" y="1595480"/>
                  </a:moveTo>
                  <a:lnTo>
                    <a:pt x="889432" y="1595480"/>
                  </a:lnTo>
                  <a:lnTo>
                    <a:pt x="889432" y="1637640"/>
                  </a:lnTo>
                  <a:lnTo>
                    <a:pt x="1058459" y="1637640"/>
                  </a:lnTo>
                  <a:lnTo>
                    <a:pt x="1058459" y="1595480"/>
                  </a:lnTo>
                  <a:close/>
                </a:path>
                <a:path w="1496059" h="3481070">
                  <a:moveTo>
                    <a:pt x="1002699" y="1432282"/>
                  </a:moveTo>
                  <a:lnTo>
                    <a:pt x="954128" y="1432282"/>
                  </a:lnTo>
                  <a:lnTo>
                    <a:pt x="954128" y="1595480"/>
                  </a:lnTo>
                  <a:lnTo>
                    <a:pt x="1002699" y="1595480"/>
                  </a:lnTo>
                  <a:lnTo>
                    <a:pt x="1002699" y="1432282"/>
                  </a:lnTo>
                  <a:close/>
                </a:path>
                <a:path w="1496059" h="3481070">
                  <a:moveTo>
                    <a:pt x="1002699" y="1382156"/>
                  </a:moveTo>
                  <a:lnTo>
                    <a:pt x="962871" y="1382156"/>
                  </a:lnTo>
                  <a:lnTo>
                    <a:pt x="882243" y="1424705"/>
                  </a:lnTo>
                  <a:lnTo>
                    <a:pt x="897786" y="1463367"/>
                  </a:lnTo>
                  <a:lnTo>
                    <a:pt x="954128" y="1432282"/>
                  </a:lnTo>
                  <a:lnTo>
                    <a:pt x="1002699" y="1432282"/>
                  </a:lnTo>
                  <a:lnTo>
                    <a:pt x="1002699" y="1382156"/>
                  </a:lnTo>
                  <a:close/>
                </a:path>
                <a:path w="1496059" h="3481070">
                  <a:moveTo>
                    <a:pt x="154650" y="1971491"/>
                  </a:moveTo>
                  <a:lnTo>
                    <a:pt x="33805" y="1971491"/>
                  </a:lnTo>
                  <a:lnTo>
                    <a:pt x="33805" y="2013651"/>
                  </a:lnTo>
                  <a:lnTo>
                    <a:pt x="154650" y="2013651"/>
                  </a:lnTo>
                  <a:lnTo>
                    <a:pt x="154650" y="1971491"/>
                  </a:lnTo>
                  <a:close/>
                </a:path>
                <a:path w="1496059" h="3481070">
                  <a:moveTo>
                    <a:pt x="402167" y="2056199"/>
                  </a:moveTo>
                  <a:lnTo>
                    <a:pt x="233140" y="2056199"/>
                  </a:lnTo>
                  <a:lnTo>
                    <a:pt x="233140" y="2098359"/>
                  </a:lnTo>
                  <a:lnTo>
                    <a:pt x="402167" y="2098359"/>
                  </a:lnTo>
                  <a:lnTo>
                    <a:pt x="402167" y="2056199"/>
                  </a:lnTo>
                  <a:close/>
                </a:path>
                <a:path w="1496059" h="3481070">
                  <a:moveTo>
                    <a:pt x="346408" y="1893001"/>
                  </a:moveTo>
                  <a:lnTo>
                    <a:pt x="297837" y="1893001"/>
                  </a:lnTo>
                  <a:lnTo>
                    <a:pt x="297837" y="2056199"/>
                  </a:lnTo>
                  <a:lnTo>
                    <a:pt x="346408" y="2056199"/>
                  </a:lnTo>
                  <a:lnTo>
                    <a:pt x="346408" y="1893001"/>
                  </a:lnTo>
                  <a:close/>
                </a:path>
                <a:path w="1496059" h="3481070">
                  <a:moveTo>
                    <a:pt x="346408" y="1842875"/>
                  </a:moveTo>
                  <a:lnTo>
                    <a:pt x="306580" y="1842875"/>
                  </a:lnTo>
                  <a:lnTo>
                    <a:pt x="225952" y="1885424"/>
                  </a:lnTo>
                  <a:lnTo>
                    <a:pt x="241495" y="1924086"/>
                  </a:lnTo>
                  <a:lnTo>
                    <a:pt x="297837" y="1893001"/>
                  </a:lnTo>
                  <a:lnTo>
                    <a:pt x="346408" y="1893001"/>
                  </a:lnTo>
                  <a:lnTo>
                    <a:pt x="346408" y="1842875"/>
                  </a:lnTo>
                  <a:close/>
                </a:path>
                <a:path w="1496059" h="3481070">
                  <a:moveTo>
                    <a:pt x="1248469" y="1971491"/>
                  </a:moveTo>
                  <a:lnTo>
                    <a:pt x="1127624" y="1971491"/>
                  </a:lnTo>
                  <a:lnTo>
                    <a:pt x="1127624" y="2013651"/>
                  </a:lnTo>
                  <a:lnTo>
                    <a:pt x="1248469" y="2013651"/>
                  </a:lnTo>
                  <a:lnTo>
                    <a:pt x="1248469" y="1971491"/>
                  </a:lnTo>
                  <a:close/>
                </a:path>
                <a:path w="1496059" h="3481070">
                  <a:moveTo>
                    <a:pt x="1495986" y="2056199"/>
                  </a:moveTo>
                  <a:lnTo>
                    <a:pt x="1326959" y="2056199"/>
                  </a:lnTo>
                  <a:lnTo>
                    <a:pt x="1326959" y="2098359"/>
                  </a:lnTo>
                  <a:lnTo>
                    <a:pt x="1495986" y="2098359"/>
                  </a:lnTo>
                  <a:lnTo>
                    <a:pt x="1495986" y="2056199"/>
                  </a:lnTo>
                  <a:close/>
                </a:path>
                <a:path w="1496059" h="3481070">
                  <a:moveTo>
                    <a:pt x="1440227" y="1893001"/>
                  </a:moveTo>
                  <a:lnTo>
                    <a:pt x="1391656" y="1893001"/>
                  </a:lnTo>
                  <a:lnTo>
                    <a:pt x="1391656" y="2056199"/>
                  </a:lnTo>
                  <a:lnTo>
                    <a:pt x="1440227" y="2056199"/>
                  </a:lnTo>
                  <a:lnTo>
                    <a:pt x="1440227" y="1893001"/>
                  </a:lnTo>
                  <a:close/>
                </a:path>
                <a:path w="1496059" h="3481070">
                  <a:moveTo>
                    <a:pt x="1440227" y="1842875"/>
                  </a:moveTo>
                  <a:lnTo>
                    <a:pt x="1400399" y="1842875"/>
                  </a:lnTo>
                  <a:lnTo>
                    <a:pt x="1319771" y="1885424"/>
                  </a:lnTo>
                  <a:lnTo>
                    <a:pt x="1335313" y="1924086"/>
                  </a:lnTo>
                  <a:lnTo>
                    <a:pt x="1391656" y="1893001"/>
                  </a:lnTo>
                  <a:lnTo>
                    <a:pt x="1440227" y="1893001"/>
                  </a:lnTo>
                  <a:lnTo>
                    <a:pt x="1440227" y="1842875"/>
                  </a:lnTo>
                  <a:close/>
                </a:path>
                <a:path w="1496059" h="3481070">
                  <a:moveTo>
                    <a:pt x="154650" y="2432210"/>
                  </a:moveTo>
                  <a:lnTo>
                    <a:pt x="33805" y="2432210"/>
                  </a:lnTo>
                  <a:lnTo>
                    <a:pt x="33805" y="2474370"/>
                  </a:lnTo>
                  <a:lnTo>
                    <a:pt x="154650" y="2474370"/>
                  </a:lnTo>
                  <a:lnTo>
                    <a:pt x="154650" y="2432210"/>
                  </a:lnTo>
                  <a:close/>
                </a:path>
                <a:path w="1496059" h="3481070">
                  <a:moveTo>
                    <a:pt x="402167" y="2516918"/>
                  </a:moveTo>
                  <a:lnTo>
                    <a:pt x="233140" y="2516918"/>
                  </a:lnTo>
                  <a:lnTo>
                    <a:pt x="233140" y="2559078"/>
                  </a:lnTo>
                  <a:lnTo>
                    <a:pt x="402167" y="2559078"/>
                  </a:lnTo>
                  <a:lnTo>
                    <a:pt x="402167" y="2516918"/>
                  </a:lnTo>
                  <a:close/>
                </a:path>
                <a:path w="1496059" h="3481070">
                  <a:moveTo>
                    <a:pt x="346408" y="2353720"/>
                  </a:moveTo>
                  <a:lnTo>
                    <a:pt x="297837" y="2353720"/>
                  </a:lnTo>
                  <a:lnTo>
                    <a:pt x="297837" y="2516918"/>
                  </a:lnTo>
                  <a:lnTo>
                    <a:pt x="346408" y="2516918"/>
                  </a:lnTo>
                  <a:lnTo>
                    <a:pt x="346408" y="2353720"/>
                  </a:lnTo>
                  <a:close/>
                </a:path>
                <a:path w="1496059" h="3481070">
                  <a:moveTo>
                    <a:pt x="346408" y="2303594"/>
                  </a:moveTo>
                  <a:lnTo>
                    <a:pt x="306580" y="2303594"/>
                  </a:lnTo>
                  <a:lnTo>
                    <a:pt x="225952" y="2346142"/>
                  </a:lnTo>
                  <a:lnTo>
                    <a:pt x="241495" y="2384805"/>
                  </a:lnTo>
                  <a:lnTo>
                    <a:pt x="297837" y="2353720"/>
                  </a:lnTo>
                  <a:lnTo>
                    <a:pt x="346408" y="2353720"/>
                  </a:lnTo>
                  <a:lnTo>
                    <a:pt x="346408" y="2303594"/>
                  </a:lnTo>
                  <a:close/>
                </a:path>
                <a:path w="1496059" h="3481070">
                  <a:moveTo>
                    <a:pt x="1210000" y="2472816"/>
                  </a:moveTo>
                  <a:lnTo>
                    <a:pt x="1166286" y="2472816"/>
                  </a:lnTo>
                  <a:lnTo>
                    <a:pt x="1166286" y="2548392"/>
                  </a:lnTo>
                  <a:lnTo>
                    <a:pt x="1210000" y="2548392"/>
                  </a:lnTo>
                  <a:lnTo>
                    <a:pt x="1210000" y="2472816"/>
                  </a:lnTo>
                  <a:close/>
                </a:path>
                <a:path w="1496059" h="3481070">
                  <a:moveTo>
                    <a:pt x="1282468" y="2433765"/>
                  </a:moveTo>
                  <a:lnTo>
                    <a:pt x="1093818" y="2433765"/>
                  </a:lnTo>
                  <a:lnTo>
                    <a:pt x="1093818" y="2472816"/>
                  </a:lnTo>
                  <a:lnTo>
                    <a:pt x="1282468" y="2472816"/>
                  </a:lnTo>
                  <a:lnTo>
                    <a:pt x="1282468" y="2433765"/>
                  </a:lnTo>
                  <a:close/>
                </a:path>
                <a:path w="1496059" h="3481070">
                  <a:moveTo>
                    <a:pt x="1210000" y="2358577"/>
                  </a:moveTo>
                  <a:lnTo>
                    <a:pt x="1166286" y="2358577"/>
                  </a:lnTo>
                  <a:lnTo>
                    <a:pt x="1166286" y="2433765"/>
                  </a:lnTo>
                  <a:lnTo>
                    <a:pt x="1210000" y="2433765"/>
                  </a:lnTo>
                  <a:lnTo>
                    <a:pt x="1210000" y="2358577"/>
                  </a:lnTo>
                  <a:close/>
                </a:path>
                <a:path w="1496059" h="3481070">
                  <a:moveTo>
                    <a:pt x="1495986" y="2516918"/>
                  </a:moveTo>
                  <a:lnTo>
                    <a:pt x="1326959" y="2516918"/>
                  </a:lnTo>
                  <a:lnTo>
                    <a:pt x="1326959" y="2559078"/>
                  </a:lnTo>
                  <a:lnTo>
                    <a:pt x="1495986" y="2559078"/>
                  </a:lnTo>
                  <a:lnTo>
                    <a:pt x="1495986" y="2516918"/>
                  </a:lnTo>
                  <a:close/>
                </a:path>
                <a:path w="1496059" h="3481070">
                  <a:moveTo>
                    <a:pt x="1440227" y="2353720"/>
                  </a:moveTo>
                  <a:lnTo>
                    <a:pt x="1391656" y="2353720"/>
                  </a:lnTo>
                  <a:lnTo>
                    <a:pt x="1391656" y="2516918"/>
                  </a:lnTo>
                  <a:lnTo>
                    <a:pt x="1440227" y="2516918"/>
                  </a:lnTo>
                  <a:lnTo>
                    <a:pt x="1440227" y="2353720"/>
                  </a:lnTo>
                  <a:close/>
                </a:path>
                <a:path w="1496059" h="3481070">
                  <a:moveTo>
                    <a:pt x="1440227" y="2303594"/>
                  </a:moveTo>
                  <a:lnTo>
                    <a:pt x="1400399" y="2303594"/>
                  </a:lnTo>
                  <a:lnTo>
                    <a:pt x="1319771" y="2346142"/>
                  </a:lnTo>
                  <a:lnTo>
                    <a:pt x="1335313" y="2384805"/>
                  </a:lnTo>
                  <a:lnTo>
                    <a:pt x="1391656" y="2353720"/>
                  </a:lnTo>
                  <a:lnTo>
                    <a:pt x="1440227" y="2353720"/>
                  </a:lnTo>
                  <a:lnTo>
                    <a:pt x="1440227" y="2303594"/>
                  </a:lnTo>
                  <a:close/>
                </a:path>
                <a:path w="1496059" h="3481070">
                  <a:moveTo>
                    <a:pt x="116181" y="2933535"/>
                  </a:moveTo>
                  <a:lnTo>
                    <a:pt x="72467" y="2933535"/>
                  </a:lnTo>
                  <a:lnTo>
                    <a:pt x="72467" y="3009111"/>
                  </a:lnTo>
                  <a:lnTo>
                    <a:pt x="116181" y="3009111"/>
                  </a:lnTo>
                  <a:lnTo>
                    <a:pt x="116181" y="2933535"/>
                  </a:lnTo>
                  <a:close/>
                </a:path>
                <a:path w="1496059" h="3481070">
                  <a:moveTo>
                    <a:pt x="188649" y="2894484"/>
                  </a:moveTo>
                  <a:lnTo>
                    <a:pt x="0" y="2894484"/>
                  </a:lnTo>
                  <a:lnTo>
                    <a:pt x="0" y="2933535"/>
                  </a:lnTo>
                  <a:lnTo>
                    <a:pt x="188649" y="2933535"/>
                  </a:lnTo>
                  <a:lnTo>
                    <a:pt x="188649" y="2894484"/>
                  </a:lnTo>
                  <a:close/>
                </a:path>
                <a:path w="1496059" h="3481070">
                  <a:moveTo>
                    <a:pt x="116181" y="2819296"/>
                  </a:moveTo>
                  <a:lnTo>
                    <a:pt x="72467" y="2819296"/>
                  </a:lnTo>
                  <a:lnTo>
                    <a:pt x="72467" y="2894484"/>
                  </a:lnTo>
                  <a:lnTo>
                    <a:pt x="116181" y="2894484"/>
                  </a:lnTo>
                  <a:lnTo>
                    <a:pt x="116181" y="2819296"/>
                  </a:lnTo>
                  <a:close/>
                </a:path>
                <a:path w="1496059" h="3481070">
                  <a:moveTo>
                    <a:pt x="402167" y="2977637"/>
                  </a:moveTo>
                  <a:lnTo>
                    <a:pt x="233140" y="2977637"/>
                  </a:lnTo>
                  <a:lnTo>
                    <a:pt x="233140" y="3019797"/>
                  </a:lnTo>
                  <a:lnTo>
                    <a:pt x="402167" y="3019797"/>
                  </a:lnTo>
                  <a:lnTo>
                    <a:pt x="402167" y="2977637"/>
                  </a:lnTo>
                  <a:close/>
                </a:path>
                <a:path w="1496059" h="3481070">
                  <a:moveTo>
                    <a:pt x="346408" y="2814439"/>
                  </a:moveTo>
                  <a:lnTo>
                    <a:pt x="297837" y="2814439"/>
                  </a:lnTo>
                  <a:lnTo>
                    <a:pt x="297837" y="2977637"/>
                  </a:lnTo>
                  <a:lnTo>
                    <a:pt x="346408" y="2977637"/>
                  </a:lnTo>
                  <a:lnTo>
                    <a:pt x="346408" y="2814439"/>
                  </a:lnTo>
                  <a:close/>
                </a:path>
                <a:path w="1496059" h="3481070">
                  <a:moveTo>
                    <a:pt x="346408" y="2764313"/>
                  </a:moveTo>
                  <a:lnTo>
                    <a:pt x="306580" y="2764313"/>
                  </a:lnTo>
                  <a:lnTo>
                    <a:pt x="225952" y="2806861"/>
                  </a:lnTo>
                  <a:lnTo>
                    <a:pt x="241495" y="2845524"/>
                  </a:lnTo>
                  <a:lnTo>
                    <a:pt x="297837" y="2814439"/>
                  </a:lnTo>
                  <a:lnTo>
                    <a:pt x="346408" y="2814439"/>
                  </a:lnTo>
                  <a:lnTo>
                    <a:pt x="346408" y="2764313"/>
                  </a:lnTo>
                  <a:close/>
                </a:path>
                <a:path w="1496059" h="3481070">
                  <a:moveTo>
                    <a:pt x="1248469" y="2892929"/>
                  </a:moveTo>
                  <a:lnTo>
                    <a:pt x="1127624" y="2892929"/>
                  </a:lnTo>
                  <a:lnTo>
                    <a:pt x="1127624" y="2935089"/>
                  </a:lnTo>
                  <a:lnTo>
                    <a:pt x="1248469" y="2935089"/>
                  </a:lnTo>
                  <a:lnTo>
                    <a:pt x="1248469" y="2892929"/>
                  </a:lnTo>
                  <a:close/>
                </a:path>
                <a:path w="1496059" h="3481070">
                  <a:moveTo>
                    <a:pt x="1495986" y="2977637"/>
                  </a:moveTo>
                  <a:lnTo>
                    <a:pt x="1326959" y="2977637"/>
                  </a:lnTo>
                  <a:lnTo>
                    <a:pt x="1326959" y="3019797"/>
                  </a:lnTo>
                  <a:lnTo>
                    <a:pt x="1495986" y="3019797"/>
                  </a:lnTo>
                  <a:lnTo>
                    <a:pt x="1495986" y="2977637"/>
                  </a:lnTo>
                  <a:close/>
                </a:path>
                <a:path w="1496059" h="3481070">
                  <a:moveTo>
                    <a:pt x="1440227" y="2814439"/>
                  </a:moveTo>
                  <a:lnTo>
                    <a:pt x="1391656" y="2814439"/>
                  </a:lnTo>
                  <a:lnTo>
                    <a:pt x="1391656" y="2977637"/>
                  </a:lnTo>
                  <a:lnTo>
                    <a:pt x="1440227" y="2977637"/>
                  </a:lnTo>
                  <a:lnTo>
                    <a:pt x="1440227" y="2814439"/>
                  </a:lnTo>
                  <a:close/>
                </a:path>
                <a:path w="1496059" h="3481070">
                  <a:moveTo>
                    <a:pt x="1440227" y="2764313"/>
                  </a:moveTo>
                  <a:lnTo>
                    <a:pt x="1400399" y="2764313"/>
                  </a:lnTo>
                  <a:lnTo>
                    <a:pt x="1319771" y="2806861"/>
                  </a:lnTo>
                  <a:lnTo>
                    <a:pt x="1335313" y="2845524"/>
                  </a:lnTo>
                  <a:lnTo>
                    <a:pt x="1391656" y="2814439"/>
                  </a:lnTo>
                  <a:lnTo>
                    <a:pt x="1440227" y="2814439"/>
                  </a:lnTo>
                  <a:lnTo>
                    <a:pt x="1440227" y="2764313"/>
                  </a:lnTo>
                  <a:close/>
                </a:path>
                <a:path w="1496059" h="3481070">
                  <a:moveTo>
                    <a:pt x="116181" y="3394254"/>
                  </a:moveTo>
                  <a:lnTo>
                    <a:pt x="72467" y="3394254"/>
                  </a:lnTo>
                  <a:lnTo>
                    <a:pt x="72467" y="3469830"/>
                  </a:lnTo>
                  <a:lnTo>
                    <a:pt x="116181" y="3469830"/>
                  </a:lnTo>
                  <a:lnTo>
                    <a:pt x="116181" y="3394254"/>
                  </a:lnTo>
                  <a:close/>
                </a:path>
                <a:path w="1496059" h="3481070">
                  <a:moveTo>
                    <a:pt x="188649" y="3355202"/>
                  </a:moveTo>
                  <a:lnTo>
                    <a:pt x="0" y="3355202"/>
                  </a:lnTo>
                  <a:lnTo>
                    <a:pt x="0" y="3394254"/>
                  </a:lnTo>
                  <a:lnTo>
                    <a:pt x="188649" y="3394254"/>
                  </a:lnTo>
                  <a:lnTo>
                    <a:pt x="188649" y="3355202"/>
                  </a:lnTo>
                  <a:close/>
                </a:path>
                <a:path w="1496059" h="3481070">
                  <a:moveTo>
                    <a:pt x="116181" y="3280015"/>
                  </a:moveTo>
                  <a:lnTo>
                    <a:pt x="72467" y="3280015"/>
                  </a:lnTo>
                  <a:lnTo>
                    <a:pt x="72467" y="3355202"/>
                  </a:lnTo>
                  <a:lnTo>
                    <a:pt x="116181" y="3355202"/>
                  </a:lnTo>
                  <a:lnTo>
                    <a:pt x="116181" y="3280015"/>
                  </a:lnTo>
                  <a:close/>
                </a:path>
                <a:path w="1496059" h="3481070">
                  <a:moveTo>
                    <a:pt x="402167" y="3438356"/>
                  </a:moveTo>
                  <a:lnTo>
                    <a:pt x="233140" y="3438356"/>
                  </a:lnTo>
                  <a:lnTo>
                    <a:pt x="233140" y="3480516"/>
                  </a:lnTo>
                  <a:lnTo>
                    <a:pt x="402167" y="3480516"/>
                  </a:lnTo>
                  <a:lnTo>
                    <a:pt x="402167" y="3438356"/>
                  </a:lnTo>
                  <a:close/>
                </a:path>
                <a:path w="1496059" h="3481070">
                  <a:moveTo>
                    <a:pt x="346408" y="3275157"/>
                  </a:moveTo>
                  <a:lnTo>
                    <a:pt x="297837" y="3275157"/>
                  </a:lnTo>
                  <a:lnTo>
                    <a:pt x="297837" y="3438356"/>
                  </a:lnTo>
                  <a:lnTo>
                    <a:pt x="346408" y="3438356"/>
                  </a:lnTo>
                  <a:lnTo>
                    <a:pt x="346408" y="3275157"/>
                  </a:lnTo>
                  <a:close/>
                </a:path>
                <a:path w="1496059" h="3481070">
                  <a:moveTo>
                    <a:pt x="346408" y="3225032"/>
                  </a:moveTo>
                  <a:lnTo>
                    <a:pt x="306580" y="3225032"/>
                  </a:lnTo>
                  <a:lnTo>
                    <a:pt x="225952" y="3267580"/>
                  </a:lnTo>
                  <a:lnTo>
                    <a:pt x="241495" y="3306243"/>
                  </a:lnTo>
                  <a:lnTo>
                    <a:pt x="297837" y="3275157"/>
                  </a:lnTo>
                  <a:lnTo>
                    <a:pt x="346408" y="3275157"/>
                  </a:lnTo>
                  <a:lnTo>
                    <a:pt x="346408" y="3225032"/>
                  </a:lnTo>
                  <a:close/>
                </a:path>
                <a:path w="1496059" h="3481070">
                  <a:moveTo>
                    <a:pt x="1210000" y="3394254"/>
                  </a:moveTo>
                  <a:lnTo>
                    <a:pt x="1166286" y="3394254"/>
                  </a:lnTo>
                  <a:lnTo>
                    <a:pt x="1166286" y="3469830"/>
                  </a:lnTo>
                  <a:lnTo>
                    <a:pt x="1210000" y="3469830"/>
                  </a:lnTo>
                  <a:lnTo>
                    <a:pt x="1210000" y="3394254"/>
                  </a:lnTo>
                  <a:close/>
                </a:path>
                <a:path w="1496059" h="3481070">
                  <a:moveTo>
                    <a:pt x="1282468" y="3355202"/>
                  </a:moveTo>
                  <a:lnTo>
                    <a:pt x="1093818" y="3355202"/>
                  </a:lnTo>
                  <a:lnTo>
                    <a:pt x="1093818" y="3394254"/>
                  </a:lnTo>
                  <a:lnTo>
                    <a:pt x="1282468" y="3394254"/>
                  </a:lnTo>
                  <a:lnTo>
                    <a:pt x="1282468" y="3355202"/>
                  </a:lnTo>
                  <a:close/>
                </a:path>
                <a:path w="1496059" h="3481070">
                  <a:moveTo>
                    <a:pt x="1210000" y="3280015"/>
                  </a:moveTo>
                  <a:lnTo>
                    <a:pt x="1166286" y="3280015"/>
                  </a:lnTo>
                  <a:lnTo>
                    <a:pt x="1166286" y="3355202"/>
                  </a:lnTo>
                  <a:lnTo>
                    <a:pt x="1210000" y="3355202"/>
                  </a:lnTo>
                  <a:lnTo>
                    <a:pt x="1210000" y="3280015"/>
                  </a:lnTo>
                  <a:close/>
                </a:path>
                <a:path w="1496059" h="3481070">
                  <a:moveTo>
                    <a:pt x="1495986" y="3438356"/>
                  </a:moveTo>
                  <a:lnTo>
                    <a:pt x="1326959" y="3438356"/>
                  </a:lnTo>
                  <a:lnTo>
                    <a:pt x="1326959" y="3480516"/>
                  </a:lnTo>
                  <a:lnTo>
                    <a:pt x="1495986" y="3480516"/>
                  </a:lnTo>
                  <a:lnTo>
                    <a:pt x="1495986" y="3438356"/>
                  </a:lnTo>
                  <a:close/>
                </a:path>
                <a:path w="1496059" h="3481070">
                  <a:moveTo>
                    <a:pt x="1440227" y="3275157"/>
                  </a:moveTo>
                  <a:lnTo>
                    <a:pt x="1391656" y="3275157"/>
                  </a:lnTo>
                  <a:lnTo>
                    <a:pt x="1391656" y="3438356"/>
                  </a:lnTo>
                  <a:lnTo>
                    <a:pt x="1440227" y="3438356"/>
                  </a:lnTo>
                  <a:lnTo>
                    <a:pt x="1440227" y="3275157"/>
                  </a:lnTo>
                  <a:close/>
                </a:path>
                <a:path w="1496059" h="3481070">
                  <a:moveTo>
                    <a:pt x="1440227" y="3225032"/>
                  </a:moveTo>
                  <a:lnTo>
                    <a:pt x="1400399" y="3225032"/>
                  </a:lnTo>
                  <a:lnTo>
                    <a:pt x="1319771" y="3267580"/>
                  </a:lnTo>
                  <a:lnTo>
                    <a:pt x="1335313" y="3306243"/>
                  </a:lnTo>
                  <a:lnTo>
                    <a:pt x="1391656" y="3275157"/>
                  </a:lnTo>
                  <a:lnTo>
                    <a:pt x="1440227" y="3275157"/>
                  </a:lnTo>
                  <a:lnTo>
                    <a:pt x="1440227" y="3225032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1384" y="3092418"/>
              <a:ext cx="10250812" cy="635615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5CC33-3DF9-9A6F-C6F4-8BB327A8FE7B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3B1A94-847C-C594-1E89-9480EA9C532E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A9C938-7FFC-A2AF-C7B1-8ADFCF425602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7725" y="6868491"/>
            <a:ext cx="7584929" cy="816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433772" y="5131225"/>
            <a:ext cx="75565" cy="265430"/>
          </a:xfrm>
          <a:custGeom>
            <a:avLst/>
            <a:gdLst/>
            <a:ahLst/>
            <a:cxnLst/>
            <a:rect l="l" t="t" r="r" b="b"/>
            <a:pathLst>
              <a:path w="75565" h="265429">
                <a:moveTo>
                  <a:pt x="75298" y="0"/>
                </a:moveTo>
                <a:lnTo>
                  <a:pt x="0" y="0"/>
                </a:lnTo>
                <a:lnTo>
                  <a:pt x="0" y="27940"/>
                </a:lnTo>
                <a:lnTo>
                  <a:pt x="0" y="238760"/>
                </a:lnTo>
                <a:lnTo>
                  <a:pt x="0" y="265430"/>
                </a:lnTo>
                <a:lnTo>
                  <a:pt x="75298" y="265430"/>
                </a:lnTo>
                <a:lnTo>
                  <a:pt x="75298" y="238760"/>
                </a:lnTo>
                <a:lnTo>
                  <a:pt x="32207" y="238760"/>
                </a:lnTo>
                <a:lnTo>
                  <a:pt x="32207" y="27940"/>
                </a:lnTo>
                <a:lnTo>
                  <a:pt x="75298" y="27940"/>
                </a:lnTo>
                <a:lnTo>
                  <a:pt x="7529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078605" y="5131217"/>
            <a:ext cx="1418590" cy="266065"/>
            <a:chOff x="11078605" y="5131217"/>
            <a:chExt cx="1418590" cy="266065"/>
          </a:xfrm>
        </p:grpSpPr>
        <p:sp>
          <p:nvSpPr>
            <p:cNvPr id="12" name="object 12"/>
            <p:cNvSpPr/>
            <p:nvPr/>
          </p:nvSpPr>
          <p:spPr>
            <a:xfrm>
              <a:off x="11589093" y="5131224"/>
              <a:ext cx="75565" cy="265430"/>
            </a:xfrm>
            <a:custGeom>
              <a:avLst/>
              <a:gdLst/>
              <a:ahLst/>
              <a:cxnLst/>
              <a:rect l="l" t="t" r="r" b="b"/>
              <a:pathLst>
                <a:path w="75565" h="265429">
                  <a:moveTo>
                    <a:pt x="75018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2811" y="27940"/>
                  </a:lnTo>
                  <a:lnTo>
                    <a:pt x="42811" y="238760"/>
                  </a:lnTo>
                  <a:lnTo>
                    <a:pt x="0" y="238760"/>
                  </a:lnTo>
                  <a:lnTo>
                    <a:pt x="0" y="265430"/>
                  </a:lnTo>
                  <a:lnTo>
                    <a:pt x="75018" y="265430"/>
                  </a:lnTo>
                  <a:lnTo>
                    <a:pt x="75018" y="238760"/>
                  </a:lnTo>
                  <a:lnTo>
                    <a:pt x="75018" y="27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78605" y="5131429"/>
              <a:ext cx="1418590" cy="266065"/>
            </a:xfrm>
            <a:custGeom>
              <a:avLst/>
              <a:gdLst/>
              <a:ahLst/>
              <a:cxnLst/>
              <a:rect l="l" t="t" r="r" b="b"/>
              <a:pathLst>
                <a:path w="1418590" h="266064">
                  <a:moveTo>
                    <a:pt x="78640" y="60698"/>
                  </a:moveTo>
                  <a:lnTo>
                    <a:pt x="75014" y="60698"/>
                  </a:lnTo>
                  <a:lnTo>
                    <a:pt x="67077" y="60993"/>
                  </a:lnTo>
                  <a:lnTo>
                    <a:pt x="26573" y="75193"/>
                  </a:lnTo>
                  <a:lnTo>
                    <a:pt x="3140" y="111715"/>
                  </a:lnTo>
                  <a:lnTo>
                    <a:pt x="0" y="138718"/>
                  </a:lnTo>
                  <a:lnTo>
                    <a:pt x="223" y="146896"/>
                  </a:lnTo>
                  <a:lnTo>
                    <a:pt x="9400" y="185865"/>
                  </a:lnTo>
                  <a:lnTo>
                    <a:pt x="45094" y="212014"/>
                  </a:lnTo>
                  <a:lnTo>
                    <a:pt x="58837" y="212014"/>
                  </a:lnTo>
                  <a:lnTo>
                    <a:pt x="63513" y="211394"/>
                  </a:lnTo>
                  <a:lnTo>
                    <a:pt x="67713" y="210153"/>
                  </a:lnTo>
                  <a:lnTo>
                    <a:pt x="72007" y="209008"/>
                  </a:lnTo>
                  <a:lnTo>
                    <a:pt x="99637" y="187248"/>
                  </a:lnTo>
                  <a:lnTo>
                    <a:pt x="130702" y="187248"/>
                  </a:lnTo>
                  <a:lnTo>
                    <a:pt x="130702" y="182095"/>
                  </a:lnTo>
                  <a:lnTo>
                    <a:pt x="57835" y="182095"/>
                  </a:lnTo>
                  <a:lnTo>
                    <a:pt x="54256" y="181284"/>
                  </a:lnTo>
                  <a:lnTo>
                    <a:pt x="36648" y="145160"/>
                  </a:lnTo>
                  <a:lnTo>
                    <a:pt x="36719" y="129037"/>
                  </a:lnTo>
                  <a:lnTo>
                    <a:pt x="37507" y="122828"/>
                  </a:lnTo>
                  <a:lnTo>
                    <a:pt x="39224" y="116815"/>
                  </a:lnTo>
                  <a:lnTo>
                    <a:pt x="40942" y="110707"/>
                  </a:lnTo>
                  <a:lnTo>
                    <a:pt x="67665" y="88184"/>
                  </a:lnTo>
                  <a:lnTo>
                    <a:pt x="130702" y="88184"/>
                  </a:lnTo>
                  <a:lnTo>
                    <a:pt x="130702" y="63275"/>
                  </a:lnTo>
                  <a:lnTo>
                    <a:pt x="95771" y="63275"/>
                  </a:lnTo>
                  <a:lnTo>
                    <a:pt x="92908" y="62511"/>
                  </a:lnTo>
                  <a:lnTo>
                    <a:pt x="89524" y="61879"/>
                  </a:lnTo>
                  <a:lnTo>
                    <a:pt x="82267" y="60936"/>
                  </a:lnTo>
                  <a:lnTo>
                    <a:pt x="78640" y="60698"/>
                  </a:lnTo>
                  <a:close/>
                </a:path>
                <a:path w="1418590" h="266064">
                  <a:moveTo>
                    <a:pt x="130702" y="187248"/>
                  </a:moveTo>
                  <a:lnTo>
                    <a:pt x="99637" y="187248"/>
                  </a:lnTo>
                  <a:lnTo>
                    <a:pt x="100495" y="208722"/>
                  </a:lnTo>
                  <a:lnTo>
                    <a:pt x="130702" y="208722"/>
                  </a:lnTo>
                  <a:lnTo>
                    <a:pt x="130702" y="187248"/>
                  </a:lnTo>
                  <a:close/>
                </a:path>
                <a:path w="1418590" h="266064">
                  <a:moveTo>
                    <a:pt x="130702" y="88184"/>
                  </a:moveTo>
                  <a:lnTo>
                    <a:pt x="77400" y="88184"/>
                  </a:lnTo>
                  <a:lnTo>
                    <a:pt x="81456" y="88518"/>
                  </a:lnTo>
                  <a:lnTo>
                    <a:pt x="89568" y="89854"/>
                  </a:lnTo>
                  <a:lnTo>
                    <a:pt x="93004" y="90713"/>
                  </a:lnTo>
                  <a:lnTo>
                    <a:pt x="95771" y="91763"/>
                  </a:lnTo>
                  <a:lnTo>
                    <a:pt x="95771" y="155324"/>
                  </a:lnTo>
                  <a:lnTo>
                    <a:pt x="67760" y="182095"/>
                  </a:lnTo>
                  <a:lnTo>
                    <a:pt x="130702" y="182095"/>
                  </a:lnTo>
                  <a:lnTo>
                    <a:pt x="130702" y="88184"/>
                  </a:lnTo>
                  <a:close/>
                </a:path>
                <a:path w="1418590" h="266064">
                  <a:moveTo>
                    <a:pt x="130702" y="6442"/>
                  </a:moveTo>
                  <a:lnTo>
                    <a:pt x="95771" y="6442"/>
                  </a:lnTo>
                  <a:lnTo>
                    <a:pt x="95771" y="63275"/>
                  </a:lnTo>
                  <a:lnTo>
                    <a:pt x="130702" y="63275"/>
                  </a:lnTo>
                  <a:lnTo>
                    <a:pt x="130702" y="6442"/>
                  </a:lnTo>
                  <a:close/>
                </a:path>
                <a:path w="1418590" h="266064">
                  <a:moveTo>
                    <a:pt x="200419" y="63275"/>
                  </a:moveTo>
                  <a:lnTo>
                    <a:pt x="157901" y="63275"/>
                  </a:lnTo>
                  <a:lnTo>
                    <a:pt x="209581" y="135426"/>
                  </a:lnTo>
                  <a:lnTo>
                    <a:pt x="155038" y="208722"/>
                  </a:lnTo>
                  <a:lnTo>
                    <a:pt x="197269" y="208722"/>
                  </a:lnTo>
                  <a:lnTo>
                    <a:pt x="230625" y="159762"/>
                  </a:lnTo>
                  <a:lnTo>
                    <a:pt x="272066" y="159762"/>
                  </a:lnTo>
                  <a:lnTo>
                    <a:pt x="254389" y="135139"/>
                  </a:lnTo>
                  <a:lnTo>
                    <a:pt x="271157" y="111089"/>
                  </a:lnTo>
                  <a:lnTo>
                    <a:pt x="233059" y="111089"/>
                  </a:lnTo>
                  <a:lnTo>
                    <a:pt x="200419" y="63275"/>
                  </a:lnTo>
                  <a:close/>
                </a:path>
                <a:path w="1418590" h="266064">
                  <a:moveTo>
                    <a:pt x="272066" y="159762"/>
                  </a:moveTo>
                  <a:lnTo>
                    <a:pt x="230625" y="159762"/>
                  </a:lnTo>
                  <a:lnTo>
                    <a:pt x="263837" y="208722"/>
                  </a:lnTo>
                  <a:lnTo>
                    <a:pt x="307214" y="208722"/>
                  </a:lnTo>
                  <a:lnTo>
                    <a:pt x="272066" y="159762"/>
                  </a:lnTo>
                  <a:close/>
                </a:path>
                <a:path w="1418590" h="266064">
                  <a:moveTo>
                    <a:pt x="304494" y="63275"/>
                  </a:moveTo>
                  <a:lnTo>
                    <a:pt x="265269" y="63275"/>
                  </a:lnTo>
                  <a:lnTo>
                    <a:pt x="233059" y="111089"/>
                  </a:lnTo>
                  <a:lnTo>
                    <a:pt x="271157" y="111089"/>
                  </a:lnTo>
                  <a:lnTo>
                    <a:pt x="304494" y="63275"/>
                  </a:lnTo>
                  <a:close/>
                </a:path>
                <a:path w="1418590" h="266064">
                  <a:moveTo>
                    <a:pt x="937246" y="88470"/>
                  </a:moveTo>
                  <a:lnTo>
                    <a:pt x="814131" y="88470"/>
                  </a:lnTo>
                  <a:lnTo>
                    <a:pt x="814131" y="116243"/>
                  </a:lnTo>
                  <a:lnTo>
                    <a:pt x="937246" y="116243"/>
                  </a:lnTo>
                  <a:lnTo>
                    <a:pt x="937246" y="88470"/>
                  </a:lnTo>
                  <a:close/>
                </a:path>
                <a:path w="1418590" h="266064">
                  <a:moveTo>
                    <a:pt x="937246" y="144874"/>
                  </a:moveTo>
                  <a:lnTo>
                    <a:pt x="814131" y="144874"/>
                  </a:lnTo>
                  <a:lnTo>
                    <a:pt x="814131" y="172646"/>
                  </a:lnTo>
                  <a:lnTo>
                    <a:pt x="937246" y="172646"/>
                  </a:lnTo>
                  <a:lnTo>
                    <a:pt x="937246" y="144874"/>
                  </a:lnTo>
                  <a:close/>
                </a:path>
                <a:path w="1418590" h="266064">
                  <a:moveTo>
                    <a:pt x="1247610" y="0"/>
                  </a:moveTo>
                  <a:lnTo>
                    <a:pt x="1235584" y="0"/>
                  </a:lnTo>
                  <a:lnTo>
                    <a:pt x="1228060" y="241"/>
                  </a:lnTo>
                  <a:lnTo>
                    <a:pt x="1185861" y="19994"/>
                  </a:lnTo>
                  <a:lnTo>
                    <a:pt x="1176747" y="59553"/>
                  </a:lnTo>
                  <a:lnTo>
                    <a:pt x="1176747" y="89711"/>
                  </a:lnTo>
                  <a:lnTo>
                    <a:pt x="1176222" y="94006"/>
                  </a:lnTo>
                  <a:lnTo>
                    <a:pt x="1175172" y="97632"/>
                  </a:lnTo>
                  <a:lnTo>
                    <a:pt x="1174218" y="101164"/>
                  </a:lnTo>
                  <a:lnTo>
                    <a:pt x="1172596" y="104074"/>
                  </a:lnTo>
                  <a:lnTo>
                    <a:pt x="1153413" y="113093"/>
                  </a:lnTo>
                  <a:lnTo>
                    <a:pt x="1139240" y="113093"/>
                  </a:lnTo>
                  <a:lnTo>
                    <a:pt x="1139240" y="140150"/>
                  </a:lnTo>
                  <a:lnTo>
                    <a:pt x="1158471" y="140150"/>
                  </a:lnTo>
                  <a:lnTo>
                    <a:pt x="1165772" y="142631"/>
                  </a:lnTo>
                  <a:lnTo>
                    <a:pt x="1174552" y="152557"/>
                  </a:lnTo>
                  <a:lnTo>
                    <a:pt x="1176747" y="159953"/>
                  </a:lnTo>
                  <a:lnTo>
                    <a:pt x="1176747" y="206145"/>
                  </a:lnTo>
                  <a:lnTo>
                    <a:pt x="1177660" y="220559"/>
                  </a:lnTo>
                  <a:lnTo>
                    <a:pt x="1199589" y="257503"/>
                  </a:lnTo>
                  <a:lnTo>
                    <a:pt x="1235584" y="265555"/>
                  </a:lnTo>
                  <a:lnTo>
                    <a:pt x="1247610" y="265555"/>
                  </a:lnTo>
                  <a:lnTo>
                    <a:pt x="1247610" y="238642"/>
                  </a:lnTo>
                  <a:lnTo>
                    <a:pt x="1234010" y="238642"/>
                  </a:lnTo>
                  <a:lnTo>
                    <a:pt x="1229858" y="238117"/>
                  </a:lnTo>
                  <a:lnTo>
                    <a:pt x="1208385" y="212635"/>
                  </a:lnTo>
                  <a:lnTo>
                    <a:pt x="1208385" y="170070"/>
                  </a:lnTo>
                  <a:lnTo>
                    <a:pt x="1207919" y="160165"/>
                  </a:lnTo>
                  <a:lnTo>
                    <a:pt x="1185345" y="128089"/>
                  </a:lnTo>
                  <a:lnTo>
                    <a:pt x="1178179" y="126693"/>
                  </a:lnTo>
                  <a:lnTo>
                    <a:pt x="1183332" y="125930"/>
                  </a:lnTo>
                  <a:lnTo>
                    <a:pt x="1206524" y="102213"/>
                  </a:lnTo>
                  <a:lnTo>
                    <a:pt x="1207764" y="97155"/>
                  </a:lnTo>
                  <a:lnTo>
                    <a:pt x="1208385" y="91047"/>
                  </a:lnTo>
                  <a:lnTo>
                    <a:pt x="1208445" y="52404"/>
                  </a:lnTo>
                  <a:lnTo>
                    <a:pt x="1209100" y="47814"/>
                  </a:lnTo>
                  <a:lnTo>
                    <a:pt x="1210532" y="43805"/>
                  </a:lnTo>
                  <a:lnTo>
                    <a:pt x="1211964" y="39702"/>
                  </a:lnTo>
                  <a:lnTo>
                    <a:pt x="1214015" y="36409"/>
                  </a:lnTo>
                  <a:lnTo>
                    <a:pt x="1219360" y="31446"/>
                  </a:lnTo>
                  <a:lnTo>
                    <a:pt x="1222509" y="29681"/>
                  </a:lnTo>
                  <a:lnTo>
                    <a:pt x="1226136" y="28631"/>
                  </a:lnTo>
                  <a:lnTo>
                    <a:pt x="1229858" y="27486"/>
                  </a:lnTo>
                  <a:lnTo>
                    <a:pt x="1234010" y="26913"/>
                  </a:lnTo>
                  <a:lnTo>
                    <a:pt x="1247610" y="26913"/>
                  </a:lnTo>
                  <a:lnTo>
                    <a:pt x="1247610" y="0"/>
                  </a:lnTo>
                  <a:close/>
                </a:path>
                <a:path w="1418590" h="266064">
                  <a:moveTo>
                    <a:pt x="1321765" y="0"/>
                  </a:moveTo>
                  <a:lnTo>
                    <a:pt x="1309740" y="0"/>
                  </a:lnTo>
                  <a:lnTo>
                    <a:pt x="1309740" y="26913"/>
                  </a:lnTo>
                  <a:lnTo>
                    <a:pt x="1323483" y="26913"/>
                  </a:lnTo>
                  <a:lnTo>
                    <a:pt x="1327586" y="27438"/>
                  </a:lnTo>
                  <a:lnTo>
                    <a:pt x="1346960" y="43805"/>
                  </a:lnTo>
                  <a:lnTo>
                    <a:pt x="1348392" y="47909"/>
                  </a:lnTo>
                  <a:lnTo>
                    <a:pt x="1349108" y="53063"/>
                  </a:lnTo>
                  <a:lnTo>
                    <a:pt x="1349108" y="83174"/>
                  </a:lnTo>
                  <a:lnTo>
                    <a:pt x="1349564" y="93087"/>
                  </a:lnTo>
                  <a:lnTo>
                    <a:pt x="1372004" y="125244"/>
                  </a:lnTo>
                  <a:lnTo>
                    <a:pt x="1379171" y="126693"/>
                  </a:lnTo>
                  <a:lnTo>
                    <a:pt x="1374017" y="127457"/>
                  </a:lnTo>
                  <a:lnTo>
                    <a:pt x="1349108" y="162339"/>
                  </a:lnTo>
                  <a:lnTo>
                    <a:pt x="1349028" y="213285"/>
                  </a:lnTo>
                  <a:lnTo>
                    <a:pt x="1348392" y="217741"/>
                  </a:lnTo>
                  <a:lnTo>
                    <a:pt x="1346960" y="221749"/>
                  </a:lnTo>
                  <a:lnTo>
                    <a:pt x="1345529" y="225853"/>
                  </a:lnTo>
                  <a:lnTo>
                    <a:pt x="1343477" y="229146"/>
                  </a:lnTo>
                  <a:lnTo>
                    <a:pt x="1340805" y="231627"/>
                  </a:lnTo>
                  <a:lnTo>
                    <a:pt x="1338132" y="234204"/>
                  </a:lnTo>
                  <a:lnTo>
                    <a:pt x="1334935" y="236017"/>
                  </a:lnTo>
                  <a:lnTo>
                    <a:pt x="1327586" y="238117"/>
                  </a:lnTo>
                  <a:lnTo>
                    <a:pt x="1323483" y="238642"/>
                  </a:lnTo>
                  <a:lnTo>
                    <a:pt x="1309740" y="238642"/>
                  </a:lnTo>
                  <a:lnTo>
                    <a:pt x="1309740" y="265555"/>
                  </a:lnTo>
                  <a:lnTo>
                    <a:pt x="1321765" y="265555"/>
                  </a:lnTo>
                  <a:lnTo>
                    <a:pt x="1329289" y="265313"/>
                  </a:lnTo>
                  <a:lnTo>
                    <a:pt x="1371631" y="245561"/>
                  </a:lnTo>
                  <a:lnTo>
                    <a:pt x="1380745" y="206145"/>
                  </a:lnTo>
                  <a:lnTo>
                    <a:pt x="1380745" y="163532"/>
                  </a:lnTo>
                  <a:lnTo>
                    <a:pt x="1381223" y="159285"/>
                  </a:lnTo>
                  <a:lnTo>
                    <a:pt x="1395920" y="141868"/>
                  </a:lnTo>
                  <a:lnTo>
                    <a:pt x="1399547" y="140722"/>
                  </a:lnTo>
                  <a:lnTo>
                    <a:pt x="1403937" y="140150"/>
                  </a:lnTo>
                  <a:lnTo>
                    <a:pt x="1418252" y="140150"/>
                  </a:lnTo>
                  <a:lnTo>
                    <a:pt x="1418252" y="113093"/>
                  </a:lnTo>
                  <a:lnTo>
                    <a:pt x="1398878" y="113093"/>
                  </a:lnTo>
                  <a:lnTo>
                    <a:pt x="1391577" y="110660"/>
                  </a:lnTo>
                  <a:lnTo>
                    <a:pt x="1387187" y="105792"/>
                  </a:lnTo>
                  <a:lnTo>
                    <a:pt x="1382893" y="100829"/>
                  </a:lnTo>
                  <a:lnTo>
                    <a:pt x="1380745" y="93433"/>
                  </a:lnTo>
                  <a:lnTo>
                    <a:pt x="1380745" y="59553"/>
                  </a:lnTo>
                  <a:lnTo>
                    <a:pt x="1379833" y="45076"/>
                  </a:lnTo>
                  <a:lnTo>
                    <a:pt x="1357894" y="8052"/>
                  </a:lnTo>
                  <a:lnTo>
                    <a:pt x="1335705" y="894"/>
                  </a:lnTo>
                  <a:lnTo>
                    <a:pt x="1321765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1433772" y="5822295"/>
            <a:ext cx="75565" cy="265430"/>
          </a:xfrm>
          <a:custGeom>
            <a:avLst/>
            <a:gdLst/>
            <a:ahLst/>
            <a:cxnLst/>
            <a:rect l="l" t="t" r="r" b="b"/>
            <a:pathLst>
              <a:path w="75565" h="265429">
                <a:moveTo>
                  <a:pt x="75298" y="0"/>
                </a:moveTo>
                <a:lnTo>
                  <a:pt x="0" y="0"/>
                </a:lnTo>
                <a:lnTo>
                  <a:pt x="0" y="27940"/>
                </a:lnTo>
                <a:lnTo>
                  <a:pt x="0" y="238760"/>
                </a:lnTo>
                <a:lnTo>
                  <a:pt x="0" y="265430"/>
                </a:lnTo>
                <a:lnTo>
                  <a:pt x="75298" y="265430"/>
                </a:lnTo>
                <a:lnTo>
                  <a:pt x="75298" y="238760"/>
                </a:lnTo>
                <a:lnTo>
                  <a:pt x="32207" y="238760"/>
                </a:lnTo>
                <a:lnTo>
                  <a:pt x="32207" y="27940"/>
                </a:lnTo>
                <a:lnTo>
                  <a:pt x="75298" y="27940"/>
                </a:lnTo>
                <a:lnTo>
                  <a:pt x="7529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1078605" y="5822295"/>
            <a:ext cx="1418590" cy="269240"/>
            <a:chOff x="11078605" y="5822295"/>
            <a:chExt cx="1418590" cy="269240"/>
          </a:xfrm>
        </p:grpSpPr>
        <p:sp>
          <p:nvSpPr>
            <p:cNvPr id="16" name="object 16"/>
            <p:cNvSpPr/>
            <p:nvPr/>
          </p:nvSpPr>
          <p:spPr>
            <a:xfrm>
              <a:off x="11589093" y="5822295"/>
              <a:ext cx="75565" cy="265430"/>
            </a:xfrm>
            <a:custGeom>
              <a:avLst/>
              <a:gdLst/>
              <a:ahLst/>
              <a:cxnLst/>
              <a:rect l="l" t="t" r="r" b="b"/>
              <a:pathLst>
                <a:path w="75565" h="265429">
                  <a:moveTo>
                    <a:pt x="75018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2811" y="27940"/>
                  </a:lnTo>
                  <a:lnTo>
                    <a:pt x="42811" y="238760"/>
                  </a:lnTo>
                  <a:lnTo>
                    <a:pt x="0" y="238760"/>
                  </a:lnTo>
                  <a:lnTo>
                    <a:pt x="0" y="265430"/>
                  </a:lnTo>
                  <a:lnTo>
                    <a:pt x="75018" y="265430"/>
                  </a:lnTo>
                  <a:lnTo>
                    <a:pt x="75018" y="238760"/>
                  </a:lnTo>
                  <a:lnTo>
                    <a:pt x="75018" y="27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78605" y="5822507"/>
              <a:ext cx="1418590" cy="269240"/>
            </a:xfrm>
            <a:custGeom>
              <a:avLst/>
              <a:gdLst/>
              <a:ahLst/>
              <a:cxnLst/>
              <a:rect l="l" t="t" r="r" b="b"/>
              <a:pathLst>
                <a:path w="1418590" h="269239">
                  <a:moveTo>
                    <a:pt x="78640" y="60698"/>
                  </a:moveTo>
                  <a:lnTo>
                    <a:pt x="75014" y="60698"/>
                  </a:lnTo>
                  <a:lnTo>
                    <a:pt x="67077" y="60993"/>
                  </a:lnTo>
                  <a:lnTo>
                    <a:pt x="26573" y="75193"/>
                  </a:lnTo>
                  <a:lnTo>
                    <a:pt x="3140" y="111715"/>
                  </a:lnTo>
                  <a:lnTo>
                    <a:pt x="0" y="138718"/>
                  </a:lnTo>
                  <a:lnTo>
                    <a:pt x="223" y="146896"/>
                  </a:lnTo>
                  <a:lnTo>
                    <a:pt x="9400" y="185865"/>
                  </a:lnTo>
                  <a:lnTo>
                    <a:pt x="45094" y="212014"/>
                  </a:lnTo>
                  <a:lnTo>
                    <a:pt x="58837" y="212014"/>
                  </a:lnTo>
                  <a:lnTo>
                    <a:pt x="63513" y="211394"/>
                  </a:lnTo>
                  <a:lnTo>
                    <a:pt x="67713" y="210153"/>
                  </a:lnTo>
                  <a:lnTo>
                    <a:pt x="72007" y="209008"/>
                  </a:lnTo>
                  <a:lnTo>
                    <a:pt x="99637" y="187248"/>
                  </a:lnTo>
                  <a:lnTo>
                    <a:pt x="130702" y="187248"/>
                  </a:lnTo>
                  <a:lnTo>
                    <a:pt x="130702" y="182095"/>
                  </a:lnTo>
                  <a:lnTo>
                    <a:pt x="57835" y="182095"/>
                  </a:lnTo>
                  <a:lnTo>
                    <a:pt x="54256" y="181284"/>
                  </a:lnTo>
                  <a:lnTo>
                    <a:pt x="36648" y="145160"/>
                  </a:lnTo>
                  <a:lnTo>
                    <a:pt x="36719" y="129037"/>
                  </a:lnTo>
                  <a:lnTo>
                    <a:pt x="37507" y="122828"/>
                  </a:lnTo>
                  <a:lnTo>
                    <a:pt x="39224" y="116815"/>
                  </a:lnTo>
                  <a:lnTo>
                    <a:pt x="40942" y="110707"/>
                  </a:lnTo>
                  <a:lnTo>
                    <a:pt x="67665" y="88184"/>
                  </a:lnTo>
                  <a:lnTo>
                    <a:pt x="130702" y="88184"/>
                  </a:lnTo>
                  <a:lnTo>
                    <a:pt x="130702" y="63275"/>
                  </a:lnTo>
                  <a:lnTo>
                    <a:pt x="95771" y="63275"/>
                  </a:lnTo>
                  <a:lnTo>
                    <a:pt x="92908" y="62511"/>
                  </a:lnTo>
                  <a:lnTo>
                    <a:pt x="89524" y="61879"/>
                  </a:lnTo>
                  <a:lnTo>
                    <a:pt x="82267" y="60936"/>
                  </a:lnTo>
                  <a:lnTo>
                    <a:pt x="78640" y="60698"/>
                  </a:lnTo>
                  <a:close/>
                </a:path>
                <a:path w="1418590" h="269239">
                  <a:moveTo>
                    <a:pt x="130702" y="187248"/>
                  </a:moveTo>
                  <a:lnTo>
                    <a:pt x="99637" y="187248"/>
                  </a:lnTo>
                  <a:lnTo>
                    <a:pt x="100495" y="208722"/>
                  </a:lnTo>
                  <a:lnTo>
                    <a:pt x="130702" y="208722"/>
                  </a:lnTo>
                  <a:lnTo>
                    <a:pt x="130702" y="187248"/>
                  </a:lnTo>
                  <a:close/>
                </a:path>
                <a:path w="1418590" h="269239">
                  <a:moveTo>
                    <a:pt x="130702" y="88184"/>
                  </a:moveTo>
                  <a:lnTo>
                    <a:pt x="77400" y="88184"/>
                  </a:lnTo>
                  <a:lnTo>
                    <a:pt x="81456" y="88518"/>
                  </a:lnTo>
                  <a:lnTo>
                    <a:pt x="89568" y="89854"/>
                  </a:lnTo>
                  <a:lnTo>
                    <a:pt x="93004" y="90713"/>
                  </a:lnTo>
                  <a:lnTo>
                    <a:pt x="95771" y="91763"/>
                  </a:lnTo>
                  <a:lnTo>
                    <a:pt x="95771" y="155324"/>
                  </a:lnTo>
                  <a:lnTo>
                    <a:pt x="67760" y="182095"/>
                  </a:lnTo>
                  <a:lnTo>
                    <a:pt x="130702" y="182095"/>
                  </a:lnTo>
                  <a:lnTo>
                    <a:pt x="130702" y="88184"/>
                  </a:lnTo>
                  <a:close/>
                </a:path>
                <a:path w="1418590" h="269239">
                  <a:moveTo>
                    <a:pt x="130702" y="6442"/>
                  </a:moveTo>
                  <a:lnTo>
                    <a:pt x="95771" y="6442"/>
                  </a:lnTo>
                  <a:lnTo>
                    <a:pt x="95771" y="63275"/>
                  </a:lnTo>
                  <a:lnTo>
                    <a:pt x="130702" y="63275"/>
                  </a:lnTo>
                  <a:lnTo>
                    <a:pt x="130702" y="6442"/>
                  </a:lnTo>
                  <a:close/>
                </a:path>
                <a:path w="1418590" h="269239">
                  <a:moveTo>
                    <a:pt x="158188" y="237783"/>
                  </a:moveTo>
                  <a:lnTo>
                    <a:pt x="158188" y="267416"/>
                  </a:lnTo>
                  <a:lnTo>
                    <a:pt x="161146" y="267893"/>
                  </a:lnTo>
                  <a:lnTo>
                    <a:pt x="164009" y="268227"/>
                  </a:lnTo>
                  <a:lnTo>
                    <a:pt x="166777" y="268418"/>
                  </a:lnTo>
                  <a:lnTo>
                    <a:pt x="169640" y="268705"/>
                  </a:lnTo>
                  <a:lnTo>
                    <a:pt x="172265" y="268848"/>
                  </a:lnTo>
                  <a:lnTo>
                    <a:pt x="174651" y="268848"/>
                  </a:lnTo>
                  <a:lnTo>
                    <a:pt x="213303" y="258039"/>
                  </a:lnTo>
                  <a:lnTo>
                    <a:pt x="232791" y="239501"/>
                  </a:lnTo>
                  <a:lnTo>
                    <a:pt x="174937" y="239501"/>
                  </a:lnTo>
                  <a:lnTo>
                    <a:pt x="173362" y="239453"/>
                  </a:lnTo>
                  <a:lnTo>
                    <a:pt x="170022" y="239262"/>
                  </a:lnTo>
                  <a:lnTo>
                    <a:pt x="168399" y="239119"/>
                  </a:lnTo>
                  <a:lnTo>
                    <a:pt x="166777" y="238928"/>
                  </a:lnTo>
                  <a:lnTo>
                    <a:pt x="165155" y="238832"/>
                  </a:lnTo>
                  <a:lnTo>
                    <a:pt x="163580" y="238642"/>
                  </a:lnTo>
                  <a:lnTo>
                    <a:pt x="162053" y="238355"/>
                  </a:lnTo>
                  <a:lnTo>
                    <a:pt x="160621" y="238164"/>
                  </a:lnTo>
                  <a:lnTo>
                    <a:pt x="158188" y="237783"/>
                  </a:lnTo>
                  <a:close/>
                </a:path>
                <a:path w="1418590" h="269239">
                  <a:moveTo>
                    <a:pt x="192545" y="63275"/>
                  </a:moveTo>
                  <a:lnTo>
                    <a:pt x="153607" y="63275"/>
                  </a:lnTo>
                  <a:lnTo>
                    <a:pt x="211299" y="208722"/>
                  </a:lnTo>
                  <a:lnTo>
                    <a:pt x="209485" y="213207"/>
                  </a:lnTo>
                  <a:lnTo>
                    <a:pt x="207386" y="217311"/>
                  </a:lnTo>
                  <a:lnTo>
                    <a:pt x="205000" y="221033"/>
                  </a:lnTo>
                  <a:lnTo>
                    <a:pt x="202614" y="224851"/>
                  </a:lnTo>
                  <a:lnTo>
                    <a:pt x="199942" y="228096"/>
                  </a:lnTo>
                  <a:lnTo>
                    <a:pt x="196983" y="230768"/>
                  </a:lnTo>
                  <a:lnTo>
                    <a:pt x="194120" y="233536"/>
                  </a:lnTo>
                  <a:lnTo>
                    <a:pt x="190970" y="235683"/>
                  </a:lnTo>
                  <a:lnTo>
                    <a:pt x="184099" y="238737"/>
                  </a:lnTo>
                  <a:lnTo>
                    <a:pt x="180377" y="239501"/>
                  </a:lnTo>
                  <a:lnTo>
                    <a:pt x="232791" y="239501"/>
                  </a:lnTo>
                  <a:lnTo>
                    <a:pt x="253843" y="201985"/>
                  </a:lnTo>
                  <a:lnTo>
                    <a:pt x="265734" y="172360"/>
                  </a:lnTo>
                  <a:lnTo>
                    <a:pt x="231770" y="172360"/>
                  </a:lnTo>
                  <a:lnTo>
                    <a:pt x="222751" y="145733"/>
                  </a:lnTo>
                  <a:lnTo>
                    <a:pt x="192545" y="63275"/>
                  </a:lnTo>
                  <a:close/>
                </a:path>
                <a:path w="1418590" h="269239">
                  <a:moveTo>
                    <a:pt x="308645" y="63275"/>
                  </a:moveTo>
                  <a:lnTo>
                    <a:pt x="271138" y="63275"/>
                  </a:lnTo>
                  <a:lnTo>
                    <a:pt x="240646" y="146878"/>
                  </a:lnTo>
                  <a:lnTo>
                    <a:pt x="231770" y="172360"/>
                  </a:lnTo>
                  <a:lnTo>
                    <a:pt x="265734" y="172360"/>
                  </a:lnTo>
                  <a:lnTo>
                    <a:pt x="308645" y="63275"/>
                  </a:lnTo>
                  <a:close/>
                </a:path>
                <a:path w="1418590" h="269239">
                  <a:moveTo>
                    <a:pt x="937246" y="88470"/>
                  </a:moveTo>
                  <a:lnTo>
                    <a:pt x="814131" y="88470"/>
                  </a:lnTo>
                  <a:lnTo>
                    <a:pt x="814131" y="116243"/>
                  </a:lnTo>
                  <a:lnTo>
                    <a:pt x="937246" y="116243"/>
                  </a:lnTo>
                  <a:lnTo>
                    <a:pt x="937246" y="88470"/>
                  </a:lnTo>
                  <a:close/>
                </a:path>
                <a:path w="1418590" h="269239">
                  <a:moveTo>
                    <a:pt x="937246" y="144874"/>
                  </a:moveTo>
                  <a:lnTo>
                    <a:pt x="814131" y="144874"/>
                  </a:lnTo>
                  <a:lnTo>
                    <a:pt x="814131" y="172646"/>
                  </a:lnTo>
                  <a:lnTo>
                    <a:pt x="937246" y="172646"/>
                  </a:lnTo>
                  <a:lnTo>
                    <a:pt x="937246" y="144874"/>
                  </a:lnTo>
                  <a:close/>
                </a:path>
                <a:path w="1418590" h="269239">
                  <a:moveTo>
                    <a:pt x="1247610" y="0"/>
                  </a:moveTo>
                  <a:lnTo>
                    <a:pt x="1235584" y="0"/>
                  </a:lnTo>
                  <a:lnTo>
                    <a:pt x="1228060" y="241"/>
                  </a:lnTo>
                  <a:lnTo>
                    <a:pt x="1185861" y="19994"/>
                  </a:lnTo>
                  <a:lnTo>
                    <a:pt x="1176747" y="59553"/>
                  </a:lnTo>
                  <a:lnTo>
                    <a:pt x="1176747" y="89711"/>
                  </a:lnTo>
                  <a:lnTo>
                    <a:pt x="1176222" y="94006"/>
                  </a:lnTo>
                  <a:lnTo>
                    <a:pt x="1175172" y="97632"/>
                  </a:lnTo>
                  <a:lnTo>
                    <a:pt x="1174218" y="101164"/>
                  </a:lnTo>
                  <a:lnTo>
                    <a:pt x="1172596" y="104074"/>
                  </a:lnTo>
                  <a:lnTo>
                    <a:pt x="1153413" y="113093"/>
                  </a:lnTo>
                  <a:lnTo>
                    <a:pt x="1139240" y="113093"/>
                  </a:lnTo>
                  <a:lnTo>
                    <a:pt x="1139240" y="140150"/>
                  </a:lnTo>
                  <a:lnTo>
                    <a:pt x="1158471" y="140150"/>
                  </a:lnTo>
                  <a:lnTo>
                    <a:pt x="1165772" y="142631"/>
                  </a:lnTo>
                  <a:lnTo>
                    <a:pt x="1174552" y="152557"/>
                  </a:lnTo>
                  <a:lnTo>
                    <a:pt x="1176747" y="159953"/>
                  </a:lnTo>
                  <a:lnTo>
                    <a:pt x="1176747" y="206145"/>
                  </a:lnTo>
                  <a:lnTo>
                    <a:pt x="1177660" y="220559"/>
                  </a:lnTo>
                  <a:lnTo>
                    <a:pt x="1199589" y="257503"/>
                  </a:lnTo>
                  <a:lnTo>
                    <a:pt x="1235584" y="265555"/>
                  </a:lnTo>
                  <a:lnTo>
                    <a:pt x="1247610" y="265555"/>
                  </a:lnTo>
                  <a:lnTo>
                    <a:pt x="1247610" y="238642"/>
                  </a:lnTo>
                  <a:lnTo>
                    <a:pt x="1234010" y="238642"/>
                  </a:lnTo>
                  <a:lnTo>
                    <a:pt x="1229858" y="238117"/>
                  </a:lnTo>
                  <a:lnTo>
                    <a:pt x="1208385" y="212635"/>
                  </a:lnTo>
                  <a:lnTo>
                    <a:pt x="1208385" y="170070"/>
                  </a:lnTo>
                  <a:lnTo>
                    <a:pt x="1207919" y="160165"/>
                  </a:lnTo>
                  <a:lnTo>
                    <a:pt x="1185345" y="128089"/>
                  </a:lnTo>
                  <a:lnTo>
                    <a:pt x="1178179" y="126693"/>
                  </a:lnTo>
                  <a:lnTo>
                    <a:pt x="1183332" y="125930"/>
                  </a:lnTo>
                  <a:lnTo>
                    <a:pt x="1206524" y="102213"/>
                  </a:lnTo>
                  <a:lnTo>
                    <a:pt x="1207764" y="97155"/>
                  </a:lnTo>
                  <a:lnTo>
                    <a:pt x="1208385" y="91047"/>
                  </a:lnTo>
                  <a:lnTo>
                    <a:pt x="1208445" y="52404"/>
                  </a:lnTo>
                  <a:lnTo>
                    <a:pt x="1209100" y="47814"/>
                  </a:lnTo>
                  <a:lnTo>
                    <a:pt x="1210532" y="43805"/>
                  </a:lnTo>
                  <a:lnTo>
                    <a:pt x="1211964" y="39702"/>
                  </a:lnTo>
                  <a:lnTo>
                    <a:pt x="1214015" y="36409"/>
                  </a:lnTo>
                  <a:lnTo>
                    <a:pt x="1219360" y="31446"/>
                  </a:lnTo>
                  <a:lnTo>
                    <a:pt x="1222509" y="29681"/>
                  </a:lnTo>
                  <a:lnTo>
                    <a:pt x="1226136" y="28631"/>
                  </a:lnTo>
                  <a:lnTo>
                    <a:pt x="1229858" y="27486"/>
                  </a:lnTo>
                  <a:lnTo>
                    <a:pt x="1234010" y="26913"/>
                  </a:lnTo>
                  <a:lnTo>
                    <a:pt x="1247610" y="26913"/>
                  </a:lnTo>
                  <a:lnTo>
                    <a:pt x="1247610" y="0"/>
                  </a:lnTo>
                  <a:close/>
                </a:path>
                <a:path w="1418590" h="269239">
                  <a:moveTo>
                    <a:pt x="1321765" y="0"/>
                  </a:moveTo>
                  <a:lnTo>
                    <a:pt x="1309740" y="0"/>
                  </a:lnTo>
                  <a:lnTo>
                    <a:pt x="1309740" y="26913"/>
                  </a:lnTo>
                  <a:lnTo>
                    <a:pt x="1323483" y="26913"/>
                  </a:lnTo>
                  <a:lnTo>
                    <a:pt x="1327586" y="27438"/>
                  </a:lnTo>
                  <a:lnTo>
                    <a:pt x="1346960" y="43805"/>
                  </a:lnTo>
                  <a:lnTo>
                    <a:pt x="1348392" y="47909"/>
                  </a:lnTo>
                  <a:lnTo>
                    <a:pt x="1349108" y="53063"/>
                  </a:lnTo>
                  <a:lnTo>
                    <a:pt x="1349108" y="83174"/>
                  </a:lnTo>
                  <a:lnTo>
                    <a:pt x="1349564" y="93087"/>
                  </a:lnTo>
                  <a:lnTo>
                    <a:pt x="1372004" y="125244"/>
                  </a:lnTo>
                  <a:lnTo>
                    <a:pt x="1379171" y="126693"/>
                  </a:lnTo>
                  <a:lnTo>
                    <a:pt x="1374017" y="127457"/>
                  </a:lnTo>
                  <a:lnTo>
                    <a:pt x="1349108" y="162339"/>
                  </a:lnTo>
                  <a:lnTo>
                    <a:pt x="1349028" y="213285"/>
                  </a:lnTo>
                  <a:lnTo>
                    <a:pt x="1348392" y="217741"/>
                  </a:lnTo>
                  <a:lnTo>
                    <a:pt x="1346960" y="221749"/>
                  </a:lnTo>
                  <a:lnTo>
                    <a:pt x="1345529" y="225853"/>
                  </a:lnTo>
                  <a:lnTo>
                    <a:pt x="1343477" y="229146"/>
                  </a:lnTo>
                  <a:lnTo>
                    <a:pt x="1340805" y="231627"/>
                  </a:lnTo>
                  <a:lnTo>
                    <a:pt x="1338132" y="234204"/>
                  </a:lnTo>
                  <a:lnTo>
                    <a:pt x="1334935" y="236017"/>
                  </a:lnTo>
                  <a:lnTo>
                    <a:pt x="1327586" y="238117"/>
                  </a:lnTo>
                  <a:lnTo>
                    <a:pt x="1323483" y="238642"/>
                  </a:lnTo>
                  <a:lnTo>
                    <a:pt x="1309740" y="238642"/>
                  </a:lnTo>
                  <a:lnTo>
                    <a:pt x="1309740" y="265555"/>
                  </a:lnTo>
                  <a:lnTo>
                    <a:pt x="1321765" y="265555"/>
                  </a:lnTo>
                  <a:lnTo>
                    <a:pt x="1329289" y="265313"/>
                  </a:lnTo>
                  <a:lnTo>
                    <a:pt x="1371631" y="245561"/>
                  </a:lnTo>
                  <a:lnTo>
                    <a:pt x="1380745" y="206145"/>
                  </a:lnTo>
                  <a:lnTo>
                    <a:pt x="1380745" y="163532"/>
                  </a:lnTo>
                  <a:lnTo>
                    <a:pt x="1381223" y="159285"/>
                  </a:lnTo>
                  <a:lnTo>
                    <a:pt x="1395920" y="141868"/>
                  </a:lnTo>
                  <a:lnTo>
                    <a:pt x="1399547" y="140722"/>
                  </a:lnTo>
                  <a:lnTo>
                    <a:pt x="1403937" y="140150"/>
                  </a:lnTo>
                  <a:lnTo>
                    <a:pt x="1418252" y="140150"/>
                  </a:lnTo>
                  <a:lnTo>
                    <a:pt x="1418252" y="113093"/>
                  </a:lnTo>
                  <a:lnTo>
                    <a:pt x="1398878" y="113093"/>
                  </a:lnTo>
                  <a:lnTo>
                    <a:pt x="1391577" y="110660"/>
                  </a:lnTo>
                  <a:lnTo>
                    <a:pt x="1387187" y="105792"/>
                  </a:lnTo>
                  <a:lnTo>
                    <a:pt x="1382893" y="100829"/>
                  </a:lnTo>
                  <a:lnTo>
                    <a:pt x="1380745" y="93433"/>
                  </a:lnTo>
                  <a:lnTo>
                    <a:pt x="1380745" y="59553"/>
                  </a:lnTo>
                  <a:lnTo>
                    <a:pt x="1379833" y="45076"/>
                  </a:lnTo>
                  <a:lnTo>
                    <a:pt x="1357894" y="8052"/>
                  </a:lnTo>
                  <a:lnTo>
                    <a:pt x="1335705" y="894"/>
                  </a:lnTo>
                  <a:lnTo>
                    <a:pt x="1321765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44F80F-919B-F5EF-3C0B-9971B20CF6F8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062" y="1256506"/>
            <a:ext cx="406472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674" y="2209581"/>
            <a:ext cx="17483229" cy="824807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3979" y="5245913"/>
          <a:ext cx="3822698" cy="76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9729" y="4513176"/>
            <a:ext cx="4130283" cy="36408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663982" y="9391832"/>
            <a:ext cx="1023619" cy="360680"/>
            <a:chOff x="6663982" y="9391832"/>
            <a:chExt cx="1023619" cy="360680"/>
          </a:xfrm>
        </p:grpSpPr>
        <p:sp>
          <p:nvSpPr>
            <p:cNvPr id="7" name="object 7"/>
            <p:cNvSpPr/>
            <p:nvPr/>
          </p:nvSpPr>
          <p:spPr>
            <a:xfrm>
              <a:off x="6663982" y="9391832"/>
              <a:ext cx="1023619" cy="360680"/>
            </a:xfrm>
            <a:custGeom>
              <a:avLst/>
              <a:gdLst/>
              <a:ahLst/>
              <a:cxnLst/>
              <a:rect l="l" t="t" r="r" b="b"/>
              <a:pathLst>
                <a:path w="1023620" h="360679">
                  <a:moveTo>
                    <a:pt x="142021" y="29336"/>
                  </a:moveTo>
                  <a:lnTo>
                    <a:pt x="75187" y="29336"/>
                  </a:lnTo>
                  <a:lnTo>
                    <a:pt x="0" y="283266"/>
                  </a:lnTo>
                  <a:lnTo>
                    <a:pt x="47405" y="283266"/>
                  </a:lnTo>
                  <a:lnTo>
                    <a:pt x="61782" y="233140"/>
                  </a:lnTo>
                  <a:lnTo>
                    <a:pt x="202367" y="233140"/>
                  </a:lnTo>
                  <a:lnTo>
                    <a:pt x="190804" y="194089"/>
                  </a:lnTo>
                  <a:lnTo>
                    <a:pt x="73245" y="194089"/>
                  </a:lnTo>
                  <a:lnTo>
                    <a:pt x="106661" y="75965"/>
                  </a:lnTo>
                  <a:lnTo>
                    <a:pt x="155828" y="75965"/>
                  </a:lnTo>
                  <a:lnTo>
                    <a:pt x="142021" y="29336"/>
                  </a:lnTo>
                  <a:close/>
                </a:path>
                <a:path w="1023620" h="360679">
                  <a:moveTo>
                    <a:pt x="202367" y="233140"/>
                  </a:moveTo>
                  <a:lnTo>
                    <a:pt x="150375" y="233140"/>
                  </a:lnTo>
                  <a:lnTo>
                    <a:pt x="164364" y="283266"/>
                  </a:lnTo>
                  <a:lnTo>
                    <a:pt x="217209" y="283266"/>
                  </a:lnTo>
                  <a:lnTo>
                    <a:pt x="202367" y="233140"/>
                  </a:lnTo>
                  <a:close/>
                </a:path>
                <a:path w="1023620" h="360679">
                  <a:moveTo>
                    <a:pt x="155828" y="75965"/>
                  </a:moveTo>
                  <a:lnTo>
                    <a:pt x="106661" y="75965"/>
                  </a:lnTo>
                  <a:lnTo>
                    <a:pt x="139690" y="194089"/>
                  </a:lnTo>
                  <a:lnTo>
                    <a:pt x="190804" y="194089"/>
                  </a:lnTo>
                  <a:lnTo>
                    <a:pt x="155828" y="75965"/>
                  </a:lnTo>
                  <a:close/>
                </a:path>
                <a:path w="1023620" h="360679">
                  <a:moveTo>
                    <a:pt x="379436" y="0"/>
                  </a:moveTo>
                  <a:lnTo>
                    <a:pt x="277243" y="0"/>
                  </a:lnTo>
                  <a:lnTo>
                    <a:pt x="277243" y="360396"/>
                  </a:lnTo>
                  <a:lnTo>
                    <a:pt x="379436" y="360396"/>
                  </a:lnTo>
                  <a:lnTo>
                    <a:pt x="379436" y="323482"/>
                  </a:lnTo>
                  <a:lnTo>
                    <a:pt x="320957" y="323482"/>
                  </a:lnTo>
                  <a:lnTo>
                    <a:pt x="320957" y="36913"/>
                  </a:lnTo>
                  <a:lnTo>
                    <a:pt x="379436" y="36913"/>
                  </a:lnTo>
                  <a:lnTo>
                    <a:pt x="379436" y="0"/>
                  </a:lnTo>
                  <a:close/>
                </a:path>
                <a:path w="1023620" h="360679">
                  <a:moveTo>
                    <a:pt x="808610" y="0"/>
                  </a:moveTo>
                  <a:lnTo>
                    <a:pt x="706805" y="0"/>
                  </a:lnTo>
                  <a:lnTo>
                    <a:pt x="706805" y="36913"/>
                  </a:lnTo>
                  <a:lnTo>
                    <a:pt x="764896" y="36913"/>
                  </a:lnTo>
                  <a:lnTo>
                    <a:pt x="764896" y="323482"/>
                  </a:lnTo>
                  <a:lnTo>
                    <a:pt x="706805" y="323482"/>
                  </a:lnTo>
                  <a:lnTo>
                    <a:pt x="706805" y="360396"/>
                  </a:lnTo>
                  <a:lnTo>
                    <a:pt x="808610" y="360396"/>
                  </a:lnTo>
                  <a:lnTo>
                    <a:pt x="808610" y="0"/>
                  </a:lnTo>
                  <a:close/>
                </a:path>
                <a:path w="1023620" h="360679">
                  <a:moveTo>
                    <a:pt x="917603" y="320762"/>
                  </a:moveTo>
                  <a:lnTo>
                    <a:pt x="917603" y="351654"/>
                  </a:lnTo>
                  <a:lnTo>
                    <a:pt x="930401" y="351216"/>
                  </a:lnTo>
                  <a:lnTo>
                    <a:pt x="973326" y="340944"/>
                  </a:lnTo>
                  <a:lnTo>
                    <a:pt x="1001673" y="321021"/>
                  </a:lnTo>
                  <a:lnTo>
                    <a:pt x="925374" y="321021"/>
                  </a:lnTo>
                  <a:lnTo>
                    <a:pt x="917603" y="320762"/>
                  </a:lnTo>
                  <a:close/>
                </a:path>
                <a:path w="1023620" h="360679">
                  <a:moveTo>
                    <a:pt x="988840" y="210798"/>
                  </a:moveTo>
                  <a:lnTo>
                    <a:pt x="977442" y="210798"/>
                  </a:lnTo>
                  <a:lnTo>
                    <a:pt x="972909" y="211704"/>
                  </a:lnTo>
                  <a:lnTo>
                    <a:pt x="952768" y="231003"/>
                  </a:lnTo>
                  <a:lnTo>
                    <a:pt x="951343" y="234759"/>
                  </a:lnTo>
                  <a:lnTo>
                    <a:pt x="950631" y="238645"/>
                  </a:lnTo>
                  <a:lnTo>
                    <a:pt x="950631" y="246805"/>
                  </a:lnTo>
                  <a:lnTo>
                    <a:pt x="963648" y="269471"/>
                  </a:lnTo>
                  <a:lnTo>
                    <a:pt x="965462" y="271544"/>
                  </a:lnTo>
                  <a:lnTo>
                    <a:pt x="967145" y="273746"/>
                  </a:lnTo>
                  <a:lnTo>
                    <a:pt x="968829" y="275818"/>
                  </a:lnTo>
                  <a:lnTo>
                    <a:pt x="970189" y="278214"/>
                  </a:lnTo>
                  <a:lnTo>
                    <a:pt x="971225" y="280934"/>
                  </a:lnTo>
                  <a:lnTo>
                    <a:pt x="972391" y="283525"/>
                  </a:lnTo>
                  <a:lnTo>
                    <a:pt x="972974" y="286698"/>
                  </a:lnTo>
                  <a:lnTo>
                    <a:pt x="972974" y="295765"/>
                  </a:lnTo>
                  <a:lnTo>
                    <a:pt x="971549" y="300363"/>
                  </a:lnTo>
                  <a:lnTo>
                    <a:pt x="965850" y="308134"/>
                  </a:lnTo>
                  <a:lnTo>
                    <a:pt x="961900" y="311307"/>
                  </a:lnTo>
                  <a:lnTo>
                    <a:pt x="956848" y="313768"/>
                  </a:lnTo>
                  <a:lnTo>
                    <a:pt x="951926" y="316359"/>
                  </a:lnTo>
                  <a:lnTo>
                    <a:pt x="946098" y="318237"/>
                  </a:lnTo>
                  <a:lnTo>
                    <a:pt x="932628" y="320568"/>
                  </a:lnTo>
                  <a:lnTo>
                    <a:pt x="925374" y="321021"/>
                  </a:lnTo>
                  <a:lnTo>
                    <a:pt x="1001673" y="321021"/>
                  </a:lnTo>
                  <a:lnTo>
                    <a:pt x="1021448" y="281760"/>
                  </a:lnTo>
                  <a:lnTo>
                    <a:pt x="1023099" y="257232"/>
                  </a:lnTo>
                  <a:lnTo>
                    <a:pt x="1022193" y="250561"/>
                  </a:lnTo>
                  <a:lnTo>
                    <a:pt x="1020379" y="244214"/>
                  </a:lnTo>
                  <a:lnTo>
                    <a:pt x="1018566" y="237738"/>
                  </a:lnTo>
                  <a:lnTo>
                    <a:pt x="1015911" y="232039"/>
                  </a:lnTo>
                  <a:lnTo>
                    <a:pt x="1012413" y="227118"/>
                  </a:lnTo>
                  <a:lnTo>
                    <a:pt x="1008916" y="222066"/>
                  </a:lnTo>
                  <a:lnTo>
                    <a:pt x="1004642" y="218116"/>
                  </a:lnTo>
                  <a:lnTo>
                    <a:pt x="999591" y="215266"/>
                  </a:lnTo>
                  <a:lnTo>
                    <a:pt x="994539" y="212287"/>
                  </a:lnTo>
                  <a:lnTo>
                    <a:pt x="988840" y="210798"/>
                  </a:lnTo>
                  <a:close/>
                </a:path>
                <a:path w="1023620" h="360679">
                  <a:moveTo>
                    <a:pt x="988581" y="83930"/>
                  </a:moveTo>
                  <a:lnTo>
                    <a:pt x="978737" y="83930"/>
                  </a:lnTo>
                  <a:lnTo>
                    <a:pt x="974140" y="84837"/>
                  </a:lnTo>
                  <a:lnTo>
                    <a:pt x="948688" y="114109"/>
                  </a:lnTo>
                  <a:lnTo>
                    <a:pt x="948688" y="123823"/>
                  </a:lnTo>
                  <a:lnTo>
                    <a:pt x="974140" y="152966"/>
                  </a:lnTo>
                  <a:lnTo>
                    <a:pt x="978737" y="153872"/>
                  </a:lnTo>
                  <a:lnTo>
                    <a:pt x="988581" y="153872"/>
                  </a:lnTo>
                  <a:lnTo>
                    <a:pt x="1017724" y="128421"/>
                  </a:lnTo>
                  <a:lnTo>
                    <a:pt x="1018631" y="123823"/>
                  </a:lnTo>
                  <a:lnTo>
                    <a:pt x="1018631" y="114109"/>
                  </a:lnTo>
                  <a:lnTo>
                    <a:pt x="1017724" y="109576"/>
                  </a:lnTo>
                  <a:lnTo>
                    <a:pt x="1014097" y="101027"/>
                  </a:lnTo>
                  <a:lnTo>
                    <a:pt x="1011636" y="97336"/>
                  </a:lnTo>
                  <a:lnTo>
                    <a:pt x="1008528" y="94227"/>
                  </a:lnTo>
                  <a:lnTo>
                    <a:pt x="1005419" y="90989"/>
                  </a:lnTo>
                  <a:lnTo>
                    <a:pt x="1001728" y="88463"/>
                  </a:lnTo>
                  <a:lnTo>
                    <a:pt x="993179" y="84837"/>
                  </a:lnTo>
                  <a:lnTo>
                    <a:pt x="988581" y="8393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31041" y="9421169"/>
              <a:ext cx="165735" cy="257810"/>
            </a:xfrm>
            <a:custGeom>
              <a:avLst/>
              <a:gdLst/>
              <a:ahLst/>
              <a:cxnLst/>
              <a:rect l="l" t="t" r="r" b="b"/>
              <a:pathLst>
                <a:path w="165734" h="257809">
                  <a:moveTo>
                    <a:pt x="151152" y="0"/>
                  </a:moveTo>
                  <a:lnTo>
                    <a:pt x="4662" y="0"/>
                  </a:lnTo>
                  <a:lnTo>
                    <a:pt x="4662" y="135027"/>
                  </a:lnTo>
                  <a:lnTo>
                    <a:pt x="54399" y="135027"/>
                  </a:lnTo>
                  <a:lnTo>
                    <a:pt x="69140" y="135658"/>
                  </a:lnTo>
                  <a:lnTo>
                    <a:pt x="106455" y="150752"/>
                  </a:lnTo>
                  <a:lnTo>
                    <a:pt x="114433" y="175632"/>
                  </a:lnTo>
                  <a:lnTo>
                    <a:pt x="113473" y="185006"/>
                  </a:lnTo>
                  <a:lnTo>
                    <a:pt x="80433" y="215023"/>
                  </a:lnTo>
                  <a:lnTo>
                    <a:pt x="54788" y="217792"/>
                  </a:lnTo>
                  <a:lnTo>
                    <a:pt x="39973" y="217403"/>
                  </a:lnTo>
                  <a:lnTo>
                    <a:pt x="25451" y="216238"/>
                  </a:lnTo>
                  <a:lnTo>
                    <a:pt x="11899" y="214246"/>
                  </a:lnTo>
                  <a:lnTo>
                    <a:pt x="0" y="211769"/>
                  </a:lnTo>
                  <a:lnTo>
                    <a:pt x="0" y="253152"/>
                  </a:lnTo>
                  <a:lnTo>
                    <a:pt x="3756" y="253799"/>
                  </a:lnTo>
                  <a:lnTo>
                    <a:pt x="16643" y="255548"/>
                  </a:lnTo>
                  <a:lnTo>
                    <a:pt x="30502" y="256843"/>
                  </a:lnTo>
                  <a:lnTo>
                    <a:pt x="48441" y="257814"/>
                  </a:lnTo>
                  <a:lnTo>
                    <a:pt x="64283" y="257462"/>
                  </a:lnTo>
                  <a:lnTo>
                    <a:pt x="107099" y="249035"/>
                  </a:lnTo>
                  <a:lnTo>
                    <a:pt x="146392" y="223572"/>
                  </a:lnTo>
                  <a:lnTo>
                    <a:pt x="164607" y="182639"/>
                  </a:lnTo>
                  <a:lnTo>
                    <a:pt x="165141" y="172718"/>
                  </a:lnTo>
                  <a:lnTo>
                    <a:pt x="164631" y="161935"/>
                  </a:lnTo>
                  <a:lnTo>
                    <a:pt x="147607" y="122204"/>
                  </a:lnTo>
                  <a:lnTo>
                    <a:pt x="112903" y="101938"/>
                  </a:lnTo>
                  <a:lnTo>
                    <a:pt x="67222" y="96364"/>
                  </a:lnTo>
                  <a:lnTo>
                    <a:pt x="48959" y="96364"/>
                  </a:lnTo>
                  <a:lnTo>
                    <a:pt x="48959" y="44685"/>
                  </a:lnTo>
                  <a:lnTo>
                    <a:pt x="151152" y="44685"/>
                  </a:lnTo>
                  <a:lnTo>
                    <a:pt x="151152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816321" y="9392608"/>
            <a:ext cx="599440" cy="287020"/>
          </a:xfrm>
          <a:custGeom>
            <a:avLst/>
            <a:gdLst/>
            <a:ahLst/>
            <a:cxnLst/>
            <a:rect l="l" t="t" r="r" b="b"/>
            <a:pathLst>
              <a:path w="599439" h="287020">
                <a:moveTo>
                  <a:pt x="88528" y="0"/>
                </a:moveTo>
                <a:lnTo>
                  <a:pt x="79721" y="0"/>
                </a:lnTo>
                <a:lnTo>
                  <a:pt x="75576" y="841"/>
                </a:lnTo>
                <a:lnTo>
                  <a:pt x="71690" y="2525"/>
                </a:lnTo>
                <a:lnTo>
                  <a:pt x="67934" y="4079"/>
                </a:lnTo>
                <a:lnTo>
                  <a:pt x="53039" y="26811"/>
                </a:lnTo>
                <a:lnTo>
                  <a:pt x="53039" y="35359"/>
                </a:lnTo>
                <a:lnTo>
                  <a:pt x="79721" y="61976"/>
                </a:lnTo>
                <a:lnTo>
                  <a:pt x="88528" y="61976"/>
                </a:lnTo>
                <a:lnTo>
                  <a:pt x="115016" y="35359"/>
                </a:lnTo>
                <a:lnTo>
                  <a:pt x="115016" y="26811"/>
                </a:lnTo>
                <a:lnTo>
                  <a:pt x="114238" y="22795"/>
                </a:lnTo>
                <a:lnTo>
                  <a:pt x="111130" y="15283"/>
                </a:lnTo>
                <a:lnTo>
                  <a:pt x="108928" y="11980"/>
                </a:lnTo>
                <a:lnTo>
                  <a:pt x="106079" y="9131"/>
                </a:lnTo>
                <a:lnTo>
                  <a:pt x="103359" y="6281"/>
                </a:lnTo>
                <a:lnTo>
                  <a:pt x="100121" y="4079"/>
                </a:lnTo>
                <a:lnTo>
                  <a:pt x="96364" y="2525"/>
                </a:lnTo>
                <a:lnTo>
                  <a:pt x="92608" y="841"/>
                </a:lnTo>
                <a:lnTo>
                  <a:pt x="88528" y="0"/>
                </a:lnTo>
                <a:close/>
              </a:path>
              <a:path w="599439" h="287020">
                <a:moveTo>
                  <a:pt x="168055" y="245574"/>
                </a:moveTo>
                <a:lnTo>
                  <a:pt x="0" y="245574"/>
                </a:lnTo>
                <a:lnTo>
                  <a:pt x="0" y="282488"/>
                </a:lnTo>
                <a:lnTo>
                  <a:pt x="168055" y="282488"/>
                </a:lnTo>
                <a:lnTo>
                  <a:pt x="168055" y="245574"/>
                </a:lnTo>
                <a:close/>
              </a:path>
              <a:path w="599439" h="287020">
                <a:moveTo>
                  <a:pt x="111130" y="85096"/>
                </a:moveTo>
                <a:lnTo>
                  <a:pt x="6799" y="85096"/>
                </a:lnTo>
                <a:lnTo>
                  <a:pt x="6799" y="122010"/>
                </a:lnTo>
                <a:lnTo>
                  <a:pt x="62559" y="122010"/>
                </a:lnTo>
                <a:lnTo>
                  <a:pt x="62559" y="245574"/>
                </a:lnTo>
                <a:lnTo>
                  <a:pt x="111130" y="245574"/>
                </a:lnTo>
                <a:lnTo>
                  <a:pt x="111130" y="85096"/>
                </a:lnTo>
                <a:close/>
              </a:path>
              <a:path w="599439" h="287020">
                <a:moveTo>
                  <a:pt x="258592" y="85096"/>
                </a:moveTo>
                <a:lnTo>
                  <a:pt x="217598" y="85096"/>
                </a:lnTo>
                <a:lnTo>
                  <a:pt x="217598" y="282488"/>
                </a:lnTo>
                <a:lnTo>
                  <a:pt x="265003" y="282488"/>
                </a:lnTo>
                <a:lnTo>
                  <a:pt x="265003" y="157564"/>
                </a:lnTo>
                <a:lnTo>
                  <a:pt x="271038" y="149647"/>
                </a:lnTo>
                <a:lnTo>
                  <a:pt x="303212" y="121427"/>
                </a:lnTo>
                <a:lnTo>
                  <a:pt x="378797" y="121427"/>
                </a:lnTo>
                <a:lnTo>
                  <a:pt x="376728" y="114238"/>
                </a:lnTo>
                <a:lnTo>
                  <a:pt x="259757" y="114238"/>
                </a:lnTo>
                <a:lnTo>
                  <a:pt x="258592" y="85096"/>
                </a:lnTo>
                <a:close/>
              </a:path>
              <a:path w="599439" h="287020">
                <a:moveTo>
                  <a:pt x="378797" y="121427"/>
                </a:moveTo>
                <a:lnTo>
                  <a:pt x="311242" y="121427"/>
                </a:lnTo>
                <a:lnTo>
                  <a:pt x="321782" y="123455"/>
                </a:lnTo>
                <a:lnTo>
                  <a:pt x="329311" y="129538"/>
                </a:lnTo>
                <a:lnTo>
                  <a:pt x="333828" y="139678"/>
                </a:lnTo>
                <a:lnTo>
                  <a:pt x="335334" y="153872"/>
                </a:lnTo>
                <a:lnTo>
                  <a:pt x="335334" y="282488"/>
                </a:lnTo>
                <a:lnTo>
                  <a:pt x="382739" y="282488"/>
                </a:lnTo>
                <a:lnTo>
                  <a:pt x="382728" y="149647"/>
                </a:lnTo>
                <a:lnTo>
                  <a:pt x="382496" y="142313"/>
                </a:lnTo>
                <a:lnTo>
                  <a:pt x="381768" y="135027"/>
                </a:lnTo>
                <a:lnTo>
                  <a:pt x="380553" y="128130"/>
                </a:lnTo>
                <a:lnTo>
                  <a:pt x="378797" y="121427"/>
                </a:lnTo>
                <a:close/>
              </a:path>
              <a:path w="599439" h="287020">
                <a:moveTo>
                  <a:pt x="322317" y="80822"/>
                </a:moveTo>
                <a:lnTo>
                  <a:pt x="315063" y="80822"/>
                </a:lnTo>
                <a:lnTo>
                  <a:pt x="308523" y="81599"/>
                </a:lnTo>
                <a:lnTo>
                  <a:pt x="296865" y="84707"/>
                </a:lnTo>
                <a:lnTo>
                  <a:pt x="291426" y="86974"/>
                </a:lnTo>
                <a:lnTo>
                  <a:pt x="286374" y="89953"/>
                </a:lnTo>
                <a:lnTo>
                  <a:pt x="281323" y="92802"/>
                </a:lnTo>
                <a:lnTo>
                  <a:pt x="259757" y="114238"/>
                </a:lnTo>
                <a:lnTo>
                  <a:pt x="376728" y="114238"/>
                </a:lnTo>
                <a:lnTo>
                  <a:pt x="376392" y="113073"/>
                </a:lnTo>
                <a:lnTo>
                  <a:pt x="372636" y="105820"/>
                </a:lnTo>
                <a:lnTo>
                  <a:pt x="367585" y="99861"/>
                </a:lnTo>
                <a:lnTo>
                  <a:pt x="362533" y="93774"/>
                </a:lnTo>
                <a:lnTo>
                  <a:pt x="329651" y="81137"/>
                </a:lnTo>
                <a:lnTo>
                  <a:pt x="322317" y="80822"/>
                </a:lnTo>
                <a:close/>
              </a:path>
              <a:path w="599439" h="287020">
                <a:moveTo>
                  <a:pt x="522429" y="122010"/>
                </a:moveTo>
                <a:lnTo>
                  <a:pt x="473858" y="122010"/>
                </a:lnTo>
                <a:lnTo>
                  <a:pt x="473858" y="218375"/>
                </a:lnTo>
                <a:lnTo>
                  <a:pt x="481112" y="257814"/>
                </a:lnTo>
                <a:lnTo>
                  <a:pt x="515046" y="282877"/>
                </a:lnTo>
                <a:lnTo>
                  <a:pt x="548658" y="286957"/>
                </a:lnTo>
                <a:lnTo>
                  <a:pt x="556429" y="286957"/>
                </a:lnTo>
                <a:lnTo>
                  <a:pt x="599059" y="280570"/>
                </a:lnTo>
                <a:lnTo>
                  <a:pt x="599171" y="249072"/>
                </a:lnTo>
                <a:lnTo>
                  <a:pt x="556235" y="249072"/>
                </a:lnTo>
                <a:lnTo>
                  <a:pt x="547759" y="248537"/>
                </a:lnTo>
                <a:lnTo>
                  <a:pt x="522429" y="214878"/>
                </a:lnTo>
                <a:lnTo>
                  <a:pt x="522429" y="122010"/>
                </a:lnTo>
                <a:close/>
              </a:path>
              <a:path w="599439" h="287020">
                <a:moveTo>
                  <a:pt x="599171" y="242660"/>
                </a:moveTo>
                <a:lnTo>
                  <a:pt x="593084" y="244344"/>
                </a:lnTo>
                <a:lnTo>
                  <a:pt x="586349" y="245834"/>
                </a:lnTo>
                <a:lnTo>
                  <a:pt x="571583" y="248424"/>
                </a:lnTo>
                <a:lnTo>
                  <a:pt x="564006" y="249072"/>
                </a:lnTo>
                <a:lnTo>
                  <a:pt x="599171" y="249072"/>
                </a:lnTo>
                <a:lnTo>
                  <a:pt x="599171" y="242660"/>
                </a:lnTo>
                <a:close/>
              </a:path>
              <a:path w="599439" h="287020">
                <a:moveTo>
                  <a:pt x="599171" y="85096"/>
                </a:moveTo>
                <a:lnTo>
                  <a:pt x="420819" y="85096"/>
                </a:lnTo>
                <a:lnTo>
                  <a:pt x="420819" y="122010"/>
                </a:lnTo>
                <a:lnTo>
                  <a:pt x="599171" y="122010"/>
                </a:lnTo>
                <a:lnTo>
                  <a:pt x="599171" y="85096"/>
                </a:lnTo>
                <a:close/>
              </a:path>
              <a:path w="599439" h="287020">
                <a:moveTo>
                  <a:pt x="522429" y="21954"/>
                </a:moveTo>
                <a:lnTo>
                  <a:pt x="473858" y="34582"/>
                </a:lnTo>
                <a:lnTo>
                  <a:pt x="473858" y="85096"/>
                </a:lnTo>
                <a:lnTo>
                  <a:pt x="522429" y="85096"/>
                </a:lnTo>
                <a:lnTo>
                  <a:pt x="522429" y="21954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0929" y="9392608"/>
            <a:ext cx="2534046" cy="2869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3A202F-2535-12ED-4FBC-8BF166CE748D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7725" y="6868491"/>
            <a:ext cx="7584929" cy="816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1078605" y="5131429"/>
            <a:ext cx="1741170" cy="266065"/>
            <a:chOff x="11078605" y="5131429"/>
            <a:chExt cx="1741170" cy="266065"/>
          </a:xfrm>
        </p:grpSpPr>
        <p:sp>
          <p:nvSpPr>
            <p:cNvPr id="11" name="object 11"/>
            <p:cNvSpPr/>
            <p:nvPr/>
          </p:nvSpPr>
          <p:spPr>
            <a:xfrm>
              <a:off x="11433777" y="5131429"/>
              <a:ext cx="1231265" cy="266065"/>
            </a:xfrm>
            <a:custGeom>
              <a:avLst/>
              <a:gdLst/>
              <a:ahLst/>
              <a:cxnLst/>
              <a:rect l="l" t="t" r="r" b="b"/>
              <a:pathLst>
                <a:path w="1231265" h="266064">
                  <a:moveTo>
                    <a:pt x="75300" y="0"/>
                  </a:moveTo>
                  <a:lnTo>
                    <a:pt x="0" y="0"/>
                  </a:lnTo>
                  <a:lnTo>
                    <a:pt x="0" y="265555"/>
                  </a:lnTo>
                  <a:lnTo>
                    <a:pt x="75300" y="265555"/>
                  </a:lnTo>
                  <a:lnTo>
                    <a:pt x="75300" y="238355"/>
                  </a:lnTo>
                  <a:lnTo>
                    <a:pt x="32210" y="238355"/>
                  </a:lnTo>
                  <a:lnTo>
                    <a:pt x="32210" y="27199"/>
                  </a:lnTo>
                  <a:lnTo>
                    <a:pt x="75300" y="27199"/>
                  </a:lnTo>
                  <a:lnTo>
                    <a:pt x="75300" y="0"/>
                  </a:lnTo>
                  <a:close/>
                </a:path>
                <a:path w="1231265" h="266064">
                  <a:moveTo>
                    <a:pt x="230339" y="0"/>
                  </a:moveTo>
                  <a:lnTo>
                    <a:pt x="155324" y="0"/>
                  </a:lnTo>
                  <a:lnTo>
                    <a:pt x="155324" y="27199"/>
                  </a:lnTo>
                  <a:lnTo>
                    <a:pt x="198128" y="27199"/>
                  </a:lnTo>
                  <a:lnTo>
                    <a:pt x="198128" y="238355"/>
                  </a:lnTo>
                  <a:lnTo>
                    <a:pt x="155324" y="238355"/>
                  </a:lnTo>
                  <a:lnTo>
                    <a:pt x="155324" y="265555"/>
                  </a:lnTo>
                  <a:lnTo>
                    <a:pt x="230339" y="265555"/>
                  </a:lnTo>
                  <a:lnTo>
                    <a:pt x="230339" y="0"/>
                  </a:lnTo>
                  <a:close/>
                </a:path>
                <a:path w="1231265" h="266064">
                  <a:moveTo>
                    <a:pt x="1048622" y="115241"/>
                  </a:moveTo>
                  <a:lnTo>
                    <a:pt x="959578" y="115241"/>
                  </a:lnTo>
                  <a:lnTo>
                    <a:pt x="959578" y="146306"/>
                  </a:lnTo>
                  <a:lnTo>
                    <a:pt x="1048622" y="146306"/>
                  </a:lnTo>
                  <a:lnTo>
                    <a:pt x="1048622" y="115241"/>
                  </a:lnTo>
                  <a:close/>
                </a:path>
                <a:path w="1231265" h="266064">
                  <a:moveTo>
                    <a:pt x="1231003" y="177657"/>
                  </a:moveTo>
                  <a:lnTo>
                    <a:pt x="1106457" y="177657"/>
                  </a:lnTo>
                  <a:lnTo>
                    <a:pt x="1106457" y="208722"/>
                  </a:lnTo>
                  <a:lnTo>
                    <a:pt x="1231003" y="208722"/>
                  </a:lnTo>
                  <a:lnTo>
                    <a:pt x="1231003" y="177657"/>
                  </a:lnTo>
                  <a:close/>
                </a:path>
                <a:path w="1231265" h="266064">
                  <a:moveTo>
                    <a:pt x="1189917" y="57405"/>
                  </a:moveTo>
                  <a:lnTo>
                    <a:pt x="1154128" y="57405"/>
                  </a:lnTo>
                  <a:lnTo>
                    <a:pt x="1154128" y="177657"/>
                  </a:lnTo>
                  <a:lnTo>
                    <a:pt x="1189917" y="177657"/>
                  </a:lnTo>
                  <a:lnTo>
                    <a:pt x="1189917" y="57405"/>
                  </a:lnTo>
                  <a:close/>
                </a:path>
                <a:path w="1231265" h="266064">
                  <a:moveTo>
                    <a:pt x="1189917" y="20471"/>
                  </a:moveTo>
                  <a:lnTo>
                    <a:pt x="1160570" y="20471"/>
                  </a:lnTo>
                  <a:lnTo>
                    <a:pt x="1101160" y="51822"/>
                  </a:lnTo>
                  <a:lnTo>
                    <a:pt x="1112613" y="80310"/>
                  </a:lnTo>
                  <a:lnTo>
                    <a:pt x="1154128" y="57405"/>
                  </a:lnTo>
                  <a:lnTo>
                    <a:pt x="1189917" y="57405"/>
                  </a:lnTo>
                  <a:lnTo>
                    <a:pt x="1189917" y="20471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78605" y="5131429"/>
              <a:ext cx="1741170" cy="266065"/>
            </a:xfrm>
            <a:custGeom>
              <a:avLst/>
              <a:gdLst/>
              <a:ahLst/>
              <a:cxnLst/>
              <a:rect l="l" t="t" r="r" b="b"/>
              <a:pathLst>
                <a:path w="1741170" h="266064">
                  <a:moveTo>
                    <a:pt x="78640" y="60698"/>
                  </a:moveTo>
                  <a:lnTo>
                    <a:pt x="75014" y="60698"/>
                  </a:lnTo>
                  <a:lnTo>
                    <a:pt x="67077" y="60993"/>
                  </a:lnTo>
                  <a:lnTo>
                    <a:pt x="26573" y="75193"/>
                  </a:lnTo>
                  <a:lnTo>
                    <a:pt x="3140" y="111715"/>
                  </a:lnTo>
                  <a:lnTo>
                    <a:pt x="0" y="138718"/>
                  </a:lnTo>
                  <a:lnTo>
                    <a:pt x="223" y="146896"/>
                  </a:lnTo>
                  <a:lnTo>
                    <a:pt x="9400" y="185865"/>
                  </a:lnTo>
                  <a:lnTo>
                    <a:pt x="45094" y="212014"/>
                  </a:lnTo>
                  <a:lnTo>
                    <a:pt x="58837" y="212014"/>
                  </a:lnTo>
                  <a:lnTo>
                    <a:pt x="63513" y="211394"/>
                  </a:lnTo>
                  <a:lnTo>
                    <a:pt x="67713" y="210153"/>
                  </a:lnTo>
                  <a:lnTo>
                    <a:pt x="72007" y="209008"/>
                  </a:lnTo>
                  <a:lnTo>
                    <a:pt x="99637" y="187248"/>
                  </a:lnTo>
                  <a:lnTo>
                    <a:pt x="130702" y="187248"/>
                  </a:lnTo>
                  <a:lnTo>
                    <a:pt x="130702" y="182095"/>
                  </a:lnTo>
                  <a:lnTo>
                    <a:pt x="57835" y="182095"/>
                  </a:lnTo>
                  <a:lnTo>
                    <a:pt x="54256" y="181284"/>
                  </a:lnTo>
                  <a:lnTo>
                    <a:pt x="36648" y="145160"/>
                  </a:lnTo>
                  <a:lnTo>
                    <a:pt x="36719" y="129037"/>
                  </a:lnTo>
                  <a:lnTo>
                    <a:pt x="37507" y="122828"/>
                  </a:lnTo>
                  <a:lnTo>
                    <a:pt x="39224" y="116815"/>
                  </a:lnTo>
                  <a:lnTo>
                    <a:pt x="40942" y="110707"/>
                  </a:lnTo>
                  <a:lnTo>
                    <a:pt x="67665" y="88184"/>
                  </a:lnTo>
                  <a:lnTo>
                    <a:pt x="130702" y="88184"/>
                  </a:lnTo>
                  <a:lnTo>
                    <a:pt x="130702" y="63275"/>
                  </a:lnTo>
                  <a:lnTo>
                    <a:pt x="95771" y="63275"/>
                  </a:lnTo>
                  <a:lnTo>
                    <a:pt x="92908" y="62511"/>
                  </a:lnTo>
                  <a:lnTo>
                    <a:pt x="89524" y="61879"/>
                  </a:lnTo>
                  <a:lnTo>
                    <a:pt x="82267" y="60936"/>
                  </a:lnTo>
                  <a:lnTo>
                    <a:pt x="78640" y="60698"/>
                  </a:lnTo>
                  <a:close/>
                </a:path>
                <a:path w="1741170" h="266064">
                  <a:moveTo>
                    <a:pt x="130702" y="187248"/>
                  </a:moveTo>
                  <a:lnTo>
                    <a:pt x="99637" y="187248"/>
                  </a:lnTo>
                  <a:lnTo>
                    <a:pt x="100495" y="208722"/>
                  </a:lnTo>
                  <a:lnTo>
                    <a:pt x="130702" y="208722"/>
                  </a:lnTo>
                  <a:lnTo>
                    <a:pt x="130702" y="187248"/>
                  </a:lnTo>
                  <a:close/>
                </a:path>
                <a:path w="1741170" h="266064">
                  <a:moveTo>
                    <a:pt x="130702" y="88184"/>
                  </a:moveTo>
                  <a:lnTo>
                    <a:pt x="77400" y="88184"/>
                  </a:lnTo>
                  <a:lnTo>
                    <a:pt x="81456" y="88518"/>
                  </a:lnTo>
                  <a:lnTo>
                    <a:pt x="89568" y="89854"/>
                  </a:lnTo>
                  <a:lnTo>
                    <a:pt x="93004" y="90713"/>
                  </a:lnTo>
                  <a:lnTo>
                    <a:pt x="95771" y="91763"/>
                  </a:lnTo>
                  <a:lnTo>
                    <a:pt x="95771" y="155324"/>
                  </a:lnTo>
                  <a:lnTo>
                    <a:pt x="67760" y="182095"/>
                  </a:lnTo>
                  <a:lnTo>
                    <a:pt x="130702" y="182095"/>
                  </a:lnTo>
                  <a:lnTo>
                    <a:pt x="130702" y="88184"/>
                  </a:lnTo>
                  <a:close/>
                </a:path>
                <a:path w="1741170" h="266064">
                  <a:moveTo>
                    <a:pt x="130702" y="6442"/>
                  </a:moveTo>
                  <a:lnTo>
                    <a:pt x="95771" y="6442"/>
                  </a:lnTo>
                  <a:lnTo>
                    <a:pt x="95771" y="63275"/>
                  </a:lnTo>
                  <a:lnTo>
                    <a:pt x="130702" y="63275"/>
                  </a:lnTo>
                  <a:lnTo>
                    <a:pt x="130702" y="6442"/>
                  </a:lnTo>
                  <a:close/>
                </a:path>
                <a:path w="1741170" h="266064">
                  <a:moveTo>
                    <a:pt x="200419" y="63275"/>
                  </a:moveTo>
                  <a:lnTo>
                    <a:pt x="157901" y="63275"/>
                  </a:lnTo>
                  <a:lnTo>
                    <a:pt x="209581" y="135426"/>
                  </a:lnTo>
                  <a:lnTo>
                    <a:pt x="155038" y="208722"/>
                  </a:lnTo>
                  <a:lnTo>
                    <a:pt x="197269" y="208722"/>
                  </a:lnTo>
                  <a:lnTo>
                    <a:pt x="230625" y="159762"/>
                  </a:lnTo>
                  <a:lnTo>
                    <a:pt x="272066" y="159762"/>
                  </a:lnTo>
                  <a:lnTo>
                    <a:pt x="254389" y="135139"/>
                  </a:lnTo>
                  <a:lnTo>
                    <a:pt x="271157" y="111089"/>
                  </a:lnTo>
                  <a:lnTo>
                    <a:pt x="233059" y="111089"/>
                  </a:lnTo>
                  <a:lnTo>
                    <a:pt x="200419" y="63275"/>
                  </a:lnTo>
                  <a:close/>
                </a:path>
                <a:path w="1741170" h="266064">
                  <a:moveTo>
                    <a:pt x="272066" y="159762"/>
                  </a:moveTo>
                  <a:lnTo>
                    <a:pt x="230625" y="159762"/>
                  </a:lnTo>
                  <a:lnTo>
                    <a:pt x="263837" y="208722"/>
                  </a:lnTo>
                  <a:lnTo>
                    <a:pt x="307214" y="208722"/>
                  </a:lnTo>
                  <a:lnTo>
                    <a:pt x="272066" y="159762"/>
                  </a:lnTo>
                  <a:close/>
                </a:path>
                <a:path w="1741170" h="266064">
                  <a:moveTo>
                    <a:pt x="304494" y="63275"/>
                  </a:moveTo>
                  <a:lnTo>
                    <a:pt x="265269" y="63275"/>
                  </a:lnTo>
                  <a:lnTo>
                    <a:pt x="233059" y="111089"/>
                  </a:lnTo>
                  <a:lnTo>
                    <a:pt x="271157" y="111089"/>
                  </a:lnTo>
                  <a:lnTo>
                    <a:pt x="304494" y="63275"/>
                  </a:lnTo>
                  <a:close/>
                </a:path>
                <a:path w="1741170" h="266064">
                  <a:moveTo>
                    <a:pt x="937246" y="88470"/>
                  </a:moveTo>
                  <a:lnTo>
                    <a:pt x="814131" y="88470"/>
                  </a:lnTo>
                  <a:lnTo>
                    <a:pt x="814131" y="116243"/>
                  </a:lnTo>
                  <a:lnTo>
                    <a:pt x="937246" y="116243"/>
                  </a:lnTo>
                  <a:lnTo>
                    <a:pt x="937246" y="88470"/>
                  </a:lnTo>
                  <a:close/>
                </a:path>
                <a:path w="1741170" h="266064">
                  <a:moveTo>
                    <a:pt x="937246" y="144874"/>
                  </a:moveTo>
                  <a:lnTo>
                    <a:pt x="814131" y="144874"/>
                  </a:lnTo>
                  <a:lnTo>
                    <a:pt x="814131" y="172646"/>
                  </a:lnTo>
                  <a:lnTo>
                    <a:pt x="937246" y="172646"/>
                  </a:lnTo>
                  <a:lnTo>
                    <a:pt x="937246" y="144874"/>
                  </a:lnTo>
                  <a:close/>
                </a:path>
                <a:path w="1741170" h="266064">
                  <a:moveTo>
                    <a:pt x="1247610" y="0"/>
                  </a:moveTo>
                  <a:lnTo>
                    <a:pt x="1235584" y="0"/>
                  </a:lnTo>
                  <a:lnTo>
                    <a:pt x="1228060" y="241"/>
                  </a:lnTo>
                  <a:lnTo>
                    <a:pt x="1185861" y="19994"/>
                  </a:lnTo>
                  <a:lnTo>
                    <a:pt x="1176747" y="59553"/>
                  </a:lnTo>
                  <a:lnTo>
                    <a:pt x="1176747" y="89711"/>
                  </a:lnTo>
                  <a:lnTo>
                    <a:pt x="1176222" y="94006"/>
                  </a:lnTo>
                  <a:lnTo>
                    <a:pt x="1175172" y="97632"/>
                  </a:lnTo>
                  <a:lnTo>
                    <a:pt x="1174218" y="101164"/>
                  </a:lnTo>
                  <a:lnTo>
                    <a:pt x="1172596" y="104074"/>
                  </a:lnTo>
                  <a:lnTo>
                    <a:pt x="1153413" y="113093"/>
                  </a:lnTo>
                  <a:lnTo>
                    <a:pt x="1139240" y="113093"/>
                  </a:lnTo>
                  <a:lnTo>
                    <a:pt x="1139240" y="140150"/>
                  </a:lnTo>
                  <a:lnTo>
                    <a:pt x="1158471" y="140150"/>
                  </a:lnTo>
                  <a:lnTo>
                    <a:pt x="1165772" y="142631"/>
                  </a:lnTo>
                  <a:lnTo>
                    <a:pt x="1174552" y="152557"/>
                  </a:lnTo>
                  <a:lnTo>
                    <a:pt x="1176747" y="159953"/>
                  </a:lnTo>
                  <a:lnTo>
                    <a:pt x="1176747" y="206145"/>
                  </a:lnTo>
                  <a:lnTo>
                    <a:pt x="1177660" y="220559"/>
                  </a:lnTo>
                  <a:lnTo>
                    <a:pt x="1199589" y="257503"/>
                  </a:lnTo>
                  <a:lnTo>
                    <a:pt x="1235584" y="265555"/>
                  </a:lnTo>
                  <a:lnTo>
                    <a:pt x="1247610" y="265555"/>
                  </a:lnTo>
                  <a:lnTo>
                    <a:pt x="1247610" y="238642"/>
                  </a:lnTo>
                  <a:lnTo>
                    <a:pt x="1234010" y="238642"/>
                  </a:lnTo>
                  <a:lnTo>
                    <a:pt x="1229858" y="238117"/>
                  </a:lnTo>
                  <a:lnTo>
                    <a:pt x="1208385" y="212635"/>
                  </a:lnTo>
                  <a:lnTo>
                    <a:pt x="1208385" y="170070"/>
                  </a:lnTo>
                  <a:lnTo>
                    <a:pt x="1207919" y="160165"/>
                  </a:lnTo>
                  <a:lnTo>
                    <a:pt x="1185345" y="128089"/>
                  </a:lnTo>
                  <a:lnTo>
                    <a:pt x="1178179" y="126693"/>
                  </a:lnTo>
                  <a:lnTo>
                    <a:pt x="1183332" y="125930"/>
                  </a:lnTo>
                  <a:lnTo>
                    <a:pt x="1206524" y="102213"/>
                  </a:lnTo>
                  <a:lnTo>
                    <a:pt x="1207764" y="97155"/>
                  </a:lnTo>
                  <a:lnTo>
                    <a:pt x="1208385" y="91047"/>
                  </a:lnTo>
                  <a:lnTo>
                    <a:pt x="1208445" y="52404"/>
                  </a:lnTo>
                  <a:lnTo>
                    <a:pt x="1209100" y="47814"/>
                  </a:lnTo>
                  <a:lnTo>
                    <a:pt x="1210532" y="43805"/>
                  </a:lnTo>
                  <a:lnTo>
                    <a:pt x="1211964" y="39702"/>
                  </a:lnTo>
                  <a:lnTo>
                    <a:pt x="1214015" y="36409"/>
                  </a:lnTo>
                  <a:lnTo>
                    <a:pt x="1219360" y="31446"/>
                  </a:lnTo>
                  <a:lnTo>
                    <a:pt x="1222509" y="29681"/>
                  </a:lnTo>
                  <a:lnTo>
                    <a:pt x="1226136" y="28631"/>
                  </a:lnTo>
                  <a:lnTo>
                    <a:pt x="1229858" y="27486"/>
                  </a:lnTo>
                  <a:lnTo>
                    <a:pt x="1234010" y="26913"/>
                  </a:lnTo>
                  <a:lnTo>
                    <a:pt x="1247610" y="26913"/>
                  </a:lnTo>
                  <a:lnTo>
                    <a:pt x="1247610" y="0"/>
                  </a:lnTo>
                  <a:close/>
                </a:path>
                <a:path w="1741170" h="266064">
                  <a:moveTo>
                    <a:pt x="1644153" y="0"/>
                  </a:moveTo>
                  <a:lnTo>
                    <a:pt x="1632128" y="0"/>
                  </a:lnTo>
                  <a:lnTo>
                    <a:pt x="1632128" y="26913"/>
                  </a:lnTo>
                  <a:lnTo>
                    <a:pt x="1645871" y="26913"/>
                  </a:lnTo>
                  <a:lnTo>
                    <a:pt x="1649975" y="27438"/>
                  </a:lnTo>
                  <a:lnTo>
                    <a:pt x="1669349" y="43805"/>
                  </a:lnTo>
                  <a:lnTo>
                    <a:pt x="1670781" y="47909"/>
                  </a:lnTo>
                  <a:lnTo>
                    <a:pt x="1671496" y="53063"/>
                  </a:lnTo>
                  <a:lnTo>
                    <a:pt x="1671496" y="83174"/>
                  </a:lnTo>
                  <a:lnTo>
                    <a:pt x="1671953" y="93087"/>
                  </a:lnTo>
                  <a:lnTo>
                    <a:pt x="1694392" y="125244"/>
                  </a:lnTo>
                  <a:lnTo>
                    <a:pt x="1701559" y="126693"/>
                  </a:lnTo>
                  <a:lnTo>
                    <a:pt x="1696406" y="127457"/>
                  </a:lnTo>
                  <a:lnTo>
                    <a:pt x="1671496" y="162339"/>
                  </a:lnTo>
                  <a:lnTo>
                    <a:pt x="1671417" y="213285"/>
                  </a:lnTo>
                  <a:lnTo>
                    <a:pt x="1670781" y="217741"/>
                  </a:lnTo>
                  <a:lnTo>
                    <a:pt x="1669349" y="221749"/>
                  </a:lnTo>
                  <a:lnTo>
                    <a:pt x="1667917" y="225853"/>
                  </a:lnTo>
                  <a:lnTo>
                    <a:pt x="1665865" y="229146"/>
                  </a:lnTo>
                  <a:lnTo>
                    <a:pt x="1663193" y="231627"/>
                  </a:lnTo>
                  <a:lnTo>
                    <a:pt x="1660521" y="234204"/>
                  </a:lnTo>
                  <a:lnTo>
                    <a:pt x="1657324" y="236017"/>
                  </a:lnTo>
                  <a:lnTo>
                    <a:pt x="1649975" y="238117"/>
                  </a:lnTo>
                  <a:lnTo>
                    <a:pt x="1645871" y="238642"/>
                  </a:lnTo>
                  <a:lnTo>
                    <a:pt x="1632128" y="238642"/>
                  </a:lnTo>
                  <a:lnTo>
                    <a:pt x="1632128" y="265555"/>
                  </a:lnTo>
                  <a:lnTo>
                    <a:pt x="1644153" y="265555"/>
                  </a:lnTo>
                  <a:lnTo>
                    <a:pt x="1651678" y="265313"/>
                  </a:lnTo>
                  <a:lnTo>
                    <a:pt x="1694020" y="245561"/>
                  </a:lnTo>
                  <a:lnTo>
                    <a:pt x="1703134" y="206145"/>
                  </a:lnTo>
                  <a:lnTo>
                    <a:pt x="1703134" y="163532"/>
                  </a:lnTo>
                  <a:lnTo>
                    <a:pt x="1703611" y="159285"/>
                  </a:lnTo>
                  <a:lnTo>
                    <a:pt x="1718309" y="141868"/>
                  </a:lnTo>
                  <a:lnTo>
                    <a:pt x="1721935" y="140722"/>
                  </a:lnTo>
                  <a:lnTo>
                    <a:pt x="1726325" y="140150"/>
                  </a:lnTo>
                  <a:lnTo>
                    <a:pt x="1740641" y="140150"/>
                  </a:lnTo>
                  <a:lnTo>
                    <a:pt x="1740641" y="113093"/>
                  </a:lnTo>
                  <a:lnTo>
                    <a:pt x="1721267" y="113093"/>
                  </a:lnTo>
                  <a:lnTo>
                    <a:pt x="1713966" y="110660"/>
                  </a:lnTo>
                  <a:lnTo>
                    <a:pt x="1709576" y="105792"/>
                  </a:lnTo>
                  <a:lnTo>
                    <a:pt x="1705281" y="100829"/>
                  </a:lnTo>
                  <a:lnTo>
                    <a:pt x="1703134" y="93433"/>
                  </a:lnTo>
                  <a:lnTo>
                    <a:pt x="1703134" y="59553"/>
                  </a:lnTo>
                  <a:lnTo>
                    <a:pt x="1702221" y="45076"/>
                  </a:lnTo>
                  <a:lnTo>
                    <a:pt x="1680283" y="8052"/>
                  </a:lnTo>
                  <a:lnTo>
                    <a:pt x="1658093" y="894"/>
                  </a:lnTo>
                  <a:lnTo>
                    <a:pt x="1644153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078605" y="5822507"/>
            <a:ext cx="1579880" cy="269240"/>
            <a:chOff x="11078605" y="5822507"/>
            <a:chExt cx="1579880" cy="269240"/>
          </a:xfrm>
        </p:grpSpPr>
        <p:sp>
          <p:nvSpPr>
            <p:cNvPr id="14" name="object 14"/>
            <p:cNvSpPr/>
            <p:nvPr/>
          </p:nvSpPr>
          <p:spPr>
            <a:xfrm>
              <a:off x="11433777" y="5822507"/>
              <a:ext cx="1077595" cy="266065"/>
            </a:xfrm>
            <a:custGeom>
              <a:avLst/>
              <a:gdLst/>
              <a:ahLst/>
              <a:cxnLst/>
              <a:rect l="l" t="t" r="r" b="b"/>
              <a:pathLst>
                <a:path w="1077595" h="266064">
                  <a:moveTo>
                    <a:pt x="75300" y="0"/>
                  </a:moveTo>
                  <a:lnTo>
                    <a:pt x="0" y="0"/>
                  </a:lnTo>
                  <a:lnTo>
                    <a:pt x="0" y="265555"/>
                  </a:lnTo>
                  <a:lnTo>
                    <a:pt x="75300" y="265555"/>
                  </a:lnTo>
                  <a:lnTo>
                    <a:pt x="75300" y="238355"/>
                  </a:lnTo>
                  <a:lnTo>
                    <a:pt x="32210" y="238355"/>
                  </a:lnTo>
                  <a:lnTo>
                    <a:pt x="32210" y="27199"/>
                  </a:lnTo>
                  <a:lnTo>
                    <a:pt x="75300" y="27199"/>
                  </a:lnTo>
                  <a:lnTo>
                    <a:pt x="75300" y="0"/>
                  </a:lnTo>
                  <a:close/>
                </a:path>
                <a:path w="1077595" h="266064">
                  <a:moveTo>
                    <a:pt x="230339" y="0"/>
                  </a:moveTo>
                  <a:lnTo>
                    <a:pt x="155324" y="0"/>
                  </a:lnTo>
                  <a:lnTo>
                    <a:pt x="155324" y="27199"/>
                  </a:lnTo>
                  <a:lnTo>
                    <a:pt x="198128" y="27199"/>
                  </a:lnTo>
                  <a:lnTo>
                    <a:pt x="198128" y="238355"/>
                  </a:lnTo>
                  <a:lnTo>
                    <a:pt x="155324" y="238355"/>
                  </a:lnTo>
                  <a:lnTo>
                    <a:pt x="155324" y="265555"/>
                  </a:lnTo>
                  <a:lnTo>
                    <a:pt x="230339" y="265555"/>
                  </a:lnTo>
                  <a:lnTo>
                    <a:pt x="230339" y="0"/>
                  </a:lnTo>
                  <a:close/>
                </a:path>
                <a:path w="1077595" h="266064">
                  <a:moveTo>
                    <a:pt x="1006248" y="18467"/>
                  </a:moveTo>
                  <a:lnTo>
                    <a:pt x="967729" y="28720"/>
                  </a:lnTo>
                  <a:lnTo>
                    <a:pt x="942364" y="58121"/>
                  </a:lnTo>
                  <a:lnTo>
                    <a:pt x="931403" y="104880"/>
                  </a:lnTo>
                  <a:lnTo>
                    <a:pt x="931090" y="116100"/>
                  </a:lnTo>
                  <a:lnTo>
                    <a:pt x="931421" y="128322"/>
                  </a:lnTo>
                  <a:lnTo>
                    <a:pt x="939295" y="168307"/>
                  </a:lnTo>
                  <a:lnTo>
                    <a:pt x="961475" y="199596"/>
                  </a:lnTo>
                  <a:lnTo>
                    <a:pt x="1002096" y="212014"/>
                  </a:lnTo>
                  <a:lnTo>
                    <a:pt x="1010793" y="211603"/>
                  </a:lnTo>
                  <a:lnTo>
                    <a:pt x="1046689" y="197377"/>
                  </a:lnTo>
                  <a:lnTo>
                    <a:pt x="1059324" y="183526"/>
                  </a:lnTo>
                  <a:lnTo>
                    <a:pt x="996751" y="183526"/>
                  </a:lnTo>
                  <a:lnTo>
                    <a:pt x="990309" y="181284"/>
                  </a:lnTo>
                  <a:lnTo>
                    <a:pt x="979239" y="172312"/>
                  </a:lnTo>
                  <a:lnTo>
                    <a:pt x="974944" y="165441"/>
                  </a:lnTo>
                  <a:lnTo>
                    <a:pt x="971890" y="156183"/>
                  </a:lnTo>
                  <a:lnTo>
                    <a:pt x="1014473" y="125405"/>
                  </a:lnTo>
                  <a:lnTo>
                    <a:pt x="966593" y="125405"/>
                  </a:lnTo>
                  <a:lnTo>
                    <a:pt x="966427" y="123911"/>
                  </a:lnTo>
                  <a:lnTo>
                    <a:pt x="966535" y="105792"/>
                  </a:lnTo>
                  <a:lnTo>
                    <a:pt x="967023" y="98670"/>
                  </a:lnTo>
                  <a:lnTo>
                    <a:pt x="980622" y="57930"/>
                  </a:lnTo>
                  <a:lnTo>
                    <a:pt x="989212" y="51106"/>
                  </a:lnTo>
                  <a:lnTo>
                    <a:pt x="993793" y="48339"/>
                  </a:lnTo>
                  <a:lnTo>
                    <a:pt x="998756" y="46955"/>
                  </a:lnTo>
                  <a:lnTo>
                    <a:pt x="1061391" y="46955"/>
                  </a:lnTo>
                  <a:lnTo>
                    <a:pt x="1057068" y="40942"/>
                  </a:lnTo>
                  <a:lnTo>
                    <a:pt x="1021100" y="19827"/>
                  </a:lnTo>
                  <a:lnTo>
                    <a:pt x="1013826" y="18807"/>
                  </a:lnTo>
                  <a:lnTo>
                    <a:pt x="1006248" y="18467"/>
                  </a:lnTo>
                  <a:close/>
                </a:path>
                <a:path w="1077595" h="266064">
                  <a:moveTo>
                    <a:pt x="1076879" y="105792"/>
                  </a:moveTo>
                  <a:lnTo>
                    <a:pt x="1041607" y="105792"/>
                  </a:lnTo>
                  <a:lnTo>
                    <a:pt x="1041655" y="108942"/>
                  </a:lnTo>
                  <a:lnTo>
                    <a:pt x="1041846" y="112282"/>
                  </a:lnTo>
                  <a:lnTo>
                    <a:pt x="1041881" y="116100"/>
                  </a:lnTo>
                  <a:lnTo>
                    <a:pt x="1037122" y="154227"/>
                  </a:lnTo>
                  <a:lnTo>
                    <a:pt x="1031014" y="166920"/>
                  </a:lnTo>
                  <a:lnTo>
                    <a:pt x="1027673" y="172456"/>
                  </a:lnTo>
                  <a:lnTo>
                    <a:pt x="1023665" y="176607"/>
                  </a:lnTo>
                  <a:lnTo>
                    <a:pt x="1018988" y="179375"/>
                  </a:lnTo>
                  <a:lnTo>
                    <a:pt x="1014407" y="182142"/>
                  </a:lnTo>
                  <a:lnTo>
                    <a:pt x="1009445" y="183526"/>
                  </a:lnTo>
                  <a:lnTo>
                    <a:pt x="1059324" y="183526"/>
                  </a:lnTo>
                  <a:lnTo>
                    <a:pt x="1074292" y="146216"/>
                  </a:lnTo>
                  <a:lnTo>
                    <a:pt x="1077062" y="116100"/>
                  </a:lnTo>
                  <a:lnTo>
                    <a:pt x="1076963" y="108942"/>
                  </a:lnTo>
                  <a:lnTo>
                    <a:pt x="1076879" y="105792"/>
                  </a:lnTo>
                  <a:close/>
                </a:path>
                <a:path w="1077595" h="266064">
                  <a:moveTo>
                    <a:pt x="1061391" y="46955"/>
                  </a:moveTo>
                  <a:lnTo>
                    <a:pt x="1011544" y="46955"/>
                  </a:lnTo>
                  <a:lnTo>
                    <a:pt x="1017986" y="49245"/>
                  </a:lnTo>
                  <a:lnTo>
                    <a:pt x="1023426" y="53826"/>
                  </a:lnTo>
                  <a:lnTo>
                    <a:pt x="1028962" y="58312"/>
                  </a:lnTo>
                  <a:lnTo>
                    <a:pt x="1033399" y="65279"/>
                  </a:lnTo>
                  <a:lnTo>
                    <a:pt x="1036740" y="74727"/>
                  </a:lnTo>
                  <a:lnTo>
                    <a:pt x="966593" y="125405"/>
                  </a:lnTo>
                  <a:lnTo>
                    <a:pt x="1014473" y="125405"/>
                  </a:lnTo>
                  <a:lnTo>
                    <a:pt x="1041607" y="105792"/>
                  </a:lnTo>
                  <a:lnTo>
                    <a:pt x="1076879" y="105792"/>
                  </a:lnTo>
                  <a:lnTo>
                    <a:pt x="1076779" y="102097"/>
                  </a:lnTo>
                  <a:lnTo>
                    <a:pt x="1068905" y="62040"/>
                  </a:lnTo>
                  <a:lnTo>
                    <a:pt x="1061533" y="47152"/>
                  </a:lnTo>
                  <a:lnTo>
                    <a:pt x="1061391" y="46955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78605" y="5822507"/>
              <a:ext cx="1579880" cy="269240"/>
            </a:xfrm>
            <a:custGeom>
              <a:avLst/>
              <a:gdLst/>
              <a:ahLst/>
              <a:cxnLst/>
              <a:rect l="l" t="t" r="r" b="b"/>
              <a:pathLst>
                <a:path w="1579879" h="269239">
                  <a:moveTo>
                    <a:pt x="78640" y="60698"/>
                  </a:moveTo>
                  <a:lnTo>
                    <a:pt x="75014" y="60698"/>
                  </a:lnTo>
                  <a:lnTo>
                    <a:pt x="67077" y="60993"/>
                  </a:lnTo>
                  <a:lnTo>
                    <a:pt x="26573" y="75193"/>
                  </a:lnTo>
                  <a:lnTo>
                    <a:pt x="3140" y="111715"/>
                  </a:lnTo>
                  <a:lnTo>
                    <a:pt x="0" y="138718"/>
                  </a:lnTo>
                  <a:lnTo>
                    <a:pt x="223" y="146896"/>
                  </a:lnTo>
                  <a:lnTo>
                    <a:pt x="9400" y="185865"/>
                  </a:lnTo>
                  <a:lnTo>
                    <a:pt x="45094" y="212014"/>
                  </a:lnTo>
                  <a:lnTo>
                    <a:pt x="58837" y="212014"/>
                  </a:lnTo>
                  <a:lnTo>
                    <a:pt x="63513" y="211394"/>
                  </a:lnTo>
                  <a:lnTo>
                    <a:pt x="67713" y="210153"/>
                  </a:lnTo>
                  <a:lnTo>
                    <a:pt x="72007" y="209008"/>
                  </a:lnTo>
                  <a:lnTo>
                    <a:pt x="99637" y="187248"/>
                  </a:lnTo>
                  <a:lnTo>
                    <a:pt x="130702" y="187248"/>
                  </a:lnTo>
                  <a:lnTo>
                    <a:pt x="130702" y="182095"/>
                  </a:lnTo>
                  <a:lnTo>
                    <a:pt x="57835" y="182095"/>
                  </a:lnTo>
                  <a:lnTo>
                    <a:pt x="54256" y="181284"/>
                  </a:lnTo>
                  <a:lnTo>
                    <a:pt x="36648" y="145160"/>
                  </a:lnTo>
                  <a:lnTo>
                    <a:pt x="36719" y="129037"/>
                  </a:lnTo>
                  <a:lnTo>
                    <a:pt x="37507" y="122828"/>
                  </a:lnTo>
                  <a:lnTo>
                    <a:pt x="39224" y="116815"/>
                  </a:lnTo>
                  <a:lnTo>
                    <a:pt x="40942" y="110707"/>
                  </a:lnTo>
                  <a:lnTo>
                    <a:pt x="67665" y="88184"/>
                  </a:lnTo>
                  <a:lnTo>
                    <a:pt x="130702" y="88184"/>
                  </a:lnTo>
                  <a:lnTo>
                    <a:pt x="130702" y="63275"/>
                  </a:lnTo>
                  <a:lnTo>
                    <a:pt x="95771" y="63275"/>
                  </a:lnTo>
                  <a:lnTo>
                    <a:pt x="92908" y="62511"/>
                  </a:lnTo>
                  <a:lnTo>
                    <a:pt x="89524" y="61879"/>
                  </a:lnTo>
                  <a:lnTo>
                    <a:pt x="82267" y="60936"/>
                  </a:lnTo>
                  <a:lnTo>
                    <a:pt x="78640" y="60698"/>
                  </a:lnTo>
                  <a:close/>
                </a:path>
                <a:path w="1579879" h="269239">
                  <a:moveTo>
                    <a:pt x="130702" y="187248"/>
                  </a:moveTo>
                  <a:lnTo>
                    <a:pt x="99637" y="187248"/>
                  </a:lnTo>
                  <a:lnTo>
                    <a:pt x="100495" y="208722"/>
                  </a:lnTo>
                  <a:lnTo>
                    <a:pt x="130702" y="208722"/>
                  </a:lnTo>
                  <a:lnTo>
                    <a:pt x="130702" y="187248"/>
                  </a:lnTo>
                  <a:close/>
                </a:path>
                <a:path w="1579879" h="269239">
                  <a:moveTo>
                    <a:pt x="130702" y="88184"/>
                  </a:moveTo>
                  <a:lnTo>
                    <a:pt x="77400" y="88184"/>
                  </a:lnTo>
                  <a:lnTo>
                    <a:pt x="81456" y="88518"/>
                  </a:lnTo>
                  <a:lnTo>
                    <a:pt x="89568" y="89854"/>
                  </a:lnTo>
                  <a:lnTo>
                    <a:pt x="93004" y="90713"/>
                  </a:lnTo>
                  <a:lnTo>
                    <a:pt x="95771" y="91763"/>
                  </a:lnTo>
                  <a:lnTo>
                    <a:pt x="95771" y="155324"/>
                  </a:lnTo>
                  <a:lnTo>
                    <a:pt x="67760" y="182095"/>
                  </a:lnTo>
                  <a:lnTo>
                    <a:pt x="130702" y="182095"/>
                  </a:lnTo>
                  <a:lnTo>
                    <a:pt x="130702" y="88184"/>
                  </a:lnTo>
                  <a:close/>
                </a:path>
                <a:path w="1579879" h="269239">
                  <a:moveTo>
                    <a:pt x="130702" y="6442"/>
                  </a:moveTo>
                  <a:lnTo>
                    <a:pt x="95771" y="6442"/>
                  </a:lnTo>
                  <a:lnTo>
                    <a:pt x="95771" y="63275"/>
                  </a:lnTo>
                  <a:lnTo>
                    <a:pt x="130702" y="63275"/>
                  </a:lnTo>
                  <a:lnTo>
                    <a:pt x="130702" y="6442"/>
                  </a:lnTo>
                  <a:close/>
                </a:path>
                <a:path w="1579879" h="269239">
                  <a:moveTo>
                    <a:pt x="158188" y="237783"/>
                  </a:moveTo>
                  <a:lnTo>
                    <a:pt x="158188" y="267416"/>
                  </a:lnTo>
                  <a:lnTo>
                    <a:pt x="161146" y="267893"/>
                  </a:lnTo>
                  <a:lnTo>
                    <a:pt x="164009" y="268227"/>
                  </a:lnTo>
                  <a:lnTo>
                    <a:pt x="166777" y="268418"/>
                  </a:lnTo>
                  <a:lnTo>
                    <a:pt x="169640" y="268705"/>
                  </a:lnTo>
                  <a:lnTo>
                    <a:pt x="172265" y="268848"/>
                  </a:lnTo>
                  <a:lnTo>
                    <a:pt x="174651" y="268848"/>
                  </a:lnTo>
                  <a:lnTo>
                    <a:pt x="213303" y="258039"/>
                  </a:lnTo>
                  <a:lnTo>
                    <a:pt x="232791" y="239501"/>
                  </a:lnTo>
                  <a:lnTo>
                    <a:pt x="174937" y="239501"/>
                  </a:lnTo>
                  <a:lnTo>
                    <a:pt x="173362" y="239453"/>
                  </a:lnTo>
                  <a:lnTo>
                    <a:pt x="170022" y="239262"/>
                  </a:lnTo>
                  <a:lnTo>
                    <a:pt x="168399" y="239119"/>
                  </a:lnTo>
                  <a:lnTo>
                    <a:pt x="166777" y="238928"/>
                  </a:lnTo>
                  <a:lnTo>
                    <a:pt x="165155" y="238832"/>
                  </a:lnTo>
                  <a:lnTo>
                    <a:pt x="163580" y="238642"/>
                  </a:lnTo>
                  <a:lnTo>
                    <a:pt x="162053" y="238355"/>
                  </a:lnTo>
                  <a:lnTo>
                    <a:pt x="160621" y="238164"/>
                  </a:lnTo>
                  <a:lnTo>
                    <a:pt x="158188" y="237783"/>
                  </a:lnTo>
                  <a:close/>
                </a:path>
                <a:path w="1579879" h="269239">
                  <a:moveTo>
                    <a:pt x="192545" y="63275"/>
                  </a:moveTo>
                  <a:lnTo>
                    <a:pt x="153607" y="63275"/>
                  </a:lnTo>
                  <a:lnTo>
                    <a:pt x="211299" y="208722"/>
                  </a:lnTo>
                  <a:lnTo>
                    <a:pt x="209485" y="213207"/>
                  </a:lnTo>
                  <a:lnTo>
                    <a:pt x="207386" y="217311"/>
                  </a:lnTo>
                  <a:lnTo>
                    <a:pt x="205000" y="221033"/>
                  </a:lnTo>
                  <a:lnTo>
                    <a:pt x="202614" y="224851"/>
                  </a:lnTo>
                  <a:lnTo>
                    <a:pt x="199942" y="228096"/>
                  </a:lnTo>
                  <a:lnTo>
                    <a:pt x="196983" y="230768"/>
                  </a:lnTo>
                  <a:lnTo>
                    <a:pt x="194120" y="233536"/>
                  </a:lnTo>
                  <a:lnTo>
                    <a:pt x="190970" y="235683"/>
                  </a:lnTo>
                  <a:lnTo>
                    <a:pt x="184099" y="238737"/>
                  </a:lnTo>
                  <a:lnTo>
                    <a:pt x="180377" y="239501"/>
                  </a:lnTo>
                  <a:lnTo>
                    <a:pt x="232791" y="239501"/>
                  </a:lnTo>
                  <a:lnTo>
                    <a:pt x="253843" y="201985"/>
                  </a:lnTo>
                  <a:lnTo>
                    <a:pt x="265734" y="172360"/>
                  </a:lnTo>
                  <a:lnTo>
                    <a:pt x="231770" y="172360"/>
                  </a:lnTo>
                  <a:lnTo>
                    <a:pt x="222751" y="145733"/>
                  </a:lnTo>
                  <a:lnTo>
                    <a:pt x="192545" y="63275"/>
                  </a:lnTo>
                  <a:close/>
                </a:path>
                <a:path w="1579879" h="269239">
                  <a:moveTo>
                    <a:pt x="308645" y="63275"/>
                  </a:moveTo>
                  <a:lnTo>
                    <a:pt x="271138" y="63275"/>
                  </a:lnTo>
                  <a:lnTo>
                    <a:pt x="240646" y="146878"/>
                  </a:lnTo>
                  <a:lnTo>
                    <a:pt x="231770" y="172360"/>
                  </a:lnTo>
                  <a:lnTo>
                    <a:pt x="265734" y="172360"/>
                  </a:lnTo>
                  <a:lnTo>
                    <a:pt x="308645" y="63275"/>
                  </a:lnTo>
                  <a:close/>
                </a:path>
                <a:path w="1579879" h="269239">
                  <a:moveTo>
                    <a:pt x="937246" y="88470"/>
                  </a:moveTo>
                  <a:lnTo>
                    <a:pt x="814131" y="88470"/>
                  </a:lnTo>
                  <a:lnTo>
                    <a:pt x="814131" y="116243"/>
                  </a:lnTo>
                  <a:lnTo>
                    <a:pt x="937246" y="116243"/>
                  </a:lnTo>
                  <a:lnTo>
                    <a:pt x="937246" y="88470"/>
                  </a:lnTo>
                  <a:close/>
                </a:path>
                <a:path w="1579879" h="269239">
                  <a:moveTo>
                    <a:pt x="937246" y="144874"/>
                  </a:moveTo>
                  <a:lnTo>
                    <a:pt x="814131" y="144874"/>
                  </a:lnTo>
                  <a:lnTo>
                    <a:pt x="814131" y="172646"/>
                  </a:lnTo>
                  <a:lnTo>
                    <a:pt x="937246" y="172646"/>
                  </a:lnTo>
                  <a:lnTo>
                    <a:pt x="937246" y="144874"/>
                  </a:lnTo>
                  <a:close/>
                </a:path>
                <a:path w="1579879" h="269239">
                  <a:moveTo>
                    <a:pt x="1247610" y="0"/>
                  </a:moveTo>
                  <a:lnTo>
                    <a:pt x="1235584" y="0"/>
                  </a:lnTo>
                  <a:lnTo>
                    <a:pt x="1228060" y="241"/>
                  </a:lnTo>
                  <a:lnTo>
                    <a:pt x="1185861" y="19994"/>
                  </a:lnTo>
                  <a:lnTo>
                    <a:pt x="1176747" y="59553"/>
                  </a:lnTo>
                  <a:lnTo>
                    <a:pt x="1176747" y="89711"/>
                  </a:lnTo>
                  <a:lnTo>
                    <a:pt x="1176222" y="94006"/>
                  </a:lnTo>
                  <a:lnTo>
                    <a:pt x="1175172" y="97632"/>
                  </a:lnTo>
                  <a:lnTo>
                    <a:pt x="1174218" y="101164"/>
                  </a:lnTo>
                  <a:lnTo>
                    <a:pt x="1172596" y="104074"/>
                  </a:lnTo>
                  <a:lnTo>
                    <a:pt x="1153413" y="113093"/>
                  </a:lnTo>
                  <a:lnTo>
                    <a:pt x="1139240" y="113093"/>
                  </a:lnTo>
                  <a:lnTo>
                    <a:pt x="1139240" y="140150"/>
                  </a:lnTo>
                  <a:lnTo>
                    <a:pt x="1158471" y="140150"/>
                  </a:lnTo>
                  <a:lnTo>
                    <a:pt x="1165772" y="142631"/>
                  </a:lnTo>
                  <a:lnTo>
                    <a:pt x="1174552" y="152557"/>
                  </a:lnTo>
                  <a:lnTo>
                    <a:pt x="1176747" y="159953"/>
                  </a:lnTo>
                  <a:lnTo>
                    <a:pt x="1176747" y="206145"/>
                  </a:lnTo>
                  <a:lnTo>
                    <a:pt x="1177660" y="220559"/>
                  </a:lnTo>
                  <a:lnTo>
                    <a:pt x="1199589" y="257503"/>
                  </a:lnTo>
                  <a:lnTo>
                    <a:pt x="1235584" y="265555"/>
                  </a:lnTo>
                  <a:lnTo>
                    <a:pt x="1247610" y="265555"/>
                  </a:lnTo>
                  <a:lnTo>
                    <a:pt x="1247610" y="238642"/>
                  </a:lnTo>
                  <a:lnTo>
                    <a:pt x="1234010" y="238642"/>
                  </a:lnTo>
                  <a:lnTo>
                    <a:pt x="1229858" y="238117"/>
                  </a:lnTo>
                  <a:lnTo>
                    <a:pt x="1208385" y="212635"/>
                  </a:lnTo>
                  <a:lnTo>
                    <a:pt x="1208385" y="170070"/>
                  </a:lnTo>
                  <a:lnTo>
                    <a:pt x="1207919" y="160165"/>
                  </a:lnTo>
                  <a:lnTo>
                    <a:pt x="1185345" y="128089"/>
                  </a:lnTo>
                  <a:lnTo>
                    <a:pt x="1178179" y="126693"/>
                  </a:lnTo>
                  <a:lnTo>
                    <a:pt x="1183332" y="125930"/>
                  </a:lnTo>
                  <a:lnTo>
                    <a:pt x="1206524" y="102213"/>
                  </a:lnTo>
                  <a:lnTo>
                    <a:pt x="1207764" y="97155"/>
                  </a:lnTo>
                  <a:lnTo>
                    <a:pt x="1208385" y="91047"/>
                  </a:lnTo>
                  <a:lnTo>
                    <a:pt x="1208445" y="52404"/>
                  </a:lnTo>
                  <a:lnTo>
                    <a:pt x="1209100" y="47814"/>
                  </a:lnTo>
                  <a:lnTo>
                    <a:pt x="1210532" y="43805"/>
                  </a:lnTo>
                  <a:lnTo>
                    <a:pt x="1211964" y="39702"/>
                  </a:lnTo>
                  <a:lnTo>
                    <a:pt x="1214015" y="36409"/>
                  </a:lnTo>
                  <a:lnTo>
                    <a:pt x="1219360" y="31446"/>
                  </a:lnTo>
                  <a:lnTo>
                    <a:pt x="1222509" y="29681"/>
                  </a:lnTo>
                  <a:lnTo>
                    <a:pt x="1226136" y="28631"/>
                  </a:lnTo>
                  <a:lnTo>
                    <a:pt x="1229858" y="27486"/>
                  </a:lnTo>
                  <a:lnTo>
                    <a:pt x="1234010" y="26913"/>
                  </a:lnTo>
                  <a:lnTo>
                    <a:pt x="1247610" y="26913"/>
                  </a:lnTo>
                  <a:lnTo>
                    <a:pt x="1247610" y="0"/>
                  </a:lnTo>
                  <a:close/>
                </a:path>
                <a:path w="1579879" h="269239">
                  <a:moveTo>
                    <a:pt x="1482959" y="0"/>
                  </a:moveTo>
                  <a:lnTo>
                    <a:pt x="1470934" y="0"/>
                  </a:lnTo>
                  <a:lnTo>
                    <a:pt x="1470934" y="26913"/>
                  </a:lnTo>
                  <a:lnTo>
                    <a:pt x="1484677" y="26913"/>
                  </a:lnTo>
                  <a:lnTo>
                    <a:pt x="1488781" y="27438"/>
                  </a:lnTo>
                  <a:lnTo>
                    <a:pt x="1508155" y="43805"/>
                  </a:lnTo>
                  <a:lnTo>
                    <a:pt x="1509586" y="47909"/>
                  </a:lnTo>
                  <a:lnTo>
                    <a:pt x="1510302" y="53063"/>
                  </a:lnTo>
                  <a:lnTo>
                    <a:pt x="1510302" y="83174"/>
                  </a:lnTo>
                  <a:lnTo>
                    <a:pt x="1510758" y="93087"/>
                  </a:lnTo>
                  <a:lnTo>
                    <a:pt x="1533198" y="125244"/>
                  </a:lnTo>
                  <a:lnTo>
                    <a:pt x="1540365" y="126693"/>
                  </a:lnTo>
                  <a:lnTo>
                    <a:pt x="1535211" y="127457"/>
                  </a:lnTo>
                  <a:lnTo>
                    <a:pt x="1510302" y="162339"/>
                  </a:lnTo>
                  <a:lnTo>
                    <a:pt x="1510223" y="213285"/>
                  </a:lnTo>
                  <a:lnTo>
                    <a:pt x="1509586" y="217741"/>
                  </a:lnTo>
                  <a:lnTo>
                    <a:pt x="1508155" y="221749"/>
                  </a:lnTo>
                  <a:lnTo>
                    <a:pt x="1506723" y="225853"/>
                  </a:lnTo>
                  <a:lnTo>
                    <a:pt x="1504671" y="229146"/>
                  </a:lnTo>
                  <a:lnTo>
                    <a:pt x="1501999" y="231627"/>
                  </a:lnTo>
                  <a:lnTo>
                    <a:pt x="1499327" y="234204"/>
                  </a:lnTo>
                  <a:lnTo>
                    <a:pt x="1496130" y="236017"/>
                  </a:lnTo>
                  <a:lnTo>
                    <a:pt x="1488781" y="238117"/>
                  </a:lnTo>
                  <a:lnTo>
                    <a:pt x="1484677" y="238642"/>
                  </a:lnTo>
                  <a:lnTo>
                    <a:pt x="1470934" y="238642"/>
                  </a:lnTo>
                  <a:lnTo>
                    <a:pt x="1470934" y="265555"/>
                  </a:lnTo>
                  <a:lnTo>
                    <a:pt x="1482959" y="265555"/>
                  </a:lnTo>
                  <a:lnTo>
                    <a:pt x="1490484" y="265313"/>
                  </a:lnTo>
                  <a:lnTo>
                    <a:pt x="1532825" y="245561"/>
                  </a:lnTo>
                  <a:lnTo>
                    <a:pt x="1541940" y="206145"/>
                  </a:lnTo>
                  <a:lnTo>
                    <a:pt x="1541940" y="163532"/>
                  </a:lnTo>
                  <a:lnTo>
                    <a:pt x="1542417" y="159285"/>
                  </a:lnTo>
                  <a:lnTo>
                    <a:pt x="1557114" y="141868"/>
                  </a:lnTo>
                  <a:lnTo>
                    <a:pt x="1560741" y="140722"/>
                  </a:lnTo>
                  <a:lnTo>
                    <a:pt x="1565131" y="140150"/>
                  </a:lnTo>
                  <a:lnTo>
                    <a:pt x="1579447" y="140150"/>
                  </a:lnTo>
                  <a:lnTo>
                    <a:pt x="1579447" y="113093"/>
                  </a:lnTo>
                  <a:lnTo>
                    <a:pt x="1560073" y="113093"/>
                  </a:lnTo>
                  <a:lnTo>
                    <a:pt x="1552772" y="110660"/>
                  </a:lnTo>
                  <a:lnTo>
                    <a:pt x="1548382" y="105792"/>
                  </a:lnTo>
                  <a:lnTo>
                    <a:pt x="1544087" y="100829"/>
                  </a:lnTo>
                  <a:lnTo>
                    <a:pt x="1541940" y="93433"/>
                  </a:lnTo>
                  <a:lnTo>
                    <a:pt x="1541940" y="59553"/>
                  </a:lnTo>
                  <a:lnTo>
                    <a:pt x="1541027" y="45076"/>
                  </a:lnTo>
                  <a:lnTo>
                    <a:pt x="1519088" y="8052"/>
                  </a:lnTo>
                  <a:lnTo>
                    <a:pt x="1496899" y="894"/>
                  </a:lnTo>
                  <a:lnTo>
                    <a:pt x="1482959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676" y="5392515"/>
            <a:ext cx="9088755" cy="659765"/>
          </a:xfrm>
          <a:custGeom>
            <a:avLst/>
            <a:gdLst/>
            <a:ahLst/>
            <a:cxnLst/>
            <a:rect l="l" t="t" r="r" b="b"/>
            <a:pathLst>
              <a:path w="9088755" h="659764">
                <a:moveTo>
                  <a:pt x="9088730" y="0"/>
                </a:moveTo>
                <a:lnTo>
                  <a:pt x="9046845" y="0"/>
                </a:lnTo>
                <a:lnTo>
                  <a:pt x="9046845" y="41884"/>
                </a:lnTo>
                <a:lnTo>
                  <a:pt x="9046845" y="617778"/>
                </a:lnTo>
                <a:lnTo>
                  <a:pt x="41884" y="617778"/>
                </a:lnTo>
                <a:lnTo>
                  <a:pt x="41884" y="41884"/>
                </a:lnTo>
                <a:lnTo>
                  <a:pt x="9046845" y="41884"/>
                </a:lnTo>
                <a:lnTo>
                  <a:pt x="9046845" y="0"/>
                </a:lnTo>
                <a:lnTo>
                  <a:pt x="41884" y="0"/>
                </a:lnTo>
                <a:lnTo>
                  <a:pt x="41884" y="533"/>
                </a:lnTo>
                <a:lnTo>
                  <a:pt x="0" y="533"/>
                </a:lnTo>
                <a:lnTo>
                  <a:pt x="0" y="41884"/>
                </a:lnTo>
                <a:lnTo>
                  <a:pt x="0" y="617753"/>
                </a:lnTo>
                <a:lnTo>
                  <a:pt x="0" y="659663"/>
                </a:lnTo>
                <a:lnTo>
                  <a:pt x="41884" y="659663"/>
                </a:lnTo>
                <a:lnTo>
                  <a:pt x="9046845" y="659663"/>
                </a:lnTo>
                <a:lnTo>
                  <a:pt x="9088730" y="659663"/>
                </a:lnTo>
                <a:lnTo>
                  <a:pt x="9088730" y="0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337551" y="4460597"/>
            <a:ext cx="308610" cy="408940"/>
          </a:xfrm>
          <a:custGeom>
            <a:avLst/>
            <a:gdLst/>
            <a:ahLst/>
            <a:cxnLst/>
            <a:rect l="l" t="t" r="r" b="b"/>
            <a:pathLst>
              <a:path w="308609" h="408939">
                <a:moveTo>
                  <a:pt x="308428" y="254150"/>
                </a:moveTo>
                <a:lnTo>
                  <a:pt x="306895" y="246269"/>
                </a:lnTo>
                <a:lnTo>
                  <a:pt x="302295" y="239342"/>
                </a:lnTo>
                <a:lnTo>
                  <a:pt x="295367" y="234741"/>
                </a:lnTo>
                <a:lnTo>
                  <a:pt x="287486" y="233208"/>
                </a:lnTo>
                <a:lnTo>
                  <a:pt x="279606" y="234741"/>
                </a:lnTo>
                <a:lnTo>
                  <a:pt x="272678" y="239342"/>
                </a:lnTo>
                <a:lnTo>
                  <a:pt x="154214" y="357806"/>
                </a:lnTo>
                <a:lnTo>
                  <a:pt x="35749" y="239342"/>
                </a:lnTo>
                <a:lnTo>
                  <a:pt x="28822" y="234741"/>
                </a:lnTo>
                <a:lnTo>
                  <a:pt x="20941" y="233208"/>
                </a:lnTo>
                <a:lnTo>
                  <a:pt x="13061" y="234741"/>
                </a:lnTo>
                <a:lnTo>
                  <a:pt x="6133" y="239342"/>
                </a:lnTo>
                <a:lnTo>
                  <a:pt x="1533" y="246269"/>
                </a:lnTo>
                <a:lnTo>
                  <a:pt x="0" y="254150"/>
                </a:lnTo>
                <a:lnTo>
                  <a:pt x="1533" y="262030"/>
                </a:lnTo>
                <a:lnTo>
                  <a:pt x="6133" y="268958"/>
                </a:lnTo>
                <a:lnTo>
                  <a:pt x="133272" y="396097"/>
                </a:lnTo>
                <a:lnTo>
                  <a:pt x="133272" y="387422"/>
                </a:lnTo>
                <a:lnTo>
                  <a:pt x="175156" y="387422"/>
                </a:lnTo>
                <a:lnTo>
                  <a:pt x="175156" y="396097"/>
                </a:lnTo>
                <a:lnTo>
                  <a:pt x="302295" y="268958"/>
                </a:lnTo>
                <a:lnTo>
                  <a:pt x="306895" y="262030"/>
                </a:lnTo>
                <a:lnTo>
                  <a:pt x="308428" y="254150"/>
                </a:lnTo>
                <a:close/>
              </a:path>
              <a:path w="308609" h="408939">
                <a:moveTo>
                  <a:pt x="175156" y="336864"/>
                </a:moveTo>
                <a:lnTo>
                  <a:pt x="175156" y="0"/>
                </a:lnTo>
                <a:lnTo>
                  <a:pt x="133272" y="0"/>
                </a:lnTo>
                <a:lnTo>
                  <a:pt x="133272" y="336864"/>
                </a:lnTo>
                <a:lnTo>
                  <a:pt x="154214" y="357806"/>
                </a:lnTo>
                <a:lnTo>
                  <a:pt x="175156" y="336864"/>
                </a:lnTo>
                <a:close/>
              </a:path>
              <a:path w="308609" h="408939">
                <a:moveTo>
                  <a:pt x="175156" y="396097"/>
                </a:moveTo>
                <a:lnTo>
                  <a:pt x="175156" y="387422"/>
                </a:lnTo>
                <a:lnTo>
                  <a:pt x="133272" y="387422"/>
                </a:lnTo>
                <a:lnTo>
                  <a:pt x="133272" y="396097"/>
                </a:lnTo>
                <a:lnTo>
                  <a:pt x="139406" y="402230"/>
                </a:lnTo>
                <a:lnTo>
                  <a:pt x="146333" y="406831"/>
                </a:lnTo>
                <a:lnTo>
                  <a:pt x="154214" y="408364"/>
                </a:lnTo>
                <a:lnTo>
                  <a:pt x="162094" y="406831"/>
                </a:lnTo>
                <a:lnTo>
                  <a:pt x="169022" y="402230"/>
                </a:lnTo>
                <a:lnTo>
                  <a:pt x="175156" y="396097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8E6948-7231-E106-FA96-1E15A5F6B915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7725" y="6868491"/>
            <a:ext cx="7584929" cy="816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018521" y="5151900"/>
            <a:ext cx="129843" cy="18825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078605" y="5131429"/>
            <a:ext cx="2224405" cy="266065"/>
            <a:chOff x="11078605" y="5131429"/>
            <a:chExt cx="2224405" cy="266065"/>
          </a:xfrm>
        </p:grpSpPr>
        <p:sp>
          <p:nvSpPr>
            <p:cNvPr id="12" name="object 12"/>
            <p:cNvSpPr/>
            <p:nvPr/>
          </p:nvSpPr>
          <p:spPr>
            <a:xfrm>
              <a:off x="11433777" y="5131429"/>
              <a:ext cx="1353820" cy="266065"/>
            </a:xfrm>
            <a:custGeom>
              <a:avLst/>
              <a:gdLst/>
              <a:ahLst/>
              <a:cxnLst/>
              <a:rect l="l" t="t" r="r" b="b"/>
              <a:pathLst>
                <a:path w="1353820" h="266064">
                  <a:moveTo>
                    <a:pt x="75300" y="0"/>
                  </a:moveTo>
                  <a:lnTo>
                    <a:pt x="0" y="0"/>
                  </a:lnTo>
                  <a:lnTo>
                    <a:pt x="0" y="265555"/>
                  </a:lnTo>
                  <a:lnTo>
                    <a:pt x="75300" y="265555"/>
                  </a:lnTo>
                  <a:lnTo>
                    <a:pt x="75300" y="238355"/>
                  </a:lnTo>
                  <a:lnTo>
                    <a:pt x="32210" y="238355"/>
                  </a:lnTo>
                  <a:lnTo>
                    <a:pt x="32210" y="27199"/>
                  </a:lnTo>
                  <a:lnTo>
                    <a:pt x="75300" y="27199"/>
                  </a:lnTo>
                  <a:lnTo>
                    <a:pt x="75300" y="0"/>
                  </a:lnTo>
                  <a:close/>
                </a:path>
                <a:path w="1353820" h="266064">
                  <a:moveTo>
                    <a:pt x="230339" y="0"/>
                  </a:moveTo>
                  <a:lnTo>
                    <a:pt x="155324" y="0"/>
                  </a:lnTo>
                  <a:lnTo>
                    <a:pt x="155324" y="27199"/>
                  </a:lnTo>
                  <a:lnTo>
                    <a:pt x="198128" y="27199"/>
                  </a:lnTo>
                  <a:lnTo>
                    <a:pt x="198128" y="238355"/>
                  </a:lnTo>
                  <a:lnTo>
                    <a:pt x="155324" y="238355"/>
                  </a:lnTo>
                  <a:lnTo>
                    <a:pt x="155324" y="265555"/>
                  </a:lnTo>
                  <a:lnTo>
                    <a:pt x="230339" y="265555"/>
                  </a:lnTo>
                  <a:lnTo>
                    <a:pt x="230339" y="0"/>
                  </a:lnTo>
                  <a:close/>
                </a:path>
                <a:path w="1353820" h="266064">
                  <a:moveTo>
                    <a:pt x="1048622" y="115241"/>
                  </a:moveTo>
                  <a:lnTo>
                    <a:pt x="959578" y="115241"/>
                  </a:lnTo>
                  <a:lnTo>
                    <a:pt x="959578" y="146306"/>
                  </a:lnTo>
                  <a:lnTo>
                    <a:pt x="1048622" y="146306"/>
                  </a:lnTo>
                  <a:lnTo>
                    <a:pt x="1048622" y="115241"/>
                  </a:lnTo>
                  <a:close/>
                </a:path>
                <a:path w="1353820" h="266064">
                  <a:moveTo>
                    <a:pt x="1231003" y="177657"/>
                  </a:moveTo>
                  <a:lnTo>
                    <a:pt x="1106457" y="177657"/>
                  </a:lnTo>
                  <a:lnTo>
                    <a:pt x="1106457" y="208722"/>
                  </a:lnTo>
                  <a:lnTo>
                    <a:pt x="1231003" y="208722"/>
                  </a:lnTo>
                  <a:lnTo>
                    <a:pt x="1231003" y="177657"/>
                  </a:lnTo>
                  <a:close/>
                </a:path>
                <a:path w="1353820" h="266064">
                  <a:moveTo>
                    <a:pt x="1189917" y="57405"/>
                  </a:moveTo>
                  <a:lnTo>
                    <a:pt x="1154128" y="57405"/>
                  </a:lnTo>
                  <a:lnTo>
                    <a:pt x="1154128" y="177657"/>
                  </a:lnTo>
                  <a:lnTo>
                    <a:pt x="1189917" y="177657"/>
                  </a:lnTo>
                  <a:lnTo>
                    <a:pt x="1189917" y="57405"/>
                  </a:lnTo>
                  <a:close/>
                </a:path>
                <a:path w="1353820" h="266064">
                  <a:moveTo>
                    <a:pt x="1189917" y="20471"/>
                  </a:moveTo>
                  <a:lnTo>
                    <a:pt x="1160570" y="20471"/>
                  </a:lnTo>
                  <a:lnTo>
                    <a:pt x="1101160" y="51822"/>
                  </a:lnTo>
                  <a:lnTo>
                    <a:pt x="1112613" y="80310"/>
                  </a:lnTo>
                  <a:lnTo>
                    <a:pt x="1154128" y="57405"/>
                  </a:lnTo>
                  <a:lnTo>
                    <a:pt x="1189917" y="57405"/>
                  </a:lnTo>
                  <a:lnTo>
                    <a:pt x="1189917" y="20471"/>
                  </a:lnTo>
                  <a:close/>
                </a:path>
                <a:path w="1353820" h="266064">
                  <a:moveTo>
                    <a:pt x="1276098" y="236351"/>
                  </a:moveTo>
                  <a:lnTo>
                    <a:pt x="1276098" y="259113"/>
                  </a:lnTo>
                  <a:lnTo>
                    <a:pt x="1285519" y="258791"/>
                  </a:lnTo>
                  <a:lnTo>
                    <a:pt x="1323411" y="248018"/>
                  </a:lnTo>
                  <a:lnTo>
                    <a:pt x="1338459" y="236542"/>
                  </a:lnTo>
                  <a:lnTo>
                    <a:pt x="1281824" y="236542"/>
                  </a:lnTo>
                  <a:lnTo>
                    <a:pt x="1276098" y="236351"/>
                  </a:lnTo>
                  <a:close/>
                </a:path>
                <a:path w="1353820" h="266064">
                  <a:moveTo>
                    <a:pt x="1328588" y="155324"/>
                  </a:moveTo>
                  <a:lnTo>
                    <a:pt x="1320190" y="155324"/>
                  </a:lnTo>
                  <a:lnTo>
                    <a:pt x="1316850" y="155993"/>
                  </a:lnTo>
                  <a:lnTo>
                    <a:pt x="1302009" y="170213"/>
                  </a:lnTo>
                  <a:lnTo>
                    <a:pt x="1300959" y="172980"/>
                  </a:lnTo>
                  <a:lnTo>
                    <a:pt x="1300557" y="175176"/>
                  </a:lnTo>
                  <a:lnTo>
                    <a:pt x="1300434" y="181856"/>
                  </a:lnTo>
                  <a:lnTo>
                    <a:pt x="1300816" y="184481"/>
                  </a:lnTo>
                  <a:lnTo>
                    <a:pt x="1310026" y="198558"/>
                  </a:lnTo>
                  <a:lnTo>
                    <a:pt x="1311362" y="200085"/>
                  </a:lnTo>
                  <a:lnTo>
                    <a:pt x="1312603" y="201707"/>
                  </a:lnTo>
                  <a:lnTo>
                    <a:pt x="1313843" y="203234"/>
                  </a:lnTo>
                  <a:lnTo>
                    <a:pt x="1314845" y="205000"/>
                  </a:lnTo>
                  <a:lnTo>
                    <a:pt x="1315609" y="207004"/>
                  </a:lnTo>
                  <a:lnTo>
                    <a:pt x="1316468" y="208913"/>
                  </a:lnTo>
                  <a:lnTo>
                    <a:pt x="1316897" y="211251"/>
                  </a:lnTo>
                  <a:lnTo>
                    <a:pt x="1316897" y="217932"/>
                  </a:lnTo>
                  <a:lnTo>
                    <a:pt x="1315848" y="221320"/>
                  </a:lnTo>
                  <a:lnTo>
                    <a:pt x="1311648" y="227046"/>
                  </a:lnTo>
                  <a:lnTo>
                    <a:pt x="1308737" y="229384"/>
                  </a:lnTo>
                  <a:lnTo>
                    <a:pt x="1305015" y="231197"/>
                  </a:lnTo>
                  <a:lnTo>
                    <a:pt x="1301389" y="233106"/>
                  </a:lnTo>
                  <a:lnTo>
                    <a:pt x="1297094" y="234490"/>
                  </a:lnTo>
                  <a:lnTo>
                    <a:pt x="1287169" y="236208"/>
                  </a:lnTo>
                  <a:lnTo>
                    <a:pt x="1281824" y="236542"/>
                  </a:lnTo>
                  <a:lnTo>
                    <a:pt x="1338459" y="236542"/>
                  </a:lnTo>
                  <a:lnTo>
                    <a:pt x="1353582" y="200085"/>
                  </a:lnTo>
                  <a:lnTo>
                    <a:pt x="1353728" y="188775"/>
                  </a:lnTo>
                  <a:lnTo>
                    <a:pt x="1353164" y="184624"/>
                  </a:lnTo>
                  <a:lnTo>
                    <a:pt x="1351828" y="179947"/>
                  </a:lnTo>
                  <a:lnTo>
                    <a:pt x="1350491" y="175176"/>
                  </a:lnTo>
                  <a:lnTo>
                    <a:pt x="1348535" y="170976"/>
                  </a:lnTo>
                  <a:lnTo>
                    <a:pt x="1345958" y="167350"/>
                  </a:lnTo>
                  <a:lnTo>
                    <a:pt x="1343381" y="163628"/>
                  </a:lnTo>
                  <a:lnTo>
                    <a:pt x="1340232" y="160717"/>
                  </a:lnTo>
                  <a:lnTo>
                    <a:pt x="1336510" y="158617"/>
                  </a:lnTo>
                  <a:lnTo>
                    <a:pt x="1332788" y="156422"/>
                  </a:lnTo>
                  <a:lnTo>
                    <a:pt x="1328588" y="155324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78605" y="5131429"/>
              <a:ext cx="2224405" cy="266065"/>
            </a:xfrm>
            <a:custGeom>
              <a:avLst/>
              <a:gdLst/>
              <a:ahLst/>
              <a:cxnLst/>
              <a:rect l="l" t="t" r="r" b="b"/>
              <a:pathLst>
                <a:path w="2224405" h="266064">
                  <a:moveTo>
                    <a:pt x="78640" y="60698"/>
                  </a:moveTo>
                  <a:lnTo>
                    <a:pt x="75014" y="60698"/>
                  </a:lnTo>
                  <a:lnTo>
                    <a:pt x="67077" y="60993"/>
                  </a:lnTo>
                  <a:lnTo>
                    <a:pt x="26573" y="75193"/>
                  </a:lnTo>
                  <a:lnTo>
                    <a:pt x="3140" y="111715"/>
                  </a:lnTo>
                  <a:lnTo>
                    <a:pt x="0" y="138718"/>
                  </a:lnTo>
                  <a:lnTo>
                    <a:pt x="223" y="146896"/>
                  </a:lnTo>
                  <a:lnTo>
                    <a:pt x="9400" y="185865"/>
                  </a:lnTo>
                  <a:lnTo>
                    <a:pt x="45094" y="212014"/>
                  </a:lnTo>
                  <a:lnTo>
                    <a:pt x="58837" y="212014"/>
                  </a:lnTo>
                  <a:lnTo>
                    <a:pt x="63513" y="211394"/>
                  </a:lnTo>
                  <a:lnTo>
                    <a:pt x="67713" y="210153"/>
                  </a:lnTo>
                  <a:lnTo>
                    <a:pt x="72007" y="209008"/>
                  </a:lnTo>
                  <a:lnTo>
                    <a:pt x="99637" y="187248"/>
                  </a:lnTo>
                  <a:lnTo>
                    <a:pt x="130702" y="187248"/>
                  </a:lnTo>
                  <a:lnTo>
                    <a:pt x="130702" y="182095"/>
                  </a:lnTo>
                  <a:lnTo>
                    <a:pt x="57835" y="182095"/>
                  </a:lnTo>
                  <a:lnTo>
                    <a:pt x="54256" y="181284"/>
                  </a:lnTo>
                  <a:lnTo>
                    <a:pt x="36648" y="145160"/>
                  </a:lnTo>
                  <a:lnTo>
                    <a:pt x="36719" y="129037"/>
                  </a:lnTo>
                  <a:lnTo>
                    <a:pt x="37507" y="122828"/>
                  </a:lnTo>
                  <a:lnTo>
                    <a:pt x="39224" y="116815"/>
                  </a:lnTo>
                  <a:lnTo>
                    <a:pt x="40942" y="110707"/>
                  </a:lnTo>
                  <a:lnTo>
                    <a:pt x="67665" y="88184"/>
                  </a:lnTo>
                  <a:lnTo>
                    <a:pt x="130702" y="88184"/>
                  </a:lnTo>
                  <a:lnTo>
                    <a:pt x="130702" y="63275"/>
                  </a:lnTo>
                  <a:lnTo>
                    <a:pt x="95771" y="63275"/>
                  </a:lnTo>
                  <a:lnTo>
                    <a:pt x="92908" y="62511"/>
                  </a:lnTo>
                  <a:lnTo>
                    <a:pt x="89524" y="61879"/>
                  </a:lnTo>
                  <a:lnTo>
                    <a:pt x="82267" y="60936"/>
                  </a:lnTo>
                  <a:lnTo>
                    <a:pt x="78640" y="60698"/>
                  </a:lnTo>
                  <a:close/>
                </a:path>
                <a:path w="2224405" h="266064">
                  <a:moveTo>
                    <a:pt x="130702" y="187248"/>
                  </a:moveTo>
                  <a:lnTo>
                    <a:pt x="99637" y="187248"/>
                  </a:lnTo>
                  <a:lnTo>
                    <a:pt x="100495" y="208722"/>
                  </a:lnTo>
                  <a:lnTo>
                    <a:pt x="130702" y="208722"/>
                  </a:lnTo>
                  <a:lnTo>
                    <a:pt x="130702" y="187248"/>
                  </a:lnTo>
                  <a:close/>
                </a:path>
                <a:path w="2224405" h="266064">
                  <a:moveTo>
                    <a:pt x="130702" y="88184"/>
                  </a:moveTo>
                  <a:lnTo>
                    <a:pt x="77400" y="88184"/>
                  </a:lnTo>
                  <a:lnTo>
                    <a:pt x="81456" y="88518"/>
                  </a:lnTo>
                  <a:lnTo>
                    <a:pt x="89568" y="89854"/>
                  </a:lnTo>
                  <a:lnTo>
                    <a:pt x="93004" y="90713"/>
                  </a:lnTo>
                  <a:lnTo>
                    <a:pt x="95771" y="91763"/>
                  </a:lnTo>
                  <a:lnTo>
                    <a:pt x="95771" y="155324"/>
                  </a:lnTo>
                  <a:lnTo>
                    <a:pt x="67760" y="182095"/>
                  </a:lnTo>
                  <a:lnTo>
                    <a:pt x="130702" y="182095"/>
                  </a:lnTo>
                  <a:lnTo>
                    <a:pt x="130702" y="88184"/>
                  </a:lnTo>
                  <a:close/>
                </a:path>
                <a:path w="2224405" h="266064">
                  <a:moveTo>
                    <a:pt x="130702" y="6442"/>
                  </a:moveTo>
                  <a:lnTo>
                    <a:pt x="95771" y="6442"/>
                  </a:lnTo>
                  <a:lnTo>
                    <a:pt x="95771" y="63275"/>
                  </a:lnTo>
                  <a:lnTo>
                    <a:pt x="130702" y="63275"/>
                  </a:lnTo>
                  <a:lnTo>
                    <a:pt x="130702" y="6442"/>
                  </a:lnTo>
                  <a:close/>
                </a:path>
                <a:path w="2224405" h="266064">
                  <a:moveTo>
                    <a:pt x="200419" y="63275"/>
                  </a:moveTo>
                  <a:lnTo>
                    <a:pt x="157901" y="63275"/>
                  </a:lnTo>
                  <a:lnTo>
                    <a:pt x="209581" y="135426"/>
                  </a:lnTo>
                  <a:lnTo>
                    <a:pt x="155038" y="208722"/>
                  </a:lnTo>
                  <a:lnTo>
                    <a:pt x="197269" y="208722"/>
                  </a:lnTo>
                  <a:lnTo>
                    <a:pt x="230625" y="159762"/>
                  </a:lnTo>
                  <a:lnTo>
                    <a:pt x="272066" y="159762"/>
                  </a:lnTo>
                  <a:lnTo>
                    <a:pt x="254389" y="135139"/>
                  </a:lnTo>
                  <a:lnTo>
                    <a:pt x="271157" y="111089"/>
                  </a:lnTo>
                  <a:lnTo>
                    <a:pt x="233059" y="111089"/>
                  </a:lnTo>
                  <a:lnTo>
                    <a:pt x="200419" y="63275"/>
                  </a:lnTo>
                  <a:close/>
                </a:path>
                <a:path w="2224405" h="266064">
                  <a:moveTo>
                    <a:pt x="272066" y="159762"/>
                  </a:moveTo>
                  <a:lnTo>
                    <a:pt x="230625" y="159762"/>
                  </a:lnTo>
                  <a:lnTo>
                    <a:pt x="263837" y="208722"/>
                  </a:lnTo>
                  <a:lnTo>
                    <a:pt x="307214" y="208722"/>
                  </a:lnTo>
                  <a:lnTo>
                    <a:pt x="272066" y="159762"/>
                  </a:lnTo>
                  <a:close/>
                </a:path>
                <a:path w="2224405" h="266064">
                  <a:moveTo>
                    <a:pt x="304494" y="63275"/>
                  </a:moveTo>
                  <a:lnTo>
                    <a:pt x="265269" y="63275"/>
                  </a:lnTo>
                  <a:lnTo>
                    <a:pt x="233059" y="111089"/>
                  </a:lnTo>
                  <a:lnTo>
                    <a:pt x="271157" y="111089"/>
                  </a:lnTo>
                  <a:lnTo>
                    <a:pt x="304494" y="63275"/>
                  </a:lnTo>
                  <a:close/>
                </a:path>
                <a:path w="2224405" h="266064">
                  <a:moveTo>
                    <a:pt x="937246" y="88470"/>
                  </a:moveTo>
                  <a:lnTo>
                    <a:pt x="814131" y="88470"/>
                  </a:lnTo>
                  <a:lnTo>
                    <a:pt x="814131" y="116243"/>
                  </a:lnTo>
                  <a:lnTo>
                    <a:pt x="937246" y="116243"/>
                  </a:lnTo>
                  <a:lnTo>
                    <a:pt x="937246" y="88470"/>
                  </a:lnTo>
                  <a:close/>
                </a:path>
                <a:path w="2224405" h="266064">
                  <a:moveTo>
                    <a:pt x="937246" y="144874"/>
                  </a:moveTo>
                  <a:lnTo>
                    <a:pt x="814131" y="144874"/>
                  </a:lnTo>
                  <a:lnTo>
                    <a:pt x="814131" y="172646"/>
                  </a:lnTo>
                  <a:lnTo>
                    <a:pt x="937246" y="172646"/>
                  </a:lnTo>
                  <a:lnTo>
                    <a:pt x="937246" y="144874"/>
                  </a:lnTo>
                  <a:close/>
                </a:path>
                <a:path w="2224405" h="266064">
                  <a:moveTo>
                    <a:pt x="1247610" y="0"/>
                  </a:moveTo>
                  <a:lnTo>
                    <a:pt x="1235584" y="0"/>
                  </a:lnTo>
                  <a:lnTo>
                    <a:pt x="1228060" y="241"/>
                  </a:lnTo>
                  <a:lnTo>
                    <a:pt x="1185861" y="19994"/>
                  </a:lnTo>
                  <a:lnTo>
                    <a:pt x="1176747" y="59553"/>
                  </a:lnTo>
                  <a:lnTo>
                    <a:pt x="1176747" y="89711"/>
                  </a:lnTo>
                  <a:lnTo>
                    <a:pt x="1176222" y="94006"/>
                  </a:lnTo>
                  <a:lnTo>
                    <a:pt x="1175172" y="97632"/>
                  </a:lnTo>
                  <a:lnTo>
                    <a:pt x="1174218" y="101164"/>
                  </a:lnTo>
                  <a:lnTo>
                    <a:pt x="1172596" y="104074"/>
                  </a:lnTo>
                  <a:lnTo>
                    <a:pt x="1153413" y="113093"/>
                  </a:lnTo>
                  <a:lnTo>
                    <a:pt x="1139240" y="113093"/>
                  </a:lnTo>
                  <a:lnTo>
                    <a:pt x="1139240" y="140150"/>
                  </a:lnTo>
                  <a:lnTo>
                    <a:pt x="1158471" y="140150"/>
                  </a:lnTo>
                  <a:lnTo>
                    <a:pt x="1165772" y="142631"/>
                  </a:lnTo>
                  <a:lnTo>
                    <a:pt x="1174552" y="152557"/>
                  </a:lnTo>
                  <a:lnTo>
                    <a:pt x="1176747" y="159953"/>
                  </a:lnTo>
                  <a:lnTo>
                    <a:pt x="1176747" y="206145"/>
                  </a:lnTo>
                  <a:lnTo>
                    <a:pt x="1177660" y="220559"/>
                  </a:lnTo>
                  <a:lnTo>
                    <a:pt x="1199589" y="257503"/>
                  </a:lnTo>
                  <a:lnTo>
                    <a:pt x="1235584" y="265555"/>
                  </a:lnTo>
                  <a:lnTo>
                    <a:pt x="1247610" y="265555"/>
                  </a:lnTo>
                  <a:lnTo>
                    <a:pt x="1247610" y="238642"/>
                  </a:lnTo>
                  <a:lnTo>
                    <a:pt x="1234010" y="238642"/>
                  </a:lnTo>
                  <a:lnTo>
                    <a:pt x="1229858" y="238117"/>
                  </a:lnTo>
                  <a:lnTo>
                    <a:pt x="1208385" y="212635"/>
                  </a:lnTo>
                  <a:lnTo>
                    <a:pt x="1208385" y="170070"/>
                  </a:lnTo>
                  <a:lnTo>
                    <a:pt x="1207919" y="160165"/>
                  </a:lnTo>
                  <a:lnTo>
                    <a:pt x="1185345" y="128089"/>
                  </a:lnTo>
                  <a:lnTo>
                    <a:pt x="1178179" y="126693"/>
                  </a:lnTo>
                  <a:lnTo>
                    <a:pt x="1183332" y="125930"/>
                  </a:lnTo>
                  <a:lnTo>
                    <a:pt x="1206524" y="102213"/>
                  </a:lnTo>
                  <a:lnTo>
                    <a:pt x="1207764" y="97155"/>
                  </a:lnTo>
                  <a:lnTo>
                    <a:pt x="1208385" y="91047"/>
                  </a:lnTo>
                  <a:lnTo>
                    <a:pt x="1208445" y="52404"/>
                  </a:lnTo>
                  <a:lnTo>
                    <a:pt x="1209100" y="47814"/>
                  </a:lnTo>
                  <a:lnTo>
                    <a:pt x="1210532" y="43805"/>
                  </a:lnTo>
                  <a:lnTo>
                    <a:pt x="1211964" y="39702"/>
                  </a:lnTo>
                  <a:lnTo>
                    <a:pt x="1214015" y="36409"/>
                  </a:lnTo>
                  <a:lnTo>
                    <a:pt x="1219360" y="31446"/>
                  </a:lnTo>
                  <a:lnTo>
                    <a:pt x="1222509" y="29681"/>
                  </a:lnTo>
                  <a:lnTo>
                    <a:pt x="1226136" y="28631"/>
                  </a:lnTo>
                  <a:lnTo>
                    <a:pt x="1229858" y="27486"/>
                  </a:lnTo>
                  <a:lnTo>
                    <a:pt x="1234010" y="26913"/>
                  </a:lnTo>
                  <a:lnTo>
                    <a:pt x="1247610" y="26913"/>
                  </a:lnTo>
                  <a:lnTo>
                    <a:pt x="1247610" y="0"/>
                  </a:lnTo>
                  <a:close/>
                </a:path>
                <a:path w="2224405" h="266064">
                  <a:moveTo>
                    <a:pt x="2127737" y="0"/>
                  </a:moveTo>
                  <a:lnTo>
                    <a:pt x="2115711" y="0"/>
                  </a:lnTo>
                  <a:lnTo>
                    <a:pt x="2115711" y="26913"/>
                  </a:lnTo>
                  <a:lnTo>
                    <a:pt x="2129454" y="26913"/>
                  </a:lnTo>
                  <a:lnTo>
                    <a:pt x="2133558" y="27438"/>
                  </a:lnTo>
                  <a:lnTo>
                    <a:pt x="2152932" y="43805"/>
                  </a:lnTo>
                  <a:lnTo>
                    <a:pt x="2154364" y="47909"/>
                  </a:lnTo>
                  <a:lnTo>
                    <a:pt x="2155080" y="53063"/>
                  </a:lnTo>
                  <a:lnTo>
                    <a:pt x="2155080" y="83174"/>
                  </a:lnTo>
                  <a:lnTo>
                    <a:pt x="2155536" y="93087"/>
                  </a:lnTo>
                  <a:lnTo>
                    <a:pt x="2177976" y="125244"/>
                  </a:lnTo>
                  <a:lnTo>
                    <a:pt x="2185142" y="126693"/>
                  </a:lnTo>
                  <a:lnTo>
                    <a:pt x="2179989" y="127457"/>
                  </a:lnTo>
                  <a:lnTo>
                    <a:pt x="2155080" y="162339"/>
                  </a:lnTo>
                  <a:lnTo>
                    <a:pt x="2155000" y="213285"/>
                  </a:lnTo>
                  <a:lnTo>
                    <a:pt x="2154364" y="217741"/>
                  </a:lnTo>
                  <a:lnTo>
                    <a:pt x="2152932" y="221749"/>
                  </a:lnTo>
                  <a:lnTo>
                    <a:pt x="2151501" y="225853"/>
                  </a:lnTo>
                  <a:lnTo>
                    <a:pt x="2149449" y="229146"/>
                  </a:lnTo>
                  <a:lnTo>
                    <a:pt x="2146776" y="231627"/>
                  </a:lnTo>
                  <a:lnTo>
                    <a:pt x="2144104" y="234204"/>
                  </a:lnTo>
                  <a:lnTo>
                    <a:pt x="2140907" y="236017"/>
                  </a:lnTo>
                  <a:lnTo>
                    <a:pt x="2133558" y="238117"/>
                  </a:lnTo>
                  <a:lnTo>
                    <a:pt x="2129454" y="238642"/>
                  </a:lnTo>
                  <a:lnTo>
                    <a:pt x="2115711" y="238642"/>
                  </a:lnTo>
                  <a:lnTo>
                    <a:pt x="2115711" y="265555"/>
                  </a:lnTo>
                  <a:lnTo>
                    <a:pt x="2127737" y="265555"/>
                  </a:lnTo>
                  <a:lnTo>
                    <a:pt x="2135261" y="265313"/>
                  </a:lnTo>
                  <a:lnTo>
                    <a:pt x="2177603" y="245561"/>
                  </a:lnTo>
                  <a:lnTo>
                    <a:pt x="2186717" y="206145"/>
                  </a:lnTo>
                  <a:lnTo>
                    <a:pt x="2186717" y="163532"/>
                  </a:lnTo>
                  <a:lnTo>
                    <a:pt x="2187194" y="159285"/>
                  </a:lnTo>
                  <a:lnTo>
                    <a:pt x="2201892" y="141868"/>
                  </a:lnTo>
                  <a:lnTo>
                    <a:pt x="2205518" y="140722"/>
                  </a:lnTo>
                  <a:lnTo>
                    <a:pt x="2209908" y="140150"/>
                  </a:lnTo>
                  <a:lnTo>
                    <a:pt x="2224224" y="140150"/>
                  </a:lnTo>
                  <a:lnTo>
                    <a:pt x="2224224" y="113093"/>
                  </a:lnTo>
                  <a:lnTo>
                    <a:pt x="2204850" y="113093"/>
                  </a:lnTo>
                  <a:lnTo>
                    <a:pt x="2197549" y="110660"/>
                  </a:lnTo>
                  <a:lnTo>
                    <a:pt x="2193159" y="105792"/>
                  </a:lnTo>
                  <a:lnTo>
                    <a:pt x="2188864" y="100829"/>
                  </a:lnTo>
                  <a:lnTo>
                    <a:pt x="2186717" y="93433"/>
                  </a:lnTo>
                  <a:lnTo>
                    <a:pt x="2186717" y="59553"/>
                  </a:lnTo>
                  <a:lnTo>
                    <a:pt x="2185804" y="45076"/>
                  </a:lnTo>
                  <a:lnTo>
                    <a:pt x="2163866" y="8052"/>
                  </a:lnTo>
                  <a:lnTo>
                    <a:pt x="2141676" y="894"/>
                  </a:lnTo>
                  <a:lnTo>
                    <a:pt x="2127737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78605" y="5822507"/>
            <a:ext cx="2224224" cy="2688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71676" y="5999829"/>
            <a:ext cx="9088755" cy="659765"/>
          </a:xfrm>
          <a:custGeom>
            <a:avLst/>
            <a:gdLst/>
            <a:ahLst/>
            <a:cxnLst/>
            <a:rect l="l" t="t" r="r" b="b"/>
            <a:pathLst>
              <a:path w="9088755" h="659765">
                <a:moveTo>
                  <a:pt x="9088730" y="0"/>
                </a:moveTo>
                <a:lnTo>
                  <a:pt x="9046845" y="0"/>
                </a:lnTo>
                <a:lnTo>
                  <a:pt x="9046845" y="41871"/>
                </a:lnTo>
                <a:lnTo>
                  <a:pt x="9046845" y="617778"/>
                </a:lnTo>
                <a:lnTo>
                  <a:pt x="41884" y="617778"/>
                </a:lnTo>
                <a:lnTo>
                  <a:pt x="41884" y="41871"/>
                </a:lnTo>
                <a:lnTo>
                  <a:pt x="9046845" y="41871"/>
                </a:lnTo>
                <a:lnTo>
                  <a:pt x="9046845" y="0"/>
                </a:lnTo>
                <a:lnTo>
                  <a:pt x="41884" y="0"/>
                </a:lnTo>
                <a:lnTo>
                  <a:pt x="41884" y="533"/>
                </a:lnTo>
                <a:lnTo>
                  <a:pt x="0" y="533"/>
                </a:lnTo>
                <a:lnTo>
                  <a:pt x="0" y="41871"/>
                </a:lnTo>
                <a:lnTo>
                  <a:pt x="0" y="617753"/>
                </a:lnTo>
                <a:lnTo>
                  <a:pt x="0" y="659663"/>
                </a:lnTo>
                <a:lnTo>
                  <a:pt x="41884" y="659663"/>
                </a:lnTo>
                <a:lnTo>
                  <a:pt x="9046845" y="659663"/>
                </a:lnTo>
                <a:lnTo>
                  <a:pt x="9088730" y="659663"/>
                </a:lnTo>
                <a:lnTo>
                  <a:pt x="9088730" y="0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902979" y="4460597"/>
            <a:ext cx="308610" cy="408940"/>
          </a:xfrm>
          <a:custGeom>
            <a:avLst/>
            <a:gdLst/>
            <a:ahLst/>
            <a:cxnLst/>
            <a:rect l="l" t="t" r="r" b="b"/>
            <a:pathLst>
              <a:path w="308609" h="408939">
                <a:moveTo>
                  <a:pt x="308428" y="254150"/>
                </a:moveTo>
                <a:lnTo>
                  <a:pt x="306895" y="246269"/>
                </a:lnTo>
                <a:lnTo>
                  <a:pt x="302295" y="239342"/>
                </a:lnTo>
                <a:lnTo>
                  <a:pt x="295367" y="234741"/>
                </a:lnTo>
                <a:lnTo>
                  <a:pt x="287486" y="233208"/>
                </a:lnTo>
                <a:lnTo>
                  <a:pt x="279606" y="234741"/>
                </a:lnTo>
                <a:lnTo>
                  <a:pt x="272678" y="239342"/>
                </a:lnTo>
                <a:lnTo>
                  <a:pt x="154214" y="357806"/>
                </a:lnTo>
                <a:lnTo>
                  <a:pt x="35749" y="239342"/>
                </a:lnTo>
                <a:lnTo>
                  <a:pt x="28822" y="234741"/>
                </a:lnTo>
                <a:lnTo>
                  <a:pt x="20941" y="233208"/>
                </a:lnTo>
                <a:lnTo>
                  <a:pt x="13061" y="234741"/>
                </a:lnTo>
                <a:lnTo>
                  <a:pt x="6133" y="239342"/>
                </a:lnTo>
                <a:lnTo>
                  <a:pt x="1533" y="246269"/>
                </a:lnTo>
                <a:lnTo>
                  <a:pt x="0" y="254150"/>
                </a:lnTo>
                <a:lnTo>
                  <a:pt x="1533" y="262030"/>
                </a:lnTo>
                <a:lnTo>
                  <a:pt x="6133" y="268958"/>
                </a:lnTo>
                <a:lnTo>
                  <a:pt x="133272" y="396097"/>
                </a:lnTo>
                <a:lnTo>
                  <a:pt x="133272" y="387422"/>
                </a:lnTo>
                <a:lnTo>
                  <a:pt x="175156" y="387422"/>
                </a:lnTo>
                <a:lnTo>
                  <a:pt x="175156" y="396097"/>
                </a:lnTo>
                <a:lnTo>
                  <a:pt x="302295" y="268958"/>
                </a:lnTo>
                <a:lnTo>
                  <a:pt x="306895" y="262030"/>
                </a:lnTo>
                <a:lnTo>
                  <a:pt x="308428" y="254150"/>
                </a:lnTo>
                <a:close/>
              </a:path>
              <a:path w="308609" h="408939">
                <a:moveTo>
                  <a:pt x="175156" y="336864"/>
                </a:moveTo>
                <a:lnTo>
                  <a:pt x="175156" y="0"/>
                </a:lnTo>
                <a:lnTo>
                  <a:pt x="133272" y="0"/>
                </a:lnTo>
                <a:lnTo>
                  <a:pt x="133272" y="336864"/>
                </a:lnTo>
                <a:lnTo>
                  <a:pt x="154214" y="357806"/>
                </a:lnTo>
                <a:lnTo>
                  <a:pt x="175156" y="336864"/>
                </a:lnTo>
                <a:close/>
              </a:path>
              <a:path w="308609" h="408939">
                <a:moveTo>
                  <a:pt x="175156" y="396097"/>
                </a:moveTo>
                <a:lnTo>
                  <a:pt x="175156" y="387422"/>
                </a:lnTo>
                <a:lnTo>
                  <a:pt x="133272" y="387422"/>
                </a:lnTo>
                <a:lnTo>
                  <a:pt x="133272" y="396097"/>
                </a:lnTo>
                <a:lnTo>
                  <a:pt x="139406" y="402230"/>
                </a:lnTo>
                <a:lnTo>
                  <a:pt x="146333" y="406831"/>
                </a:lnTo>
                <a:lnTo>
                  <a:pt x="154214" y="408364"/>
                </a:lnTo>
                <a:lnTo>
                  <a:pt x="162094" y="406831"/>
                </a:lnTo>
                <a:lnTo>
                  <a:pt x="169022" y="402230"/>
                </a:lnTo>
                <a:lnTo>
                  <a:pt x="175156" y="396097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C2436F-A38F-1E40-E467-3AC4177B3DBA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7725" y="6868491"/>
            <a:ext cx="7584929" cy="816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1078605" y="5131429"/>
            <a:ext cx="2869565" cy="266065"/>
            <a:chOff x="11078605" y="5131429"/>
            <a:chExt cx="2869565" cy="266065"/>
          </a:xfrm>
        </p:grpSpPr>
        <p:sp>
          <p:nvSpPr>
            <p:cNvPr id="11" name="object 11"/>
            <p:cNvSpPr/>
            <p:nvPr/>
          </p:nvSpPr>
          <p:spPr>
            <a:xfrm>
              <a:off x="11433777" y="5131429"/>
              <a:ext cx="2366645" cy="266065"/>
            </a:xfrm>
            <a:custGeom>
              <a:avLst/>
              <a:gdLst/>
              <a:ahLst/>
              <a:cxnLst/>
              <a:rect l="l" t="t" r="r" b="b"/>
              <a:pathLst>
                <a:path w="2366644" h="266064">
                  <a:moveTo>
                    <a:pt x="75300" y="0"/>
                  </a:moveTo>
                  <a:lnTo>
                    <a:pt x="0" y="0"/>
                  </a:lnTo>
                  <a:lnTo>
                    <a:pt x="0" y="265555"/>
                  </a:lnTo>
                  <a:lnTo>
                    <a:pt x="75300" y="265555"/>
                  </a:lnTo>
                  <a:lnTo>
                    <a:pt x="75300" y="238355"/>
                  </a:lnTo>
                  <a:lnTo>
                    <a:pt x="32210" y="238355"/>
                  </a:lnTo>
                  <a:lnTo>
                    <a:pt x="32210" y="27199"/>
                  </a:lnTo>
                  <a:lnTo>
                    <a:pt x="75300" y="27199"/>
                  </a:lnTo>
                  <a:lnTo>
                    <a:pt x="75300" y="0"/>
                  </a:lnTo>
                  <a:close/>
                </a:path>
                <a:path w="2366644" h="266064">
                  <a:moveTo>
                    <a:pt x="230339" y="0"/>
                  </a:moveTo>
                  <a:lnTo>
                    <a:pt x="155324" y="0"/>
                  </a:lnTo>
                  <a:lnTo>
                    <a:pt x="155324" y="27199"/>
                  </a:lnTo>
                  <a:lnTo>
                    <a:pt x="198128" y="27199"/>
                  </a:lnTo>
                  <a:lnTo>
                    <a:pt x="198128" y="238355"/>
                  </a:lnTo>
                  <a:lnTo>
                    <a:pt x="155324" y="238355"/>
                  </a:lnTo>
                  <a:lnTo>
                    <a:pt x="155324" y="265555"/>
                  </a:lnTo>
                  <a:lnTo>
                    <a:pt x="230339" y="265555"/>
                  </a:lnTo>
                  <a:lnTo>
                    <a:pt x="230339" y="0"/>
                  </a:lnTo>
                  <a:close/>
                </a:path>
                <a:path w="2366644" h="266064">
                  <a:moveTo>
                    <a:pt x="1048622" y="115241"/>
                  </a:moveTo>
                  <a:lnTo>
                    <a:pt x="959578" y="115241"/>
                  </a:lnTo>
                  <a:lnTo>
                    <a:pt x="959578" y="146306"/>
                  </a:lnTo>
                  <a:lnTo>
                    <a:pt x="1048622" y="146306"/>
                  </a:lnTo>
                  <a:lnTo>
                    <a:pt x="1048622" y="115241"/>
                  </a:lnTo>
                  <a:close/>
                </a:path>
                <a:path w="2366644" h="266064">
                  <a:moveTo>
                    <a:pt x="1231003" y="177657"/>
                  </a:moveTo>
                  <a:lnTo>
                    <a:pt x="1106457" y="177657"/>
                  </a:lnTo>
                  <a:lnTo>
                    <a:pt x="1106457" y="208722"/>
                  </a:lnTo>
                  <a:lnTo>
                    <a:pt x="1231003" y="208722"/>
                  </a:lnTo>
                  <a:lnTo>
                    <a:pt x="1231003" y="177657"/>
                  </a:lnTo>
                  <a:close/>
                </a:path>
                <a:path w="2366644" h="266064">
                  <a:moveTo>
                    <a:pt x="1189917" y="57405"/>
                  </a:moveTo>
                  <a:lnTo>
                    <a:pt x="1154128" y="57405"/>
                  </a:lnTo>
                  <a:lnTo>
                    <a:pt x="1154128" y="177657"/>
                  </a:lnTo>
                  <a:lnTo>
                    <a:pt x="1189917" y="177657"/>
                  </a:lnTo>
                  <a:lnTo>
                    <a:pt x="1189917" y="57405"/>
                  </a:lnTo>
                  <a:close/>
                </a:path>
                <a:path w="2366644" h="266064">
                  <a:moveTo>
                    <a:pt x="1189917" y="20471"/>
                  </a:moveTo>
                  <a:lnTo>
                    <a:pt x="1160570" y="20471"/>
                  </a:lnTo>
                  <a:lnTo>
                    <a:pt x="1101160" y="51822"/>
                  </a:lnTo>
                  <a:lnTo>
                    <a:pt x="1112613" y="80310"/>
                  </a:lnTo>
                  <a:lnTo>
                    <a:pt x="1154128" y="57405"/>
                  </a:lnTo>
                  <a:lnTo>
                    <a:pt x="1189917" y="57405"/>
                  </a:lnTo>
                  <a:lnTo>
                    <a:pt x="1189917" y="20471"/>
                  </a:lnTo>
                  <a:close/>
                </a:path>
                <a:path w="2366644" h="266064">
                  <a:moveTo>
                    <a:pt x="1276098" y="236351"/>
                  </a:moveTo>
                  <a:lnTo>
                    <a:pt x="1276098" y="259113"/>
                  </a:lnTo>
                  <a:lnTo>
                    <a:pt x="1285519" y="258791"/>
                  </a:lnTo>
                  <a:lnTo>
                    <a:pt x="1323411" y="248018"/>
                  </a:lnTo>
                  <a:lnTo>
                    <a:pt x="1338459" y="236542"/>
                  </a:lnTo>
                  <a:lnTo>
                    <a:pt x="1281824" y="236542"/>
                  </a:lnTo>
                  <a:lnTo>
                    <a:pt x="1276098" y="236351"/>
                  </a:lnTo>
                  <a:close/>
                </a:path>
                <a:path w="2366644" h="266064">
                  <a:moveTo>
                    <a:pt x="1328588" y="155324"/>
                  </a:moveTo>
                  <a:lnTo>
                    <a:pt x="1320190" y="155324"/>
                  </a:lnTo>
                  <a:lnTo>
                    <a:pt x="1316850" y="155993"/>
                  </a:lnTo>
                  <a:lnTo>
                    <a:pt x="1302009" y="170213"/>
                  </a:lnTo>
                  <a:lnTo>
                    <a:pt x="1300959" y="172980"/>
                  </a:lnTo>
                  <a:lnTo>
                    <a:pt x="1300557" y="175176"/>
                  </a:lnTo>
                  <a:lnTo>
                    <a:pt x="1300434" y="181856"/>
                  </a:lnTo>
                  <a:lnTo>
                    <a:pt x="1300816" y="184481"/>
                  </a:lnTo>
                  <a:lnTo>
                    <a:pt x="1310026" y="198558"/>
                  </a:lnTo>
                  <a:lnTo>
                    <a:pt x="1311362" y="200085"/>
                  </a:lnTo>
                  <a:lnTo>
                    <a:pt x="1312603" y="201707"/>
                  </a:lnTo>
                  <a:lnTo>
                    <a:pt x="1313843" y="203234"/>
                  </a:lnTo>
                  <a:lnTo>
                    <a:pt x="1314845" y="205000"/>
                  </a:lnTo>
                  <a:lnTo>
                    <a:pt x="1315609" y="207004"/>
                  </a:lnTo>
                  <a:lnTo>
                    <a:pt x="1316468" y="208913"/>
                  </a:lnTo>
                  <a:lnTo>
                    <a:pt x="1316897" y="211251"/>
                  </a:lnTo>
                  <a:lnTo>
                    <a:pt x="1316897" y="217932"/>
                  </a:lnTo>
                  <a:lnTo>
                    <a:pt x="1315848" y="221320"/>
                  </a:lnTo>
                  <a:lnTo>
                    <a:pt x="1311648" y="227046"/>
                  </a:lnTo>
                  <a:lnTo>
                    <a:pt x="1308737" y="229384"/>
                  </a:lnTo>
                  <a:lnTo>
                    <a:pt x="1305015" y="231197"/>
                  </a:lnTo>
                  <a:lnTo>
                    <a:pt x="1301389" y="233106"/>
                  </a:lnTo>
                  <a:lnTo>
                    <a:pt x="1297094" y="234490"/>
                  </a:lnTo>
                  <a:lnTo>
                    <a:pt x="1287169" y="236208"/>
                  </a:lnTo>
                  <a:lnTo>
                    <a:pt x="1281824" y="236542"/>
                  </a:lnTo>
                  <a:lnTo>
                    <a:pt x="1338459" y="236542"/>
                  </a:lnTo>
                  <a:lnTo>
                    <a:pt x="1353582" y="200085"/>
                  </a:lnTo>
                  <a:lnTo>
                    <a:pt x="1353728" y="188775"/>
                  </a:lnTo>
                  <a:lnTo>
                    <a:pt x="1353164" y="184624"/>
                  </a:lnTo>
                  <a:lnTo>
                    <a:pt x="1351828" y="179947"/>
                  </a:lnTo>
                  <a:lnTo>
                    <a:pt x="1350491" y="175176"/>
                  </a:lnTo>
                  <a:lnTo>
                    <a:pt x="1348535" y="170976"/>
                  </a:lnTo>
                  <a:lnTo>
                    <a:pt x="1345958" y="167350"/>
                  </a:lnTo>
                  <a:lnTo>
                    <a:pt x="1343381" y="163628"/>
                  </a:lnTo>
                  <a:lnTo>
                    <a:pt x="1340232" y="160717"/>
                  </a:lnTo>
                  <a:lnTo>
                    <a:pt x="1336510" y="158617"/>
                  </a:lnTo>
                  <a:lnTo>
                    <a:pt x="1332788" y="156422"/>
                  </a:lnTo>
                  <a:lnTo>
                    <a:pt x="1328588" y="155324"/>
                  </a:lnTo>
                  <a:close/>
                </a:path>
                <a:path w="2366644" h="266064">
                  <a:moveTo>
                    <a:pt x="1714587" y="177657"/>
                  </a:moveTo>
                  <a:lnTo>
                    <a:pt x="1590040" y="177657"/>
                  </a:lnTo>
                  <a:lnTo>
                    <a:pt x="1590040" y="208722"/>
                  </a:lnTo>
                  <a:lnTo>
                    <a:pt x="1714587" y="208722"/>
                  </a:lnTo>
                  <a:lnTo>
                    <a:pt x="1714587" y="177657"/>
                  </a:lnTo>
                  <a:close/>
                </a:path>
                <a:path w="2366644" h="266064">
                  <a:moveTo>
                    <a:pt x="1673501" y="57405"/>
                  </a:moveTo>
                  <a:lnTo>
                    <a:pt x="1637711" y="57405"/>
                  </a:lnTo>
                  <a:lnTo>
                    <a:pt x="1637711" y="177657"/>
                  </a:lnTo>
                  <a:lnTo>
                    <a:pt x="1673501" y="177657"/>
                  </a:lnTo>
                  <a:lnTo>
                    <a:pt x="1673501" y="57405"/>
                  </a:lnTo>
                  <a:close/>
                </a:path>
                <a:path w="2366644" h="266064">
                  <a:moveTo>
                    <a:pt x="1673501" y="20471"/>
                  </a:moveTo>
                  <a:lnTo>
                    <a:pt x="1644153" y="20471"/>
                  </a:lnTo>
                  <a:lnTo>
                    <a:pt x="1584743" y="51822"/>
                  </a:lnTo>
                  <a:lnTo>
                    <a:pt x="1596196" y="80310"/>
                  </a:lnTo>
                  <a:lnTo>
                    <a:pt x="1637711" y="57405"/>
                  </a:lnTo>
                  <a:lnTo>
                    <a:pt x="1673501" y="57405"/>
                  </a:lnTo>
                  <a:lnTo>
                    <a:pt x="1673501" y="20471"/>
                  </a:lnTo>
                  <a:close/>
                </a:path>
                <a:path w="2366644" h="266064">
                  <a:moveTo>
                    <a:pt x="1759681" y="236351"/>
                  </a:moveTo>
                  <a:lnTo>
                    <a:pt x="1759681" y="259113"/>
                  </a:lnTo>
                  <a:lnTo>
                    <a:pt x="1769102" y="258791"/>
                  </a:lnTo>
                  <a:lnTo>
                    <a:pt x="1806994" y="248018"/>
                  </a:lnTo>
                  <a:lnTo>
                    <a:pt x="1822042" y="236542"/>
                  </a:lnTo>
                  <a:lnTo>
                    <a:pt x="1765407" y="236542"/>
                  </a:lnTo>
                  <a:lnTo>
                    <a:pt x="1759681" y="236351"/>
                  </a:lnTo>
                  <a:close/>
                </a:path>
                <a:path w="2366644" h="266064">
                  <a:moveTo>
                    <a:pt x="1812172" y="155324"/>
                  </a:moveTo>
                  <a:lnTo>
                    <a:pt x="1803773" y="155324"/>
                  </a:lnTo>
                  <a:lnTo>
                    <a:pt x="1800433" y="155993"/>
                  </a:lnTo>
                  <a:lnTo>
                    <a:pt x="1785592" y="170213"/>
                  </a:lnTo>
                  <a:lnTo>
                    <a:pt x="1784542" y="172980"/>
                  </a:lnTo>
                  <a:lnTo>
                    <a:pt x="1784140" y="175176"/>
                  </a:lnTo>
                  <a:lnTo>
                    <a:pt x="1784018" y="181856"/>
                  </a:lnTo>
                  <a:lnTo>
                    <a:pt x="1784399" y="184481"/>
                  </a:lnTo>
                  <a:lnTo>
                    <a:pt x="1793609" y="198558"/>
                  </a:lnTo>
                  <a:lnTo>
                    <a:pt x="1794945" y="200085"/>
                  </a:lnTo>
                  <a:lnTo>
                    <a:pt x="1796186" y="201707"/>
                  </a:lnTo>
                  <a:lnTo>
                    <a:pt x="1797426" y="203234"/>
                  </a:lnTo>
                  <a:lnTo>
                    <a:pt x="1798429" y="205000"/>
                  </a:lnTo>
                  <a:lnTo>
                    <a:pt x="1799192" y="207004"/>
                  </a:lnTo>
                  <a:lnTo>
                    <a:pt x="1800051" y="208913"/>
                  </a:lnTo>
                  <a:lnTo>
                    <a:pt x="1800481" y="211251"/>
                  </a:lnTo>
                  <a:lnTo>
                    <a:pt x="1800481" y="217932"/>
                  </a:lnTo>
                  <a:lnTo>
                    <a:pt x="1799431" y="221320"/>
                  </a:lnTo>
                  <a:lnTo>
                    <a:pt x="1795231" y="227046"/>
                  </a:lnTo>
                  <a:lnTo>
                    <a:pt x="1792321" y="229384"/>
                  </a:lnTo>
                  <a:lnTo>
                    <a:pt x="1788599" y="231197"/>
                  </a:lnTo>
                  <a:lnTo>
                    <a:pt x="1784972" y="233106"/>
                  </a:lnTo>
                  <a:lnTo>
                    <a:pt x="1780677" y="234490"/>
                  </a:lnTo>
                  <a:lnTo>
                    <a:pt x="1770752" y="236208"/>
                  </a:lnTo>
                  <a:lnTo>
                    <a:pt x="1765407" y="236542"/>
                  </a:lnTo>
                  <a:lnTo>
                    <a:pt x="1822042" y="236542"/>
                  </a:lnTo>
                  <a:lnTo>
                    <a:pt x="1837165" y="200085"/>
                  </a:lnTo>
                  <a:lnTo>
                    <a:pt x="1837311" y="188775"/>
                  </a:lnTo>
                  <a:lnTo>
                    <a:pt x="1836747" y="184624"/>
                  </a:lnTo>
                  <a:lnTo>
                    <a:pt x="1835411" y="179947"/>
                  </a:lnTo>
                  <a:lnTo>
                    <a:pt x="1834075" y="175176"/>
                  </a:lnTo>
                  <a:lnTo>
                    <a:pt x="1832118" y="170976"/>
                  </a:lnTo>
                  <a:lnTo>
                    <a:pt x="1829541" y="167350"/>
                  </a:lnTo>
                  <a:lnTo>
                    <a:pt x="1826964" y="163628"/>
                  </a:lnTo>
                  <a:lnTo>
                    <a:pt x="1823815" y="160717"/>
                  </a:lnTo>
                  <a:lnTo>
                    <a:pt x="1820093" y="158617"/>
                  </a:lnTo>
                  <a:lnTo>
                    <a:pt x="1816371" y="156422"/>
                  </a:lnTo>
                  <a:lnTo>
                    <a:pt x="1812172" y="155324"/>
                  </a:lnTo>
                  <a:close/>
                </a:path>
                <a:path w="2366644" h="266064">
                  <a:moveTo>
                    <a:pt x="2295802" y="18467"/>
                  </a:moveTo>
                  <a:lnTo>
                    <a:pt x="2257284" y="28720"/>
                  </a:lnTo>
                  <a:lnTo>
                    <a:pt x="2231919" y="58121"/>
                  </a:lnTo>
                  <a:lnTo>
                    <a:pt x="2220958" y="104880"/>
                  </a:lnTo>
                  <a:lnTo>
                    <a:pt x="2220645" y="116100"/>
                  </a:lnTo>
                  <a:lnTo>
                    <a:pt x="2220976" y="128322"/>
                  </a:lnTo>
                  <a:lnTo>
                    <a:pt x="2228850" y="168307"/>
                  </a:lnTo>
                  <a:lnTo>
                    <a:pt x="2251030" y="199596"/>
                  </a:lnTo>
                  <a:lnTo>
                    <a:pt x="2291651" y="212014"/>
                  </a:lnTo>
                  <a:lnTo>
                    <a:pt x="2300348" y="211603"/>
                  </a:lnTo>
                  <a:lnTo>
                    <a:pt x="2336244" y="197377"/>
                  </a:lnTo>
                  <a:lnTo>
                    <a:pt x="2348879" y="183526"/>
                  </a:lnTo>
                  <a:lnTo>
                    <a:pt x="2286306" y="183526"/>
                  </a:lnTo>
                  <a:lnTo>
                    <a:pt x="2279864" y="181284"/>
                  </a:lnTo>
                  <a:lnTo>
                    <a:pt x="2268794" y="172312"/>
                  </a:lnTo>
                  <a:lnTo>
                    <a:pt x="2264499" y="165441"/>
                  </a:lnTo>
                  <a:lnTo>
                    <a:pt x="2261445" y="156183"/>
                  </a:lnTo>
                  <a:lnTo>
                    <a:pt x="2304028" y="125405"/>
                  </a:lnTo>
                  <a:lnTo>
                    <a:pt x="2256148" y="125405"/>
                  </a:lnTo>
                  <a:lnTo>
                    <a:pt x="2255982" y="123911"/>
                  </a:lnTo>
                  <a:lnTo>
                    <a:pt x="2256090" y="105792"/>
                  </a:lnTo>
                  <a:lnTo>
                    <a:pt x="2256578" y="98670"/>
                  </a:lnTo>
                  <a:lnTo>
                    <a:pt x="2270177" y="57930"/>
                  </a:lnTo>
                  <a:lnTo>
                    <a:pt x="2278767" y="51106"/>
                  </a:lnTo>
                  <a:lnTo>
                    <a:pt x="2283348" y="48339"/>
                  </a:lnTo>
                  <a:lnTo>
                    <a:pt x="2288311" y="46955"/>
                  </a:lnTo>
                  <a:lnTo>
                    <a:pt x="2350946" y="46955"/>
                  </a:lnTo>
                  <a:lnTo>
                    <a:pt x="2346623" y="40942"/>
                  </a:lnTo>
                  <a:lnTo>
                    <a:pt x="2310655" y="19827"/>
                  </a:lnTo>
                  <a:lnTo>
                    <a:pt x="2303381" y="18807"/>
                  </a:lnTo>
                  <a:lnTo>
                    <a:pt x="2295802" y="18467"/>
                  </a:lnTo>
                  <a:close/>
                </a:path>
                <a:path w="2366644" h="266064">
                  <a:moveTo>
                    <a:pt x="2366434" y="105792"/>
                  </a:moveTo>
                  <a:lnTo>
                    <a:pt x="2331162" y="105792"/>
                  </a:lnTo>
                  <a:lnTo>
                    <a:pt x="2331210" y="108942"/>
                  </a:lnTo>
                  <a:lnTo>
                    <a:pt x="2331401" y="112282"/>
                  </a:lnTo>
                  <a:lnTo>
                    <a:pt x="2331436" y="116100"/>
                  </a:lnTo>
                  <a:lnTo>
                    <a:pt x="2326677" y="154227"/>
                  </a:lnTo>
                  <a:lnTo>
                    <a:pt x="2320569" y="166920"/>
                  </a:lnTo>
                  <a:lnTo>
                    <a:pt x="2317228" y="172456"/>
                  </a:lnTo>
                  <a:lnTo>
                    <a:pt x="2313220" y="176607"/>
                  </a:lnTo>
                  <a:lnTo>
                    <a:pt x="2308543" y="179375"/>
                  </a:lnTo>
                  <a:lnTo>
                    <a:pt x="2303962" y="182142"/>
                  </a:lnTo>
                  <a:lnTo>
                    <a:pt x="2299000" y="183526"/>
                  </a:lnTo>
                  <a:lnTo>
                    <a:pt x="2348879" y="183526"/>
                  </a:lnTo>
                  <a:lnTo>
                    <a:pt x="2363847" y="146216"/>
                  </a:lnTo>
                  <a:lnTo>
                    <a:pt x="2366617" y="116100"/>
                  </a:lnTo>
                  <a:lnTo>
                    <a:pt x="2366518" y="108942"/>
                  </a:lnTo>
                  <a:lnTo>
                    <a:pt x="2366434" y="105792"/>
                  </a:lnTo>
                  <a:close/>
                </a:path>
                <a:path w="2366644" h="266064">
                  <a:moveTo>
                    <a:pt x="2350946" y="46955"/>
                  </a:moveTo>
                  <a:lnTo>
                    <a:pt x="2301099" y="46955"/>
                  </a:lnTo>
                  <a:lnTo>
                    <a:pt x="2307541" y="49245"/>
                  </a:lnTo>
                  <a:lnTo>
                    <a:pt x="2312981" y="53826"/>
                  </a:lnTo>
                  <a:lnTo>
                    <a:pt x="2318517" y="58312"/>
                  </a:lnTo>
                  <a:lnTo>
                    <a:pt x="2322955" y="65279"/>
                  </a:lnTo>
                  <a:lnTo>
                    <a:pt x="2326295" y="74727"/>
                  </a:lnTo>
                  <a:lnTo>
                    <a:pt x="2256148" y="125405"/>
                  </a:lnTo>
                  <a:lnTo>
                    <a:pt x="2304028" y="125405"/>
                  </a:lnTo>
                  <a:lnTo>
                    <a:pt x="2331162" y="105792"/>
                  </a:lnTo>
                  <a:lnTo>
                    <a:pt x="2366434" y="105792"/>
                  </a:lnTo>
                  <a:lnTo>
                    <a:pt x="2366334" y="102097"/>
                  </a:lnTo>
                  <a:lnTo>
                    <a:pt x="2358460" y="62040"/>
                  </a:lnTo>
                  <a:lnTo>
                    <a:pt x="2351088" y="47152"/>
                  </a:lnTo>
                  <a:lnTo>
                    <a:pt x="2350946" y="46955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78605" y="5131429"/>
              <a:ext cx="2869565" cy="266065"/>
            </a:xfrm>
            <a:custGeom>
              <a:avLst/>
              <a:gdLst/>
              <a:ahLst/>
              <a:cxnLst/>
              <a:rect l="l" t="t" r="r" b="b"/>
              <a:pathLst>
                <a:path w="2869565" h="266064">
                  <a:moveTo>
                    <a:pt x="78640" y="60698"/>
                  </a:moveTo>
                  <a:lnTo>
                    <a:pt x="75014" y="60698"/>
                  </a:lnTo>
                  <a:lnTo>
                    <a:pt x="67077" y="60993"/>
                  </a:lnTo>
                  <a:lnTo>
                    <a:pt x="26573" y="75193"/>
                  </a:lnTo>
                  <a:lnTo>
                    <a:pt x="3140" y="111715"/>
                  </a:lnTo>
                  <a:lnTo>
                    <a:pt x="0" y="138718"/>
                  </a:lnTo>
                  <a:lnTo>
                    <a:pt x="223" y="146896"/>
                  </a:lnTo>
                  <a:lnTo>
                    <a:pt x="9400" y="185865"/>
                  </a:lnTo>
                  <a:lnTo>
                    <a:pt x="45094" y="212014"/>
                  </a:lnTo>
                  <a:lnTo>
                    <a:pt x="58837" y="212014"/>
                  </a:lnTo>
                  <a:lnTo>
                    <a:pt x="63513" y="211394"/>
                  </a:lnTo>
                  <a:lnTo>
                    <a:pt x="67713" y="210153"/>
                  </a:lnTo>
                  <a:lnTo>
                    <a:pt x="72007" y="209008"/>
                  </a:lnTo>
                  <a:lnTo>
                    <a:pt x="99637" y="187248"/>
                  </a:lnTo>
                  <a:lnTo>
                    <a:pt x="130702" y="187248"/>
                  </a:lnTo>
                  <a:lnTo>
                    <a:pt x="130702" y="182095"/>
                  </a:lnTo>
                  <a:lnTo>
                    <a:pt x="57835" y="182095"/>
                  </a:lnTo>
                  <a:lnTo>
                    <a:pt x="54256" y="181284"/>
                  </a:lnTo>
                  <a:lnTo>
                    <a:pt x="36648" y="145160"/>
                  </a:lnTo>
                  <a:lnTo>
                    <a:pt x="36719" y="129037"/>
                  </a:lnTo>
                  <a:lnTo>
                    <a:pt x="37507" y="122828"/>
                  </a:lnTo>
                  <a:lnTo>
                    <a:pt x="39224" y="116815"/>
                  </a:lnTo>
                  <a:lnTo>
                    <a:pt x="40942" y="110707"/>
                  </a:lnTo>
                  <a:lnTo>
                    <a:pt x="67665" y="88184"/>
                  </a:lnTo>
                  <a:lnTo>
                    <a:pt x="130702" y="88184"/>
                  </a:lnTo>
                  <a:lnTo>
                    <a:pt x="130702" y="63275"/>
                  </a:lnTo>
                  <a:lnTo>
                    <a:pt x="95771" y="63275"/>
                  </a:lnTo>
                  <a:lnTo>
                    <a:pt x="92908" y="62511"/>
                  </a:lnTo>
                  <a:lnTo>
                    <a:pt x="89524" y="61879"/>
                  </a:lnTo>
                  <a:lnTo>
                    <a:pt x="82267" y="60936"/>
                  </a:lnTo>
                  <a:lnTo>
                    <a:pt x="78640" y="60698"/>
                  </a:lnTo>
                  <a:close/>
                </a:path>
                <a:path w="2869565" h="266064">
                  <a:moveTo>
                    <a:pt x="130702" y="187248"/>
                  </a:moveTo>
                  <a:lnTo>
                    <a:pt x="99637" y="187248"/>
                  </a:lnTo>
                  <a:lnTo>
                    <a:pt x="100495" y="208722"/>
                  </a:lnTo>
                  <a:lnTo>
                    <a:pt x="130702" y="208722"/>
                  </a:lnTo>
                  <a:lnTo>
                    <a:pt x="130702" y="187248"/>
                  </a:lnTo>
                  <a:close/>
                </a:path>
                <a:path w="2869565" h="266064">
                  <a:moveTo>
                    <a:pt x="130702" y="88184"/>
                  </a:moveTo>
                  <a:lnTo>
                    <a:pt x="77400" y="88184"/>
                  </a:lnTo>
                  <a:lnTo>
                    <a:pt x="81456" y="88518"/>
                  </a:lnTo>
                  <a:lnTo>
                    <a:pt x="89568" y="89854"/>
                  </a:lnTo>
                  <a:lnTo>
                    <a:pt x="93004" y="90713"/>
                  </a:lnTo>
                  <a:lnTo>
                    <a:pt x="95771" y="91763"/>
                  </a:lnTo>
                  <a:lnTo>
                    <a:pt x="95771" y="155324"/>
                  </a:lnTo>
                  <a:lnTo>
                    <a:pt x="67760" y="182095"/>
                  </a:lnTo>
                  <a:lnTo>
                    <a:pt x="130702" y="182095"/>
                  </a:lnTo>
                  <a:lnTo>
                    <a:pt x="130702" y="88184"/>
                  </a:lnTo>
                  <a:close/>
                </a:path>
                <a:path w="2869565" h="266064">
                  <a:moveTo>
                    <a:pt x="130702" y="6442"/>
                  </a:moveTo>
                  <a:lnTo>
                    <a:pt x="95771" y="6442"/>
                  </a:lnTo>
                  <a:lnTo>
                    <a:pt x="95771" y="63275"/>
                  </a:lnTo>
                  <a:lnTo>
                    <a:pt x="130702" y="63275"/>
                  </a:lnTo>
                  <a:lnTo>
                    <a:pt x="130702" y="6442"/>
                  </a:lnTo>
                  <a:close/>
                </a:path>
                <a:path w="2869565" h="266064">
                  <a:moveTo>
                    <a:pt x="200419" y="63275"/>
                  </a:moveTo>
                  <a:lnTo>
                    <a:pt x="157901" y="63275"/>
                  </a:lnTo>
                  <a:lnTo>
                    <a:pt x="209581" y="135426"/>
                  </a:lnTo>
                  <a:lnTo>
                    <a:pt x="155038" y="208722"/>
                  </a:lnTo>
                  <a:lnTo>
                    <a:pt x="197269" y="208722"/>
                  </a:lnTo>
                  <a:lnTo>
                    <a:pt x="230625" y="159762"/>
                  </a:lnTo>
                  <a:lnTo>
                    <a:pt x="272066" y="159762"/>
                  </a:lnTo>
                  <a:lnTo>
                    <a:pt x="254389" y="135139"/>
                  </a:lnTo>
                  <a:lnTo>
                    <a:pt x="271157" y="111089"/>
                  </a:lnTo>
                  <a:lnTo>
                    <a:pt x="233059" y="111089"/>
                  </a:lnTo>
                  <a:lnTo>
                    <a:pt x="200419" y="63275"/>
                  </a:lnTo>
                  <a:close/>
                </a:path>
                <a:path w="2869565" h="266064">
                  <a:moveTo>
                    <a:pt x="272066" y="159762"/>
                  </a:moveTo>
                  <a:lnTo>
                    <a:pt x="230625" y="159762"/>
                  </a:lnTo>
                  <a:lnTo>
                    <a:pt x="263837" y="208722"/>
                  </a:lnTo>
                  <a:lnTo>
                    <a:pt x="307214" y="208722"/>
                  </a:lnTo>
                  <a:lnTo>
                    <a:pt x="272066" y="159762"/>
                  </a:lnTo>
                  <a:close/>
                </a:path>
                <a:path w="2869565" h="266064">
                  <a:moveTo>
                    <a:pt x="304494" y="63275"/>
                  </a:moveTo>
                  <a:lnTo>
                    <a:pt x="265269" y="63275"/>
                  </a:lnTo>
                  <a:lnTo>
                    <a:pt x="233059" y="111089"/>
                  </a:lnTo>
                  <a:lnTo>
                    <a:pt x="271157" y="111089"/>
                  </a:lnTo>
                  <a:lnTo>
                    <a:pt x="304494" y="63275"/>
                  </a:lnTo>
                  <a:close/>
                </a:path>
                <a:path w="2869565" h="266064">
                  <a:moveTo>
                    <a:pt x="937246" y="88470"/>
                  </a:moveTo>
                  <a:lnTo>
                    <a:pt x="814131" y="88470"/>
                  </a:lnTo>
                  <a:lnTo>
                    <a:pt x="814131" y="116243"/>
                  </a:lnTo>
                  <a:lnTo>
                    <a:pt x="937246" y="116243"/>
                  </a:lnTo>
                  <a:lnTo>
                    <a:pt x="937246" y="88470"/>
                  </a:lnTo>
                  <a:close/>
                </a:path>
                <a:path w="2869565" h="266064">
                  <a:moveTo>
                    <a:pt x="937246" y="144874"/>
                  </a:moveTo>
                  <a:lnTo>
                    <a:pt x="814131" y="144874"/>
                  </a:lnTo>
                  <a:lnTo>
                    <a:pt x="814131" y="172646"/>
                  </a:lnTo>
                  <a:lnTo>
                    <a:pt x="937246" y="172646"/>
                  </a:lnTo>
                  <a:lnTo>
                    <a:pt x="937246" y="144874"/>
                  </a:lnTo>
                  <a:close/>
                </a:path>
                <a:path w="2869565" h="266064">
                  <a:moveTo>
                    <a:pt x="1247610" y="0"/>
                  </a:moveTo>
                  <a:lnTo>
                    <a:pt x="1235584" y="0"/>
                  </a:lnTo>
                  <a:lnTo>
                    <a:pt x="1228060" y="241"/>
                  </a:lnTo>
                  <a:lnTo>
                    <a:pt x="1185861" y="19994"/>
                  </a:lnTo>
                  <a:lnTo>
                    <a:pt x="1176747" y="59553"/>
                  </a:lnTo>
                  <a:lnTo>
                    <a:pt x="1176747" y="89711"/>
                  </a:lnTo>
                  <a:lnTo>
                    <a:pt x="1176222" y="94006"/>
                  </a:lnTo>
                  <a:lnTo>
                    <a:pt x="1175172" y="97632"/>
                  </a:lnTo>
                  <a:lnTo>
                    <a:pt x="1174218" y="101164"/>
                  </a:lnTo>
                  <a:lnTo>
                    <a:pt x="1172596" y="104074"/>
                  </a:lnTo>
                  <a:lnTo>
                    <a:pt x="1153413" y="113093"/>
                  </a:lnTo>
                  <a:lnTo>
                    <a:pt x="1139240" y="113093"/>
                  </a:lnTo>
                  <a:lnTo>
                    <a:pt x="1139240" y="140150"/>
                  </a:lnTo>
                  <a:lnTo>
                    <a:pt x="1158471" y="140150"/>
                  </a:lnTo>
                  <a:lnTo>
                    <a:pt x="1165772" y="142631"/>
                  </a:lnTo>
                  <a:lnTo>
                    <a:pt x="1174552" y="152557"/>
                  </a:lnTo>
                  <a:lnTo>
                    <a:pt x="1176747" y="159953"/>
                  </a:lnTo>
                  <a:lnTo>
                    <a:pt x="1176747" y="206145"/>
                  </a:lnTo>
                  <a:lnTo>
                    <a:pt x="1177660" y="220559"/>
                  </a:lnTo>
                  <a:lnTo>
                    <a:pt x="1199589" y="257503"/>
                  </a:lnTo>
                  <a:lnTo>
                    <a:pt x="1235584" y="265555"/>
                  </a:lnTo>
                  <a:lnTo>
                    <a:pt x="1247610" y="265555"/>
                  </a:lnTo>
                  <a:lnTo>
                    <a:pt x="1247610" y="238642"/>
                  </a:lnTo>
                  <a:lnTo>
                    <a:pt x="1234010" y="238642"/>
                  </a:lnTo>
                  <a:lnTo>
                    <a:pt x="1229858" y="238117"/>
                  </a:lnTo>
                  <a:lnTo>
                    <a:pt x="1208385" y="212635"/>
                  </a:lnTo>
                  <a:lnTo>
                    <a:pt x="1208385" y="170070"/>
                  </a:lnTo>
                  <a:lnTo>
                    <a:pt x="1207919" y="160165"/>
                  </a:lnTo>
                  <a:lnTo>
                    <a:pt x="1185345" y="128089"/>
                  </a:lnTo>
                  <a:lnTo>
                    <a:pt x="1178179" y="126693"/>
                  </a:lnTo>
                  <a:lnTo>
                    <a:pt x="1183332" y="125930"/>
                  </a:lnTo>
                  <a:lnTo>
                    <a:pt x="1206524" y="102213"/>
                  </a:lnTo>
                  <a:lnTo>
                    <a:pt x="1207764" y="97155"/>
                  </a:lnTo>
                  <a:lnTo>
                    <a:pt x="1208385" y="91047"/>
                  </a:lnTo>
                  <a:lnTo>
                    <a:pt x="1208445" y="52404"/>
                  </a:lnTo>
                  <a:lnTo>
                    <a:pt x="1209100" y="47814"/>
                  </a:lnTo>
                  <a:lnTo>
                    <a:pt x="1210532" y="43805"/>
                  </a:lnTo>
                  <a:lnTo>
                    <a:pt x="1211964" y="39702"/>
                  </a:lnTo>
                  <a:lnTo>
                    <a:pt x="1214015" y="36409"/>
                  </a:lnTo>
                  <a:lnTo>
                    <a:pt x="1219360" y="31446"/>
                  </a:lnTo>
                  <a:lnTo>
                    <a:pt x="1222509" y="29681"/>
                  </a:lnTo>
                  <a:lnTo>
                    <a:pt x="1226136" y="28631"/>
                  </a:lnTo>
                  <a:lnTo>
                    <a:pt x="1229858" y="27486"/>
                  </a:lnTo>
                  <a:lnTo>
                    <a:pt x="1234010" y="26913"/>
                  </a:lnTo>
                  <a:lnTo>
                    <a:pt x="1247610" y="26913"/>
                  </a:lnTo>
                  <a:lnTo>
                    <a:pt x="1247610" y="0"/>
                  </a:lnTo>
                  <a:close/>
                </a:path>
                <a:path w="2869565" h="266064">
                  <a:moveTo>
                    <a:pt x="2772514" y="0"/>
                  </a:moveTo>
                  <a:lnTo>
                    <a:pt x="2760489" y="0"/>
                  </a:lnTo>
                  <a:lnTo>
                    <a:pt x="2760489" y="26913"/>
                  </a:lnTo>
                  <a:lnTo>
                    <a:pt x="2774232" y="26913"/>
                  </a:lnTo>
                  <a:lnTo>
                    <a:pt x="2778336" y="27438"/>
                  </a:lnTo>
                  <a:lnTo>
                    <a:pt x="2797710" y="43805"/>
                  </a:lnTo>
                  <a:lnTo>
                    <a:pt x="2799141" y="47909"/>
                  </a:lnTo>
                  <a:lnTo>
                    <a:pt x="2799857" y="53063"/>
                  </a:lnTo>
                  <a:lnTo>
                    <a:pt x="2799857" y="83174"/>
                  </a:lnTo>
                  <a:lnTo>
                    <a:pt x="2800313" y="93087"/>
                  </a:lnTo>
                  <a:lnTo>
                    <a:pt x="2822753" y="125244"/>
                  </a:lnTo>
                  <a:lnTo>
                    <a:pt x="2829920" y="126693"/>
                  </a:lnTo>
                  <a:lnTo>
                    <a:pt x="2824766" y="127457"/>
                  </a:lnTo>
                  <a:lnTo>
                    <a:pt x="2799857" y="162339"/>
                  </a:lnTo>
                  <a:lnTo>
                    <a:pt x="2799778" y="213285"/>
                  </a:lnTo>
                  <a:lnTo>
                    <a:pt x="2799141" y="217741"/>
                  </a:lnTo>
                  <a:lnTo>
                    <a:pt x="2797710" y="221749"/>
                  </a:lnTo>
                  <a:lnTo>
                    <a:pt x="2796278" y="225853"/>
                  </a:lnTo>
                  <a:lnTo>
                    <a:pt x="2794226" y="229146"/>
                  </a:lnTo>
                  <a:lnTo>
                    <a:pt x="2791554" y="231627"/>
                  </a:lnTo>
                  <a:lnTo>
                    <a:pt x="2788882" y="234204"/>
                  </a:lnTo>
                  <a:lnTo>
                    <a:pt x="2785684" y="236017"/>
                  </a:lnTo>
                  <a:lnTo>
                    <a:pt x="2778336" y="238117"/>
                  </a:lnTo>
                  <a:lnTo>
                    <a:pt x="2774232" y="238642"/>
                  </a:lnTo>
                  <a:lnTo>
                    <a:pt x="2760489" y="238642"/>
                  </a:lnTo>
                  <a:lnTo>
                    <a:pt x="2760489" y="265555"/>
                  </a:lnTo>
                  <a:lnTo>
                    <a:pt x="2772514" y="265555"/>
                  </a:lnTo>
                  <a:lnTo>
                    <a:pt x="2780039" y="265313"/>
                  </a:lnTo>
                  <a:lnTo>
                    <a:pt x="2822380" y="245561"/>
                  </a:lnTo>
                  <a:lnTo>
                    <a:pt x="2831495" y="206145"/>
                  </a:lnTo>
                  <a:lnTo>
                    <a:pt x="2831495" y="163532"/>
                  </a:lnTo>
                  <a:lnTo>
                    <a:pt x="2831972" y="159285"/>
                  </a:lnTo>
                  <a:lnTo>
                    <a:pt x="2846669" y="141868"/>
                  </a:lnTo>
                  <a:lnTo>
                    <a:pt x="2850296" y="140722"/>
                  </a:lnTo>
                  <a:lnTo>
                    <a:pt x="2854686" y="140150"/>
                  </a:lnTo>
                  <a:lnTo>
                    <a:pt x="2869002" y="140150"/>
                  </a:lnTo>
                  <a:lnTo>
                    <a:pt x="2869002" y="113093"/>
                  </a:lnTo>
                  <a:lnTo>
                    <a:pt x="2849628" y="113093"/>
                  </a:lnTo>
                  <a:lnTo>
                    <a:pt x="2842327" y="110660"/>
                  </a:lnTo>
                  <a:lnTo>
                    <a:pt x="2837937" y="105792"/>
                  </a:lnTo>
                  <a:lnTo>
                    <a:pt x="2833642" y="100829"/>
                  </a:lnTo>
                  <a:lnTo>
                    <a:pt x="2831495" y="93433"/>
                  </a:lnTo>
                  <a:lnTo>
                    <a:pt x="2831495" y="59553"/>
                  </a:lnTo>
                  <a:lnTo>
                    <a:pt x="2830582" y="45076"/>
                  </a:lnTo>
                  <a:lnTo>
                    <a:pt x="2808643" y="8052"/>
                  </a:lnTo>
                  <a:lnTo>
                    <a:pt x="2786454" y="894"/>
                  </a:lnTo>
                  <a:lnTo>
                    <a:pt x="2772514" y="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78605" y="5822507"/>
            <a:ext cx="2869002" cy="2688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71676" y="6607130"/>
            <a:ext cx="9088755" cy="659765"/>
          </a:xfrm>
          <a:custGeom>
            <a:avLst/>
            <a:gdLst/>
            <a:ahLst/>
            <a:cxnLst/>
            <a:rect l="l" t="t" r="r" b="b"/>
            <a:pathLst>
              <a:path w="9088755" h="659765">
                <a:moveTo>
                  <a:pt x="9088730" y="0"/>
                </a:moveTo>
                <a:lnTo>
                  <a:pt x="9046845" y="0"/>
                </a:lnTo>
                <a:lnTo>
                  <a:pt x="9046845" y="41884"/>
                </a:lnTo>
                <a:lnTo>
                  <a:pt x="9046845" y="617791"/>
                </a:lnTo>
                <a:lnTo>
                  <a:pt x="41884" y="617791"/>
                </a:lnTo>
                <a:lnTo>
                  <a:pt x="41884" y="41884"/>
                </a:lnTo>
                <a:lnTo>
                  <a:pt x="9046845" y="41884"/>
                </a:lnTo>
                <a:lnTo>
                  <a:pt x="9046845" y="0"/>
                </a:lnTo>
                <a:lnTo>
                  <a:pt x="41884" y="0"/>
                </a:lnTo>
                <a:lnTo>
                  <a:pt x="41884" y="546"/>
                </a:lnTo>
                <a:lnTo>
                  <a:pt x="0" y="546"/>
                </a:lnTo>
                <a:lnTo>
                  <a:pt x="0" y="41884"/>
                </a:lnTo>
                <a:lnTo>
                  <a:pt x="0" y="617766"/>
                </a:lnTo>
                <a:lnTo>
                  <a:pt x="0" y="659676"/>
                </a:lnTo>
                <a:lnTo>
                  <a:pt x="41884" y="659676"/>
                </a:lnTo>
                <a:lnTo>
                  <a:pt x="9046845" y="659676"/>
                </a:lnTo>
                <a:lnTo>
                  <a:pt x="9088730" y="659676"/>
                </a:lnTo>
                <a:lnTo>
                  <a:pt x="9088730" y="0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573115" y="4460597"/>
            <a:ext cx="308610" cy="408940"/>
          </a:xfrm>
          <a:custGeom>
            <a:avLst/>
            <a:gdLst/>
            <a:ahLst/>
            <a:cxnLst/>
            <a:rect l="l" t="t" r="r" b="b"/>
            <a:pathLst>
              <a:path w="308609" h="408939">
                <a:moveTo>
                  <a:pt x="308428" y="254150"/>
                </a:moveTo>
                <a:lnTo>
                  <a:pt x="306895" y="246269"/>
                </a:lnTo>
                <a:lnTo>
                  <a:pt x="302295" y="239342"/>
                </a:lnTo>
                <a:lnTo>
                  <a:pt x="295367" y="234741"/>
                </a:lnTo>
                <a:lnTo>
                  <a:pt x="287486" y="233208"/>
                </a:lnTo>
                <a:lnTo>
                  <a:pt x="279606" y="234741"/>
                </a:lnTo>
                <a:lnTo>
                  <a:pt x="272678" y="239342"/>
                </a:lnTo>
                <a:lnTo>
                  <a:pt x="154214" y="357806"/>
                </a:lnTo>
                <a:lnTo>
                  <a:pt x="35749" y="239342"/>
                </a:lnTo>
                <a:lnTo>
                  <a:pt x="28822" y="234741"/>
                </a:lnTo>
                <a:lnTo>
                  <a:pt x="20941" y="233208"/>
                </a:lnTo>
                <a:lnTo>
                  <a:pt x="13061" y="234741"/>
                </a:lnTo>
                <a:lnTo>
                  <a:pt x="6133" y="239342"/>
                </a:lnTo>
                <a:lnTo>
                  <a:pt x="1533" y="246269"/>
                </a:lnTo>
                <a:lnTo>
                  <a:pt x="0" y="254150"/>
                </a:lnTo>
                <a:lnTo>
                  <a:pt x="1533" y="262030"/>
                </a:lnTo>
                <a:lnTo>
                  <a:pt x="6133" y="268958"/>
                </a:lnTo>
                <a:lnTo>
                  <a:pt x="133272" y="396097"/>
                </a:lnTo>
                <a:lnTo>
                  <a:pt x="133272" y="387422"/>
                </a:lnTo>
                <a:lnTo>
                  <a:pt x="175156" y="387422"/>
                </a:lnTo>
                <a:lnTo>
                  <a:pt x="175156" y="396097"/>
                </a:lnTo>
                <a:lnTo>
                  <a:pt x="302295" y="268958"/>
                </a:lnTo>
                <a:lnTo>
                  <a:pt x="306895" y="262030"/>
                </a:lnTo>
                <a:lnTo>
                  <a:pt x="308428" y="254150"/>
                </a:lnTo>
                <a:close/>
              </a:path>
              <a:path w="308609" h="408939">
                <a:moveTo>
                  <a:pt x="175156" y="336864"/>
                </a:moveTo>
                <a:lnTo>
                  <a:pt x="175156" y="0"/>
                </a:lnTo>
                <a:lnTo>
                  <a:pt x="133272" y="0"/>
                </a:lnTo>
                <a:lnTo>
                  <a:pt x="133272" y="336864"/>
                </a:lnTo>
                <a:lnTo>
                  <a:pt x="154214" y="357806"/>
                </a:lnTo>
                <a:lnTo>
                  <a:pt x="175156" y="336864"/>
                </a:lnTo>
                <a:close/>
              </a:path>
              <a:path w="308609" h="408939">
                <a:moveTo>
                  <a:pt x="175156" y="396097"/>
                </a:moveTo>
                <a:lnTo>
                  <a:pt x="175156" y="387422"/>
                </a:lnTo>
                <a:lnTo>
                  <a:pt x="133272" y="387422"/>
                </a:lnTo>
                <a:lnTo>
                  <a:pt x="133272" y="396097"/>
                </a:lnTo>
                <a:lnTo>
                  <a:pt x="139406" y="402230"/>
                </a:lnTo>
                <a:lnTo>
                  <a:pt x="146333" y="406831"/>
                </a:lnTo>
                <a:lnTo>
                  <a:pt x="154214" y="408364"/>
                </a:lnTo>
                <a:lnTo>
                  <a:pt x="162094" y="406831"/>
                </a:lnTo>
                <a:lnTo>
                  <a:pt x="169022" y="402230"/>
                </a:lnTo>
                <a:lnTo>
                  <a:pt x="175156" y="396097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9E2F67-483D-79A4-1490-318B47D88C7A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7725" y="6868491"/>
            <a:ext cx="7584929" cy="816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78605" y="5131429"/>
            <a:ext cx="3352585" cy="2655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78605" y="5822507"/>
            <a:ext cx="3352585" cy="268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1676" y="7266806"/>
            <a:ext cx="9088755" cy="659765"/>
          </a:xfrm>
          <a:custGeom>
            <a:avLst/>
            <a:gdLst/>
            <a:ahLst/>
            <a:cxnLst/>
            <a:rect l="l" t="t" r="r" b="b"/>
            <a:pathLst>
              <a:path w="9088755" h="659765">
                <a:moveTo>
                  <a:pt x="9088730" y="0"/>
                </a:moveTo>
                <a:lnTo>
                  <a:pt x="9046845" y="0"/>
                </a:lnTo>
                <a:lnTo>
                  <a:pt x="41884" y="0"/>
                </a:lnTo>
                <a:lnTo>
                  <a:pt x="41884" y="533"/>
                </a:lnTo>
                <a:lnTo>
                  <a:pt x="0" y="533"/>
                </a:lnTo>
                <a:lnTo>
                  <a:pt x="0" y="41871"/>
                </a:lnTo>
                <a:lnTo>
                  <a:pt x="0" y="617753"/>
                </a:lnTo>
                <a:lnTo>
                  <a:pt x="41884" y="617753"/>
                </a:lnTo>
                <a:lnTo>
                  <a:pt x="41884" y="41871"/>
                </a:lnTo>
                <a:lnTo>
                  <a:pt x="9046845" y="41871"/>
                </a:lnTo>
                <a:lnTo>
                  <a:pt x="9046845" y="617778"/>
                </a:lnTo>
                <a:lnTo>
                  <a:pt x="41884" y="617778"/>
                </a:lnTo>
                <a:lnTo>
                  <a:pt x="0" y="617778"/>
                </a:lnTo>
                <a:lnTo>
                  <a:pt x="0" y="659663"/>
                </a:lnTo>
                <a:lnTo>
                  <a:pt x="41884" y="659663"/>
                </a:lnTo>
                <a:lnTo>
                  <a:pt x="9046845" y="659663"/>
                </a:lnTo>
                <a:lnTo>
                  <a:pt x="9088730" y="659663"/>
                </a:lnTo>
                <a:lnTo>
                  <a:pt x="9088730" y="0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44305" y="4460597"/>
            <a:ext cx="308610" cy="408940"/>
          </a:xfrm>
          <a:custGeom>
            <a:avLst/>
            <a:gdLst/>
            <a:ahLst/>
            <a:cxnLst/>
            <a:rect l="l" t="t" r="r" b="b"/>
            <a:pathLst>
              <a:path w="308609" h="408939">
                <a:moveTo>
                  <a:pt x="308428" y="254150"/>
                </a:moveTo>
                <a:lnTo>
                  <a:pt x="306895" y="246269"/>
                </a:lnTo>
                <a:lnTo>
                  <a:pt x="302295" y="239342"/>
                </a:lnTo>
                <a:lnTo>
                  <a:pt x="295367" y="234741"/>
                </a:lnTo>
                <a:lnTo>
                  <a:pt x="287486" y="233208"/>
                </a:lnTo>
                <a:lnTo>
                  <a:pt x="279606" y="234741"/>
                </a:lnTo>
                <a:lnTo>
                  <a:pt x="272678" y="239342"/>
                </a:lnTo>
                <a:lnTo>
                  <a:pt x="154214" y="357806"/>
                </a:lnTo>
                <a:lnTo>
                  <a:pt x="35749" y="239342"/>
                </a:lnTo>
                <a:lnTo>
                  <a:pt x="28822" y="234741"/>
                </a:lnTo>
                <a:lnTo>
                  <a:pt x="20941" y="233208"/>
                </a:lnTo>
                <a:lnTo>
                  <a:pt x="13061" y="234741"/>
                </a:lnTo>
                <a:lnTo>
                  <a:pt x="6133" y="239342"/>
                </a:lnTo>
                <a:lnTo>
                  <a:pt x="1533" y="246269"/>
                </a:lnTo>
                <a:lnTo>
                  <a:pt x="0" y="254150"/>
                </a:lnTo>
                <a:lnTo>
                  <a:pt x="1533" y="262030"/>
                </a:lnTo>
                <a:lnTo>
                  <a:pt x="6133" y="268958"/>
                </a:lnTo>
                <a:lnTo>
                  <a:pt x="133272" y="396097"/>
                </a:lnTo>
                <a:lnTo>
                  <a:pt x="133272" y="387422"/>
                </a:lnTo>
                <a:lnTo>
                  <a:pt x="175156" y="387422"/>
                </a:lnTo>
                <a:lnTo>
                  <a:pt x="175156" y="396097"/>
                </a:lnTo>
                <a:lnTo>
                  <a:pt x="302295" y="268958"/>
                </a:lnTo>
                <a:lnTo>
                  <a:pt x="306895" y="262030"/>
                </a:lnTo>
                <a:lnTo>
                  <a:pt x="308428" y="254150"/>
                </a:lnTo>
                <a:close/>
              </a:path>
              <a:path w="308609" h="408939">
                <a:moveTo>
                  <a:pt x="175156" y="336864"/>
                </a:moveTo>
                <a:lnTo>
                  <a:pt x="175156" y="0"/>
                </a:lnTo>
                <a:lnTo>
                  <a:pt x="133272" y="0"/>
                </a:lnTo>
                <a:lnTo>
                  <a:pt x="133272" y="336864"/>
                </a:lnTo>
                <a:lnTo>
                  <a:pt x="154214" y="357806"/>
                </a:lnTo>
                <a:lnTo>
                  <a:pt x="175156" y="336864"/>
                </a:lnTo>
                <a:close/>
              </a:path>
              <a:path w="308609" h="408939">
                <a:moveTo>
                  <a:pt x="175156" y="396097"/>
                </a:moveTo>
                <a:lnTo>
                  <a:pt x="175156" y="387422"/>
                </a:lnTo>
                <a:lnTo>
                  <a:pt x="133272" y="387422"/>
                </a:lnTo>
                <a:lnTo>
                  <a:pt x="133272" y="396097"/>
                </a:lnTo>
                <a:lnTo>
                  <a:pt x="139406" y="402230"/>
                </a:lnTo>
                <a:lnTo>
                  <a:pt x="146333" y="406831"/>
                </a:lnTo>
                <a:lnTo>
                  <a:pt x="154214" y="408364"/>
                </a:lnTo>
                <a:lnTo>
                  <a:pt x="162094" y="406831"/>
                </a:lnTo>
                <a:lnTo>
                  <a:pt x="169022" y="402230"/>
                </a:lnTo>
                <a:lnTo>
                  <a:pt x="175156" y="396097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85B42-4F64-111B-165C-B9CE3C4BEA54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7725" y="6868491"/>
            <a:ext cx="7584929" cy="816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78605" y="5131429"/>
            <a:ext cx="3997362" cy="2655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78605" y="5822507"/>
            <a:ext cx="3997362" cy="268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1676" y="7947412"/>
            <a:ext cx="9088755" cy="659765"/>
          </a:xfrm>
          <a:custGeom>
            <a:avLst/>
            <a:gdLst/>
            <a:ahLst/>
            <a:cxnLst/>
            <a:rect l="l" t="t" r="r" b="b"/>
            <a:pathLst>
              <a:path w="9088755" h="659765">
                <a:moveTo>
                  <a:pt x="9088730" y="0"/>
                </a:moveTo>
                <a:lnTo>
                  <a:pt x="9046845" y="0"/>
                </a:lnTo>
                <a:lnTo>
                  <a:pt x="41884" y="0"/>
                </a:lnTo>
                <a:lnTo>
                  <a:pt x="41884" y="533"/>
                </a:lnTo>
                <a:lnTo>
                  <a:pt x="0" y="533"/>
                </a:lnTo>
                <a:lnTo>
                  <a:pt x="0" y="41884"/>
                </a:lnTo>
                <a:lnTo>
                  <a:pt x="0" y="617753"/>
                </a:lnTo>
                <a:lnTo>
                  <a:pt x="41884" y="617753"/>
                </a:lnTo>
                <a:lnTo>
                  <a:pt x="41884" y="41884"/>
                </a:lnTo>
                <a:lnTo>
                  <a:pt x="9046845" y="41884"/>
                </a:lnTo>
                <a:lnTo>
                  <a:pt x="9046845" y="617778"/>
                </a:lnTo>
                <a:lnTo>
                  <a:pt x="41884" y="617778"/>
                </a:lnTo>
                <a:lnTo>
                  <a:pt x="0" y="617778"/>
                </a:lnTo>
                <a:lnTo>
                  <a:pt x="0" y="659663"/>
                </a:lnTo>
                <a:lnTo>
                  <a:pt x="41884" y="659663"/>
                </a:lnTo>
                <a:lnTo>
                  <a:pt x="9046845" y="659663"/>
                </a:lnTo>
                <a:lnTo>
                  <a:pt x="9088730" y="659663"/>
                </a:lnTo>
                <a:lnTo>
                  <a:pt x="9088730" y="0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714442" y="4460597"/>
            <a:ext cx="308610" cy="408940"/>
          </a:xfrm>
          <a:custGeom>
            <a:avLst/>
            <a:gdLst/>
            <a:ahLst/>
            <a:cxnLst/>
            <a:rect l="l" t="t" r="r" b="b"/>
            <a:pathLst>
              <a:path w="308609" h="408939">
                <a:moveTo>
                  <a:pt x="308428" y="254150"/>
                </a:moveTo>
                <a:lnTo>
                  <a:pt x="306895" y="246269"/>
                </a:lnTo>
                <a:lnTo>
                  <a:pt x="302295" y="239342"/>
                </a:lnTo>
                <a:lnTo>
                  <a:pt x="295367" y="234741"/>
                </a:lnTo>
                <a:lnTo>
                  <a:pt x="287486" y="233208"/>
                </a:lnTo>
                <a:lnTo>
                  <a:pt x="279606" y="234741"/>
                </a:lnTo>
                <a:lnTo>
                  <a:pt x="272678" y="239342"/>
                </a:lnTo>
                <a:lnTo>
                  <a:pt x="154214" y="357806"/>
                </a:lnTo>
                <a:lnTo>
                  <a:pt x="35749" y="239342"/>
                </a:lnTo>
                <a:lnTo>
                  <a:pt x="28822" y="234741"/>
                </a:lnTo>
                <a:lnTo>
                  <a:pt x="20941" y="233208"/>
                </a:lnTo>
                <a:lnTo>
                  <a:pt x="13061" y="234741"/>
                </a:lnTo>
                <a:lnTo>
                  <a:pt x="6133" y="239342"/>
                </a:lnTo>
                <a:lnTo>
                  <a:pt x="1533" y="246269"/>
                </a:lnTo>
                <a:lnTo>
                  <a:pt x="0" y="254150"/>
                </a:lnTo>
                <a:lnTo>
                  <a:pt x="1533" y="262030"/>
                </a:lnTo>
                <a:lnTo>
                  <a:pt x="6133" y="268958"/>
                </a:lnTo>
                <a:lnTo>
                  <a:pt x="133272" y="396097"/>
                </a:lnTo>
                <a:lnTo>
                  <a:pt x="133272" y="387422"/>
                </a:lnTo>
                <a:lnTo>
                  <a:pt x="175156" y="387422"/>
                </a:lnTo>
                <a:lnTo>
                  <a:pt x="175156" y="396097"/>
                </a:lnTo>
                <a:lnTo>
                  <a:pt x="302295" y="268958"/>
                </a:lnTo>
                <a:lnTo>
                  <a:pt x="306895" y="262030"/>
                </a:lnTo>
                <a:lnTo>
                  <a:pt x="308428" y="254150"/>
                </a:lnTo>
                <a:close/>
              </a:path>
              <a:path w="308609" h="408939">
                <a:moveTo>
                  <a:pt x="175156" y="336864"/>
                </a:moveTo>
                <a:lnTo>
                  <a:pt x="175156" y="0"/>
                </a:lnTo>
                <a:lnTo>
                  <a:pt x="133272" y="0"/>
                </a:lnTo>
                <a:lnTo>
                  <a:pt x="133272" y="336864"/>
                </a:lnTo>
                <a:lnTo>
                  <a:pt x="154214" y="357806"/>
                </a:lnTo>
                <a:lnTo>
                  <a:pt x="175156" y="336864"/>
                </a:lnTo>
                <a:close/>
              </a:path>
              <a:path w="308609" h="408939">
                <a:moveTo>
                  <a:pt x="175156" y="396097"/>
                </a:moveTo>
                <a:lnTo>
                  <a:pt x="175156" y="387422"/>
                </a:lnTo>
                <a:lnTo>
                  <a:pt x="133272" y="387422"/>
                </a:lnTo>
                <a:lnTo>
                  <a:pt x="133272" y="396097"/>
                </a:lnTo>
                <a:lnTo>
                  <a:pt x="139406" y="402230"/>
                </a:lnTo>
                <a:lnTo>
                  <a:pt x="146333" y="406831"/>
                </a:lnTo>
                <a:lnTo>
                  <a:pt x="154214" y="408364"/>
                </a:lnTo>
                <a:lnTo>
                  <a:pt x="162094" y="406831"/>
                </a:lnTo>
                <a:lnTo>
                  <a:pt x="169022" y="402230"/>
                </a:lnTo>
                <a:lnTo>
                  <a:pt x="175156" y="396097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E08986-3AB6-515E-D20F-1FCE21AB35F9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7725" y="6868491"/>
            <a:ext cx="7584929" cy="816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78605" y="5131429"/>
            <a:ext cx="4642140" cy="2655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78605" y="5822507"/>
            <a:ext cx="4642140" cy="268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1676" y="8628017"/>
            <a:ext cx="9088755" cy="659765"/>
          </a:xfrm>
          <a:custGeom>
            <a:avLst/>
            <a:gdLst/>
            <a:ahLst/>
            <a:cxnLst/>
            <a:rect l="l" t="t" r="r" b="b"/>
            <a:pathLst>
              <a:path w="9088755" h="659765">
                <a:moveTo>
                  <a:pt x="9088730" y="0"/>
                </a:moveTo>
                <a:lnTo>
                  <a:pt x="9046845" y="0"/>
                </a:lnTo>
                <a:lnTo>
                  <a:pt x="9046845" y="41884"/>
                </a:lnTo>
                <a:lnTo>
                  <a:pt x="9046845" y="617778"/>
                </a:lnTo>
                <a:lnTo>
                  <a:pt x="41884" y="617778"/>
                </a:lnTo>
                <a:lnTo>
                  <a:pt x="41884" y="41884"/>
                </a:lnTo>
                <a:lnTo>
                  <a:pt x="9046845" y="41884"/>
                </a:lnTo>
                <a:lnTo>
                  <a:pt x="9046845" y="0"/>
                </a:lnTo>
                <a:lnTo>
                  <a:pt x="41884" y="0"/>
                </a:lnTo>
                <a:lnTo>
                  <a:pt x="41884" y="533"/>
                </a:lnTo>
                <a:lnTo>
                  <a:pt x="0" y="533"/>
                </a:lnTo>
                <a:lnTo>
                  <a:pt x="0" y="41884"/>
                </a:lnTo>
                <a:lnTo>
                  <a:pt x="0" y="617753"/>
                </a:lnTo>
                <a:lnTo>
                  <a:pt x="0" y="659663"/>
                </a:lnTo>
                <a:lnTo>
                  <a:pt x="41884" y="659663"/>
                </a:lnTo>
                <a:lnTo>
                  <a:pt x="9046845" y="659663"/>
                </a:lnTo>
                <a:lnTo>
                  <a:pt x="9088730" y="659663"/>
                </a:lnTo>
                <a:lnTo>
                  <a:pt x="9088730" y="0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42696" y="4460597"/>
            <a:ext cx="308610" cy="408940"/>
          </a:xfrm>
          <a:custGeom>
            <a:avLst/>
            <a:gdLst/>
            <a:ahLst/>
            <a:cxnLst/>
            <a:rect l="l" t="t" r="r" b="b"/>
            <a:pathLst>
              <a:path w="308609" h="408939">
                <a:moveTo>
                  <a:pt x="308428" y="254150"/>
                </a:moveTo>
                <a:lnTo>
                  <a:pt x="306895" y="246269"/>
                </a:lnTo>
                <a:lnTo>
                  <a:pt x="302295" y="239342"/>
                </a:lnTo>
                <a:lnTo>
                  <a:pt x="295367" y="234741"/>
                </a:lnTo>
                <a:lnTo>
                  <a:pt x="287486" y="233208"/>
                </a:lnTo>
                <a:lnTo>
                  <a:pt x="279606" y="234741"/>
                </a:lnTo>
                <a:lnTo>
                  <a:pt x="272678" y="239342"/>
                </a:lnTo>
                <a:lnTo>
                  <a:pt x="154214" y="357806"/>
                </a:lnTo>
                <a:lnTo>
                  <a:pt x="35749" y="239342"/>
                </a:lnTo>
                <a:lnTo>
                  <a:pt x="28822" y="234741"/>
                </a:lnTo>
                <a:lnTo>
                  <a:pt x="20941" y="233208"/>
                </a:lnTo>
                <a:lnTo>
                  <a:pt x="13061" y="234741"/>
                </a:lnTo>
                <a:lnTo>
                  <a:pt x="6133" y="239342"/>
                </a:lnTo>
                <a:lnTo>
                  <a:pt x="1533" y="246269"/>
                </a:lnTo>
                <a:lnTo>
                  <a:pt x="0" y="254150"/>
                </a:lnTo>
                <a:lnTo>
                  <a:pt x="1533" y="262030"/>
                </a:lnTo>
                <a:lnTo>
                  <a:pt x="6133" y="268958"/>
                </a:lnTo>
                <a:lnTo>
                  <a:pt x="133272" y="396097"/>
                </a:lnTo>
                <a:lnTo>
                  <a:pt x="133272" y="387422"/>
                </a:lnTo>
                <a:lnTo>
                  <a:pt x="175156" y="387422"/>
                </a:lnTo>
                <a:lnTo>
                  <a:pt x="175156" y="396097"/>
                </a:lnTo>
                <a:lnTo>
                  <a:pt x="302295" y="268958"/>
                </a:lnTo>
                <a:lnTo>
                  <a:pt x="306895" y="262030"/>
                </a:lnTo>
                <a:lnTo>
                  <a:pt x="308428" y="254150"/>
                </a:lnTo>
                <a:close/>
              </a:path>
              <a:path w="308609" h="408939">
                <a:moveTo>
                  <a:pt x="175156" y="336864"/>
                </a:moveTo>
                <a:lnTo>
                  <a:pt x="175156" y="0"/>
                </a:lnTo>
                <a:lnTo>
                  <a:pt x="133272" y="0"/>
                </a:lnTo>
                <a:lnTo>
                  <a:pt x="133272" y="336864"/>
                </a:lnTo>
                <a:lnTo>
                  <a:pt x="154214" y="357806"/>
                </a:lnTo>
                <a:lnTo>
                  <a:pt x="175156" y="336864"/>
                </a:lnTo>
                <a:close/>
              </a:path>
              <a:path w="308609" h="408939">
                <a:moveTo>
                  <a:pt x="175156" y="396097"/>
                </a:moveTo>
                <a:lnTo>
                  <a:pt x="175156" y="387422"/>
                </a:lnTo>
                <a:lnTo>
                  <a:pt x="133272" y="387422"/>
                </a:lnTo>
                <a:lnTo>
                  <a:pt x="133272" y="396097"/>
                </a:lnTo>
                <a:lnTo>
                  <a:pt x="139406" y="402230"/>
                </a:lnTo>
                <a:lnTo>
                  <a:pt x="146333" y="406831"/>
                </a:lnTo>
                <a:lnTo>
                  <a:pt x="154214" y="408364"/>
                </a:lnTo>
                <a:lnTo>
                  <a:pt x="162094" y="406831"/>
                </a:lnTo>
                <a:lnTo>
                  <a:pt x="169022" y="402230"/>
                </a:lnTo>
                <a:lnTo>
                  <a:pt x="175156" y="396097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E5F47F-D01C-6988-84BD-97D14E287804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7725" y="6868491"/>
            <a:ext cx="7584929" cy="816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78605" y="5131429"/>
            <a:ext cx="5286917" cy="2655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78605" y="5822507"/>
            <a:ext cx="5286917" cy="268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1676" y="9308623"/>
            <a:ext cx="9088755" cy="659765"/>
          </a:xfrm>
          <a:custGeom>
            <a:avLst/>
            <a:gdLst/>
            <a:ahLst/>
            <a:cxnLst/>
            <a:rect l="l" t="t" r="r" b="b"/>
            <a:pathLst>
              <a:path w="9088755" h="659765">
                <a:moveTo>
                  <a:pt x="9088730" y="0"/>
                </a:moveTo>
                <a:lnTo>
                  <a:pt x="9046845" y="0"/>
                </a:lnTo>
                <a:lnTo>
                  <a:pt x="41884" y="0"/>
                </a:lnTo>
                <a:lnTo>
                  <a:pt x="41884" y="533"/>
                </a:lnTo>
                <a:lnTo>
                  <a:pt x="0" y="533"/>
                </a:lnTo>
                <a:lnTo>
                  <a:pt x="0" y="41884"/>
                </a:lnTo>
                <a:lnTo>
                  <a:pt x="0" y="617753"/>
                </a:lnTo>
                <a:lnTo>
                  <a:pt x="41884" y="617753"/>
                </a:lnTo>
                <a:lnTo>
                  <a:pt x="41884" y="41884"/>
                </a:lnTo>
                <a:lnTo>
                  <a:pt x="9046845" y="41884"/>
                </a:lnTo>
                <a:lnTo>
                  <a:pt x="9046845" y="617778"/>
                </a:lnTo>
                <a:lnTo>
                  <a:pt x="41884" y="617778"/>
                </a:lnTo>
                <a:lnTo>
                  <a:pt x="0" y="617778"/>
                </a:lnTo>
                <a:lnTo>
                  <a:pt x="0" y="659663"/>
                </a:lnTo>
                <a:lnTo>
                  <a:pt x="41884" y="659663"/>
                </a:lnTo>
                <a:lnTo>
                  <a:pt x="9046845" y="659663"/>
                </a:lnTo>
                <a:lnTo>
                  <a:pt x="9088730" y="659663"/>
                </a:lnTo>
                <a:lnTo>
                  <a:pt x="9088730" y="0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991890" y="4460597"/>
            <a:ext cx="308610" cy="408940"/>
          </a:xfrm>
          <a:custGeom>
            <a:avLst/>
            <a:gdLst/>
            <a:ahLst/>
            <a:cxnLst/>
            <a:rect l="l" t="t" r="r" b="b"/>
            <a:pathLst>
              <a:path w="308609" h="408939">
                <a:moveTo>
                  <a:pt x="308428" y="254150"/>
                </a:moveTo>
                <a:lnTo>
                  <a:pt x="306895" y="246269"/>
                </a:lnTo>
                <a:lnTo>
                  <a:pt x="302295" y="239342"/>
                </a:lnTo>
                <a:lnTo>
                  <a:pt x="295367" y="234741"/>
                </a:lnTo>
                <a:lnTo>
                  <a:pt x="287486" y="233208"/>
                </a:lnTo>
                <a:lnTo>
                  <a:pt x="279606" y="234741"/>
                </a:lnTo>
                <a:lnTo>
                  <a:pt x="272678" y="239342"/>
                </a:lnTo>
                <a:lnTo>
                  <a:pt x="154214" y="357806"/>
                </a:lnTo>
                <a:lnTo>
                  <a:pt x="35749" y="239342"/>
                </a:lnTo>
                <a:lnTo>
                  <a:pt x="28822" y="234741"/>
                </a:lnTo>
                <a:lnTo>
                  <a:pt x="20941" y="233208"/>
                </a:lnTo>
                <a:lnTo>
                  <a:pt x="13061" y="234741"/>
                </a:lnTo>
                <a:lnTo>
                  <a:pt x="6133" y="239342"/>
                </a:lnTo>
                <a:lnTo>
                  <a:pt x="1533" y="246269"/>
                </a:lnTo>
                <a:lnTo>
                  <a:pt x="0" y="254150"/>
                </a:lnTo>
                <a:lnTo>
                  <a:pt x="1533" y="262030"/>
                </a:lnTo>
                <a:lnTo>
                  <a:pt x="6133" y="268958"/>
                </a:lnTo>
                <a:lnTo>
                  <a:pt x="133272" y="396097"/>
                </a:lnTo>
                <a:lnTo>
                  <a:pt x="133272" y="387422"/>
                </a:lnTo>
                <a:lnTo>
                  <a:pt x="175156" y="387422"/>
                </a:lnTo>
                <a:lnTo>
                  <a:pt x="175156" y="396097"/>
                </a:lnTo>
                <a:lnTo>
                  <a:pt x="302295" y="268958"/>
                </a:lnTo>
                <a:lnTo>
                  <a:pt x="306895" y="262030"/>
                </a:lnTo>
                <a:lnTo>
                  <a:pt x="308428" y="254150"/>
                </a:lnTo>
                <a:close/>
              </a:path>
              <a:path w="308609" h="408939">
                <a:moveTo>
                  <a:pt x="175156" y="336864"/>
                </a:moveTo>
                <a:lnTo>
                  <a:pt x="175156" y="0"/>
                </a:lnTo>
                <a:lnTo>
                  <a:pt x="133272" y="0"/>
                </a:lnTo>
                <a:lnTo>
                  <a:pt x="133272" y="336864"/>
                </a:lnTo>
                <a:lnTo>
                  <a:pt x="154214" y="357806"/>
                </a:lnTo>
                <a:lnTo>
                  <a:pt x="175156" y="336864"/>
                </a:lnTo>
                <a:close/>
              </a:path>
              <a:path w="308609" h="408939">
                <a:moveTo>
                  <a:pt x="175156" y="396097"/>
                </a:moveTo>
                <a:lnTo>
                  <a:pt x="175156" y="387422"/>
                </a:lnTo>
                <a:lnTo>
                  <a:pt x="133272" y="387422"/>
                </a:lnTo>
                <a:lnTo>
                  <a:pt x="133272" y="396097"/>
                </a:lnTo>
                <a:lnTo>
                  <a:pt x="139406" y="402230"/>
                </a:lnTo>
                <a:lnTo>
                  <a:pt x="146333" y="406831"/>
                </a:lnTo>
                <a:lnTo>
                  <a:pt x="154214" y="408364"/>
                </a:lnTo>
                <a:lnTo>
                  <a:pt x="162094" y="406831"/>
                </a:lnTo>
                <a:lnTo>
                  <a:pt x="169022" y="402230"/>
                </a:lnTo>
                <a:lnTo>
                  <a:pt x="175156" y="396097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CEE612-6F85-6E11-E8C2-14E06ACEE853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7725" y="6868491"/>
            <a:ext cx="7584929" cy="816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463" y="2272407"/>
            <a:ext cx="12018602" cy="8248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8245" y="4252447"/>
            <a:ext cx="2063316" cy="556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9017" y="4252447"/>
            <a:ext cx="1749803" cy="613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78605" y="5131429"/>
            <a:ext cx="5770500" cy="2655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78605" y="5822507"/>
            <a:ext cx="5770500" cy="268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02860" y="4252447"/>
            <a:ext cx="1751235" cy="61381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111264" y="5576952"/>
            <a:ext cx="1562735" cy="273685"/>
          </a:xfrm>
          <a:custGeom>
            <a:avLst/>
            <a:gdLst/>
            <a:ahLst/>
            <a:cxnLst/>
            <a:rect l="l" t="t" r="r" b="b"/>
            <a:pathLst>
              <a:path w="1562735" h="273685">
                <a:moveTo>
                  <a:pt x="87325" y="55687"/>
                </a:moveTo>
                <a:lnTo>
                  <a:pt x="51250" y="55687"/>
                </a:lnTo>
                <a:lnTo>
                  <a:pt x="51250" y="213446"/>
                </a:lnTo>
                <a:lnTo>
                  <a:pt x="87325" y="213446"/>
                </a:lnTo>
                <a:lnTo>
                  <a:pt x="87325" y="55687"/>
                </a:lnTo>
                <a:close/>
              </a:path>
              <a:path w="1562735" h="273685">
                <a:moveTo>
                  <a:pt x="138575" y="26340"/>
                </a:moveTo>
                <a:lnTo>
                  <a:pt x="0" y="26340"/>
                </a:lnTo>
                <a:lnTo>
                  <a:pt x="0" y="55687"/>
                </a:lnTo>
                <a:lnTo>
                  <a:pt x="138575" y="55687"/>
                </a:lnTo>
                <a:lnTo>
                  <a:pt x="138575" y="26340"/>
                </a:lnTo>
                <a:close/>
              </a:path>
              <a:path w="1562735" h="273685">
                <a:moveTo>
                  <a:pt x="231913" y="64849"/>
                </a:moveTo>
                <a:lnTo>
                  <a:pt x="189539" y="77018"/>
                </a:lnTo>
                <a:lnTo>
                  <a:pt x="165059" y="110087"/>
                </a:lnTo>
                <a:lnTo>
                  <a:pt x="160192" y="141581"/>
                </a:lnTo>
                <a:lnTo>
                  <a:pt x="160487" y="150672"/>
                </a:lnTo>
                <a:lnTo>
                  <a:pt x="170678" y="187392"/>
                </a:lnTo>
                <a:lnTo>
                  <a:pt x="200132" y="212014"/>
                </a:lnTo>
                <a:lnTo>
                  <a:pt x="229050" y="216739"/>
                </a:lnTo>
                <a:lnTo>
                  <a:pt x="237335" y="216390"/>
                </a:lnTo>
                <a:lnTo>
                  <a:pt x="277034" y="200204"/>
                </a:lnTo>
                <a:lnTo>
                  <a:pt x="288481" y="186533"/>
                </a:lnTo>
                <a:lnTo>
                  <a:pt x="230768" y="186533"/>
                </a:lnTo>
                <a:lnTo>
                  <a:pt x="223243" y="185817"/>
                </a:lnTo>
                <a:lnTo>
                  <a:pt x="197126" y="151406"/>
                </a:lnTo>
                <a:lnTo>
                  <a:pt x="196554" y="134424"/>
                </a:lnTo>
                <a:lnTo>
                  <a:pt x="197174" y="128506"/>
                </a:lnTo>
                <a:lnTo>
                  <a:pt x="198415" y="122971"/>
                </a:lnTo>
                <a:lnTo>
                  <a:pt x="199779" y="117370"/>
                </a:lnTo>
                <a:lnTo>
                  <a:pt x="201803" y="112616"/>
                </a:lnTo>
                <a:lnTo>
                  <a:pt x="204570" y="108512"/>
                </a:lnTo>
                <a:lnTo>
                  <a:pt x="207338" y="104313"/>
                </a:lnTo>
                <a:lnTo>
                  <a:pt x="210869" y="101020"/>
                </a:lnTo>
                <a:lnTo>
                  <a:pt x="219459" y="96248"/>
                </a:lnTo>
                <a:lnTo>
                  <a:pt x="224660" y="95056"/>
                </a:lnTo>
                <a:lnTo>
                  <a:pt x="290681" y="95056"/>
                </a:lnTo>
                <a:lnTo>
                  <a:pt x="290393" y="94483"/>
                </a:lnTo>
                <a:lnTo>
                  <a:pt x="260974" y="69717"/>
                </a:lnTo>
                <a:lnTo>
                  <a:pt x="239849" y="65154"/>
                </a:lnTo>
                <a:lnTo>
                  <a:pt x="231913" y="64849"/>
                </a:lnTo>
                <a:close/>
              </a:path>
              <a:path w="1562735" h="273685">
                <a:moveTo>
                  <a:pt x="290681" y="95056"/>
                </a:moveTo>
                <a:lnTo>
                  <a:pt x="230768" y="95056"/>
                </a:lnTo>
                <a:lnTo>
                  <a:pt x="238561" y="95771"/>
                </a:lnTo>
                <a:lnTo>
                  <a:pt x="245334" y="97919"/>
                </a:lnTo>
                <a:lnTo>
                  <a:pt x="264366" y="139577"/>
                </a:lnTo>
                <a:lnTo>
                  <a:pt x="264293" y="147988"/>
                </a:lnTo>
                <a:lnTo>
                  <a:pt x="245943" y="183097"/>
                </a:lnTo>
                <a:lnTo>
                  <a:pt x="236590" y="186533"/>
                </a:lnTo>
                <a:lnTo>
                  <a:pt x="288481" y="186533"/>
                </a:lnTo>
                <a:lnTo>
                  <a:pt x="300467" y="147988"/>
                </a:lnTo>
                <a:lnTo>
                  <a:pt x="300772" y="139577"/>
                </a:lnTo>
                <a:lnTo>
                  <a:pt x="300476" y="130693"/>
                </a:lnTo>
                <a:lnTo>
                  <a:pt x="299591" y="122363"/>
                </a:lnTo>
                <a:lnTo>
                  <a:pt x="298114" y="114587"/>
                </a:lnTo>
                <a:lnTo>
                  <a:pt x="296047" y="107367"/>
                </a:lnTo>
                <a:lnTo>
                  <a:pt x="293488" y="100639"/>
                </a:lnTo>
                <a:lnTo>
                  <a:pt x="290681" y="95056"/>
                </a:lnTo>
                <a:close/>
              </a:path>
              <a:path w="1562735" h="273685">
                <a:moveTo>
                  <a:pt x="361184" y="67999"/>
                </a:moveTo>
                <a:lnTo>
                  <a:pt x="330978" y="67999"/>
                </a:lnTo>
                <a:lnTo>
                  <a:pt x="330978" y="270279"/>
                </a:lnTo>
                <a:lnTo>
                  <a:pt x="365908" y="270279"/>
                </a:lnTo>
                <a:lnTo>
                  <a:pt x="365908" y="213446"/>
                </a:lnTo>
                <a:lnTo>
                  <a:pt x="409562" y="213446"/>
                </a:lnTo>
                <a:lnTo>
                  <a:pt x="445145" y="191955"/>
                </a:lnTo>
                <a:lnTo>
                  <a:pt x="447642" y="188537"/>
                </a:lnTo>
                <a:lnTo>
                  <a:pt x="384327" y="188537"/>
                </a:lnTo>
                <a:lnTo>
                  <a:pt x="380176" y="188203"/>
                </a:lnTo>
                <a:lnTo>
                  <a:pt x="372064" y="186867"/>
                </a:lnTo>
                <a:lnTo>
                  <a:pt x="368676" y="186008"/>
                </a:lnTo>
                <a:lnTo>
                  <a:pt x="365908" y="184958"/>
                </a:lnTo>
                <a:lnTo>
                  <a:pt x="365908" y="121396"/>
                </a:lnTo>
                <a:lnTo>
                  <a:pt x="394062" y="94769"/>
                </a:lnTo>
                <a:lnTo>
                  <a:pt x="454062" y="94769"/>
                </a:lnTo>
                <a:lnTo>
                  <a:pt x="452374" y="91047"/>
                </a:lnTo>
                <a:lnTo>
                  <a:pt x="451229" y="89472"/>
                </a:lnTo>
                <a:lnTo>
                  <a:pt x="362043" y="89472"/>
                </a:lnTo>
                <a:lnTo>
                  <a:pt x="361184" y="67999"/>
                </a:lnTo>
                <a:close/>
              </a:path>
              <a:path w="1562735" h="273685">
                <a:moveTo>
                  <a:pt x="409562" y="213446"/>
                </a:moveTo>
                <a:lnTo>
                  <a:pt x="365908" y="213446"/>
                </a:lnTo>
                <a:lnTo>
                  <a:pt x="368866" y="214210"/>
                </a:lnTo>
                <a:lnTo>
                  <a:pt x="372159" y="214830"/>
                </a:lnTo>
                <a:lnTo>
                  <a:pt x="379412" y="215784"/>
                </a:lnTo>
                <a:lnTo>
                  <a:pt x="383039" y="216023"/>
                </a:lnTo>
                <a:lnTo>
                  <a:pt x="386666" y="216023"/>
                </a:lnTo>
                <a:lnTo>
                  <a:pt x="394602" y="215737"/>
                </a:lnTo>
                <a:lnTo>
                  <a:pt x="402234" y="214878"/>
                </a:lnTo>
                <a:lnTo>
                  <a:pt x="409562" y="213446"/>
                </a:lnTo>
                <a:close/>
              </a:path>
              <a:path w="1562735" h="273685">
                <a:moveTo>
                  <a:pt x="454062" y="94769"/>
                </a:moveTo>
                <a:lnTo>
                  <a:pt x="403988" y="94769"/>
                </a:lnTo>
                <a:lnTo>
                  <a:pt x="407519" y="95628"/>
                </a:lnTo>
                <a:lnTo>
                  <a:pt x="410573" y="97346"/>
                </a:lnTo>
                <a:lnTo>
                  <a:pt x="413722" y="98968"/>
                </a:lnTo>
                <a:lnTo>
                  <a:pt x="416347" y="101593"/>
                </a:lnTo>
                <a:lnTo>
                  <a:pt x="418446" y="105220"/>
                </a:lnTo>
                <a:lnTo>
                  <a:pt x="420641" y="108846"/>
                </a:lnTo>
                <a:lnTo>
                  <a:pt x="422312" y="113475"/>
                </a:lnTo>
                <a:lnTo>
                  <a:pt x="424602" y="124737"/>
                </a:lnTo>
                <a:lnTo>
                  <a:pt x="425037" y="129914"/>
                </a:lnTo>
                <a:lnTo>
                  <a:pt x="425085" y="147827"/>
                </a:lnTo>
                <a:lnTo>
                  <a:pt x="424316" y="153941"/>
                </a:lnTo>
                <a:lnTo>
                  <a:pt x="422598" y="160049"/>
                </a:lnTo>
                <a:lnTo>
                  <a:pt x="420880" y="166061"/>
                </a:lnTo>
                <a:lnTo>
                  <a:pt x="418399" y="171167"/>
                </a:lnTo>
                <a:lnTo>
                  <a:pt x="415154" y="175366"/>
                </a:lnTo>
                <a:lnTo>
                  <a:pt x="412004" y="179566"/>
                </a:lnTo>
                <a:lnTo>
                  <a:pt x="408139" y="182811"/>
                </a:lnTo>
                <a:lnTo>
                  <a:pt x="403558" y="185101"/>
                </a:lnTo>
                <a:lnTo>
                  <a:pt x="399072" y="187392"/>
                </a:lnTo>
                <a:lnTo>
                  <a:pt x="394062" y="188537"/>
                </a:lnTo>
                <a:lnTo>
                  <a:pt x="447642" y="188537"/>
                </a:lnTo>
                <a:lnTo>
                  <a:pt x="461465" y="147827"/>
                </a:lnTo>
                <a:lnTo>
                  <a:pt x="461823" y="138146"/>
                </a:lnTo>
                <a:lnTo>
                  <a:pt x="461599" y="129914"/>
                </a:lnTo>
                <a:lnTo>
                  <a:pt x="460928" y="122112"/>
                </a:lnTo>
                <a:lnTo>
                  <a:pt x="459810" y="114740"/>
                </a:lnTo>
                <a:lnTo>
                  <a:pt x="458244" y="107796"/>
                </a:lnTo>
                <a:lnTo>
                  <a:pt x="455858" y="98730"/>
                </a:lnTo>
                <a:lnTo>
                  <a:pt x="454062" y="94769"/>
                </a:lnTo>
                <a:close/>
              </a:path>
              <a:path w="1562735" h="273685">
                <a:moveTo>
                  <a:pt x="416728" y="64849"/>
                </a:moveTo>
                <a:lnTo>
                  <a:pt x="402795" y="64849"/>
                </a:lnTo>
                <a:lnTo>
                  <a:pt x="397975" y="65422"/>
                </a:lnTo>
                <a:lnTo>
                  <a:pt x="389386" y="67713"/>
                </a:lnTo>
                <a:lnTo>
                  <a:pt x="385377" y="69383"/>
                </a:lnTo>
                <a:lnTo>
                  <a:pt x="381655" y="71578"/>
                </a:lnTo>
                <a:lnTo>
                  <a:pt x="377933" y="73677"/>
                </a:lnTo>
                <a:lnTo>
                  <a:pt x="362043" y="89472"/>
                </a:lnTo>
                <a:lnTo>
                  <a:pt x="451229" y="89472"/>
                </a:lnTo>
                <a:lnTo>
                  <a:pt x="447793" y="84748"/>
                </a:lnTo>
                <a:lnTo>
                  <a:pt x="443308" y="78354"/>
                </a:lnTo>
                <a:lnTo>
                  <a:pt x="437725" y="73439"/>
                </a:lnTo>
                <a:lnTo>
                  <a:pt x="424364" y="66567"/>
                </a:lnTo>
                <a:lnTo>
                  <a:pt x="416728" y="64849"/>
                </a:lnTo>
                <a:close/>
              </a:path>
              <a:path w="1562735" h="273685">
                <a:moveTo>
                  <a:pt x="742839" y="0"/>
                </a:moveTo>
                <a:lnTo>
                  <a:pt x="714351" y="28058"/>
                </a:lnTo>
                <a:lnTo>
                  <a:pt x="692019" y="59982"/>
                </a:lnTo>
                <a:lnTo>
                  <a:pt x="677560" y="96487"/>
                </a:lnTo>
                <a:lnTo>
                  <a:pt x="672406" y="137573"/>
                </a:lnTo>
                <a:lnTo>
                  <a:pt x="673489" y="156720"/>
                </a:lnTo>
                <a:lnTo>
                  <a:pt x="689728" y="210297"/>
                </a:lnTo>
                <a:lnTo>
                  <a:pt x="711524" y="243008"/>
                </a:lnTo>
                <a:lnTo>
                  <a:pt x="741980" y="273572"/>
                </a:lnTo>
                <a:lnTo>
                  <a:pt x="762738" y="252385"/>
                </a:lnTo>
                <a:lnTo>
                  <a:pt x="749648" y="239680"/>
                </a:lnTo>
                <a:lnTo>
                  <a:pt x="738294" y="226330"/>
                </a:lnTo>
                <a:lnTo>
                  <a:pt x="714655" y="182515"/>
                </a:lnTo>
                <a:lnTo>
                  <a:pt x="706764" y="135139"/>
                </a:lnTo>
                <a:lnTo>
                  <a:pt x="707641" y="119294"/>
                </a:lnTo>
                <a:lnTo>
                  <a:pt x="720793" y="74011"/>
                </a:lnTo>
                <a:lnTo>
                  <a:pt x="749648" y="32675"/>
                </a:lnTo>
                <a:lnTo>
                  <a:pt x="762738" y="19898"/>
                </a:lnTo>
                <a:lnTo>
                  <a:pt x="742839" y="0"/>
                </a:lnTo>
                <a:close/>
              </a:path>
              <a:path w="1562735" h="273685">
                <a:moveTo>
                  <a:pt x="940968" y="182381"/>
                </a:moveTo>
                <a:lnTo>
                  <a:pt x="816422" y="182381"/>
                </a:lnTo>
                <a:lnTo>
                  <a:pt x="816422" y="213446"/>
                </a:lnTo>
                <a:lnTo>
                  <a:pt x="940968" y="213446"/>
                </a:lnTo>
                <a:lnTo>
                  <a:pt x="940968" y="182381"/>
                </a:lnTo>
                <a:close/>
              </a:path>
              <a:path w="1562735" h="273685">
                <a:moveTo>
                  <a:pt x="899882" y="62129"/>
                </a:moveTo>
                <a:lnTo>
                  <a:pt x="864093" y="62129"/>
                </a:lnTo>
                <a:lnTo>
                  <a:pt x="864093" y="182381"/>
                </a:lnTo>
                <a:lnTo>
                  <a:pt x="899882" y="182381"/>
                </a:lnTo>
                <a:lnTo>
                  <a:pt x="899882" y="62129"/>
                </a:lnTo>
                <a:close/>
              </a:path>
              <a:path w="1562735" h="273685">
                <a:moveTo>
                  <a:pt x="899882" y="25195"/>
                </a:moveTo>
                <a:lnTo>
                  <a:pt x="870535" y="25195"/>
                </a:lnTo>
                <a:lnTo>
                  <a:pt x="811125" y="56546"/>
                </a:lnTo>
                <a:lnTo>
                  <a:pt x="822578" y="85035"/>
                </a:lnTo>
                <a:lnTo>
                  <a:pt x="864093" y="62129"/>
                </a:lnTo>
                <a:lnTo>
                  <a:pt x="899882" y="62129"/>
                </a:lnTo>
                <a:lnTo>
                  <a:pt x="899882" y="25195"/>
                </a:lnTo>
                <a:close/>
              </a:path>
              <a:path w="1562735" h="273685">
                <a:moveTo>
                  <a:pt x="986062" y="241075"/>
                </a:moveTo>
                <a:lnTo>
                  <a:pt x="986062" y="263837"/>
                </a:lnTo>
                <a:lnTo>
                  <a:pt x="995484" y="263515"/>
                </a:lnTo>
                <a:lnTo>
                  <a:pt x="1033376" y="252743"/>
                </a:lnTo>
                <a:lnTo>
                  <a:pt x="1048423" y="241266"/>
                </a:lnTo>
                <a:lnTo>
                  <a:pt x="991789" y="241266"/>
                </a:lnTo>
                <a:lnTo>
                  <a:pt x="986062" y="241075"/>
                </a:lnTo>
                <a:close/>
              </a:path>
              <a:path w="1562735" h="273685">
                <a:moveTo>
                  <a:pt x="1038553" y="160049"/>
                </a:moveTo>
                <a:lnTo>
                  <a:pt x="1030155" y="160049"/>
                </a:lnTo>
                <a:lnTo>
                  <a:pt x="1026814" y="160717"/>
                </a:lnTo>
                <a:lnTo>
                  <a:pt x="1011974" y="174937"/>
                </a:lnTo>
                <a:lnTo>
                  <a:pt x="1010924" y="177705"/>
                </a:lnTo>
                <a:lnTo>
                  <a:pt x="1010522" y="179900"/>
                </a:lnTo>
                <a:lnTo>
                  <a:pt x="1010399" y="186580"/>
                </a:lnTo>
                <a:lnTo>
                  <a:pt x="1010781" y="189205"/>
                </a:lnTo>
                <a:lnTo>
                  <a:pt x="1019991" y="203282"/>
                </a:lnTo>
                <a:lnTo>
                  <a:pt x="1021327" y="204809"/>
                </a:lnTo>
                <a:lnTo>
                  <a:pt x="1022567" y="206431"/>
                </a:lnTo>
                <a:lnTo>
                  <a:pt x="1023808" y="207958"/>
                </a:lnTo>
                <a:lnTo>
                  <a:pt x="1024810" y="209724"/>
                </a:lnTo>
                <a:lnTo>
                  <a:pt x="1025574" y="211728"/>
                </a:lnTo>
                <a:lnTo>
                  <a:pt x="1026433" y="213637"/>
                </a:lnTo>
                <a:lnTo>
                  <a:pt x="1026862" y="215975"/>
                </a:lnTo>
                <a:lnTo>
                  <a:pt x="1026862" y="222656"/>
                </a:lnTo>
                <a:lnTo>
                  <a:pt x="1025812" y="226044"/>
                </a:lnTo>
                <a:lnTo>
                  <a:pt x="1021613" y="231770"/>
                </a:lnTo>
                <a:lnTo>
                  <a:pt x="1018702" y="234108"/>
                </a:lnTo>
                <a:lnTo>
                  <a:pt x="1014980" y="235922"/>
                </a:lnTo>
                <a:lnTo>
                  <a:pt x="1011353" y="237830"/>
                </a:lnTo>
                <a:lnTo>
                  <a:pt x="1007059" y="239214"/>
                </a:lnTo>
                <a:lnTo>
                  <a:pt x="997133" y="240932"/>
                </a:lnTo>
                <a:lnTo>
                  <a:pt x="991789" y="241266"/>
                </a:lnTo>
                <a:lnTo>
                  <a:pt x="1048423" y="241266"/>
                </a:lnTo>
                <a:lnTo>
                  <a:pt x="1063546" y="204809"/>
                </a:lnTo>
                <a:lnTo>
                  <a:pt x="1063693" y="193500"/>
                </a:lnTo>
                <a:lnTo>
                  <a:pt x="1063128" y="189348"/>
                </a:lnTo>
                <a:lnTo>
                  <a:pt x="1061792" y="184672"/>
                </a:lnTo>
                <a:lnTo>
                  <a:pt x="1060456" y="179900"/>
                </a:lnTo>
                <a:lnTo>
                  <a:pt x="1058500" y="175700"/>
                </a:lnTo>
                <a:lnTo>
                  <a:pt x="1055923" y="172074"/>
                </a:lnTo>
                <a:lnTo>
                  <a:pt x="1053346" y="168352"/>
                </a:lnTo>
                <a:lnTo>
                  <a:pt x="1050197" y="165441"/>
                </a:lnTo>
                <a:lnTo>
                  <a:pt x="1046475" y="163341"/>
                </a:lnTo>
                <a:lnTo>
                  <a:pt x="1042752" y="161146"/>
                </a:lnTo>
                <a:lnTo>
                  <a:pt x="1038553" y="160049"/>
                </a:lnTo>
                <a:close/>
              </a:path>
              <a:path w="1562735" h="273685">
                <a:moveTo>
                  <a:pt x="1412526" y="54256"/>
                </a:moveTo>
                <a:lnTo>
                  <a:pt x="1356981" y="54256"/>
                </a:lnTo>
                <a:lnTo>
                  <a:pt x="1360799" y="54972"/>
                </a:lnTo>
                <a:lnTo>
                  <a:pt x="1364139" y="56403"/>
                </a:lnTo>
                <a:lnTo>
                  <a:pt x="1367479" y="57739"/>
                </a:lnTo>
                <a:lnTo>
                  <a:pt x="1370247" y="59600"/>
                </a:lnTo>
                <a:lnTo>
                  <a:pt x="1372442" y="61986"/>
                </a:lnTo>
                <a:lnTo>
                  <a:pt x="1374637" y="64277"/>
                </a:lnTo>
                <a:lnTo>
                  <a:pt x="1376307" y="67045"/>
                </a:lnTo>
                <a:lnTo>
                  <a:pt x="1377453" y="70289"/>
                </a:lnTo>
                <a:lnTo>
                  <a:pt x="1378598" y="73439"/>
                </a:lnTo>
                <a:lnTo>
                  <a:pt x="1379171" y="76779"/>
                </a:lnTo>
                <a:lnTo>
                  <a:pt x="1379082" y="85464"/>
                </a:lnTo>
                <a:lnTo>
                  <a:pt x="1378741" y="88757"/>
                </a:lnTo>
                <a:lnTo>
                  <a:pt x="1377023" y="96773"/>
                </a:lnTo>
                <a:lnTo>
                  <a:pt x="1375210" y="101164"/>
                </a:lnTo>
                <a:lnTo>
                  <a:pt x="1372442" y="105935"/>
                </a:lnTo>
                <a:lnTo>
                  <a:pt x="1369770" y="110612"/>
                </a:lnTo>
                <a:lnTo>
                  <a:pt x="1340948" y="143442"/>
                </a:lnTo>
                <a:lnTo>
                  <a:pt x="1296712" y="187678"/>
                </a:lnTo>
                <a:lnTo>
                  <a:pt x="1296712" y="213446"/>
                </a:lnTo>
                <a:lnTo>
                  <a:pt x="1423692" y="213446"/>
                </a:lnTo>
                <a:lnTo>
                  <a:pt x="1423692" y="181236"/>
                </a:lnTo>
                <a:lnTo>
                  <a:pt x="1344813" y="181236"/>
                </a:lnTo>
                <a:lnTo>
                  <a:pt x="1377229" y="150305"/>
                </a:lnTo>
                <a:lnTo>
                  <a:pt x="1409042" y="111566"/>
                </a:lnTo>
                <a:lnTo>
                  <a:pt x="1416964" y="85464"/>
                </a:lnTo>
                <a:lnTo>
                  <a:pt x="1416964" y="69049"/>
                </a:lnTo>
                <a:lnTo>
                  <a:pt x="1415485" y="61127"/>
                </a:lnTo>
                <a:lnTo>
                  <a:pt x="1412526" y="54256"/>
                </a:lnTo>
                <a:close/>
              </a:path>
              <a:path w="1562735" h="273685">
                <a:moveTo>
                  <a:pt x="1365427" y="23191"/>
                </a:moveTo>
                <a:lnTo>
                  <a:pt x="1356265" y="23191"/>
                </a:lnTo>
                <a:lnTo>
                  <a:pt x="1347542" y="23620"/>
                </a:lnTo>
                <a:lnTo>
                  <a:pt x="1308773" y="37936"/>
                </a:lnTo>
                <a:lnTo>
                  <a:pt x="1295853" y="48100"/>
                </a:lnTo>
                <a:lnTo>
                  <a:pt x="1314321" y="71864"/>
                </a:lnTo>
                <a:lnTo>
                  <a:pt x="1319951" y="66520"/>
                </a:lnTo>
                <a:lnTo>
                  <a:pt x="1325916" y="62273"/>
                </a:lnTo>
                <a:lnTo>
                  <a:pt x="1332215" y="59123"/>
                </a:lnTo>
                <a:lnTo>
                  <a:pt x="1338514" y="55878"/>
                </a:lnTo>
                <a:lnTo>
                  <a:pt x="1345338" y="54256"/>
                </a:lnTo>
                <a:lnTo>
                  <a:pt x="1412526" y="54256"/>
                </a:lnTo>
                <a:lnTo>
                  <a:pt x="1409663" y="47384"/>
                </a:lnTo>
                <a:lnTo>
                  <a:pt x="1405559" y="41658"/>
                </a:lnTo>
                <a:lnTo>
                  <a:pt x="1400215" y="37077"/>
                </a:lnTo>
                <a:lnTo>
                  <a:pt x="1394966" y="32496"/>
                </a:lnTo>
                <a:lnTo>
                  <a:pt x="1388619" y="29060"/>
                </a:lnTo>
                <a:lnTo>
                  <a:pt x="1381175" y="26770"/>
                </a:lnTo>
                <a:lnTo>
                  <a:pt x="1373731" y="24384"/>
                </a:lnTo>
                <a:lnTo>
                  <a:pt x="1365427" y="23191"/>
                </a:lnTo>
                <a:close/>
              </a:path>
              <a:path w="1562735" h="273685">
                <a:moveTo>
                  <a:pt x="1492837" y="0"/>
                </a:moveTo>
                <a:lnTo>
                  <a:pt x="1472222" y="20757"/>
                </a:lnTo>
                <a:lnTo>
                  <a:pt x="1485375" y="33534"/>
                </a:lnTo>
                <a:lnTo>
                  <a:pt x="1496774" y="46955"/>
                </a:lnTo>
                <a:lnTo>
                  <a:pt x="1520448" y="90904"/>
                </a:lnTo>
                <a:lnTo>
                  <a:pt x="1528340" y="138146"/>
                </a:lnTo>
                <a:lnTo>
                  <a:pt x="1527463" y="154000"/>
                </a:lnTo>
                <a:lnTo>
                  <a:pt x="1514310" y="199417"/>
                </a:lnTo>
                <a:lnTo>
                  <a:pt x="1485375" y="240887"/>
                </a:lnTo>
                <a:lnTo>
                  <a:pt x="1472222" y="253673"/>
                </a:lnTo>
                <a:lnTo>
                  <a:pt x="1492264" y="273572"/>
                </a:lnTo>
                <a:lnTo>
                  <a:pt x="1520609" y="245656"/>
                </a:lnTo>
                <a:lnTo>
                  <a:pt x="1542655" y="213589"/>
                </a:lnTo>
                <a:lnTo>
                  <a:pt x="1557114" y="177084"/>
                </a:lnTo>
                <a:lnTo>
                  <a:pt x="1562268" y="135998"/>
                </a:lnTo>
                <a:lnTo>
                  <a:pt x="1561194" y="116788"/>
                </a:lnTo>
                <a:lnTo>
                  <a:pt x="1545089" y="63132"/>
                </a:lnTo>
                <a:lnTo>
                  <a:pt x="1523437" y="30384"/>
                </a:lnTo>
                <a:lnTo>
                  <a:pt x="1509255" y="14897"/>
                </a:lnTo>
                <a:lnTo>
                  <a:pt x="1492837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34838" y="6184264"/>
            <a:ext cx="2038693" cy="27357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66962" y="6791576"/>
            <a:ext cx="1706880" cy="273685"/>
          </a:xfrm>
          <a:custGeom>
            <a:avLst/>
            <a:gdLst/>
            <a:ahLst/>
            <a:cxnLst/>
            <a:rect l="l" t="t" r="r" b="b"/>
            <a:pathLst>
              <a:path w="1706879" h="273684">
                <a:moveTo>
                  <a:pt x="35789" y="26340"/>
                </a:moveTo>
                <a:lnTo>
                  <a:pt x="0" y="26340"/>
                </a:lnTo>
                <a:lnTo>
                  <a:pt x="0" y="213446"/>
                </a:lnTo>
                <a:lnTo>
                  <a:pt x="114811" y="213446"/>
                </a:lnTo>
                <a:lnTo>
                  <a:pt x="114811" y="183240"/>
                </a:lnTo>
                <a:lnTo>
                  <a:pt x="35789" y="183240"/>
                </a:lnTo>
                <a:lnTo>
                  <a:pt x="35789" y="26340"/>
                </a:lnTo>
                <a:close/>
              </a:path>
              <a:path w="1706879" h="273684">
                <a:moveTo>
                  <a:pt x="216023" y="64849"/>
                </a:moveTo>
                <a:lnTo>
                  <a:pt x="176011" y="77376"/>
                </a:lnTo>
                <a:lnTo>
                  <a:pt x="152461" y="111519"/>
                </a:lnTo>
                <a:lnTo>
                  <a:pt x="147683" y="146258"/>
                </a:lnTo>
                <a:lnTo>
                  <a:pt x="147898" y="152408"/>
                </a:lnTo>
                <a:lnTo>
                  <a:pt x="162178" y="193207"/>
                </a:lnTo>
                <a:lnTo>
                  <a:pt x="195623" y="214081"/>
                </a:lnTo>
                <a:lnTo>
                  <a:pt x="218600" y="216739"/>
                </a:lnTo>
                <a:lnTo>
                  <a:pt x="222990" y="216739"/>
                </a:lnTo>
                <a:lnTo>
                  <a:pt x="227523" y="216548"/>
                </a:lnTo>
                <a:lnTo>
                  <a:pt x="232200" y="216166"/>
                </a:lnTo>
                <a:lnTo>
                  <a:pt x="236876" y="215880"/>
                </a:lnTo>
                <a:lnTo>
                  <a:pt x="271711" y="209581"/>
                </a:lnTo>
                <a:lnTo>
                  <a:pt x="271711" y="188823"/>
                </a:lnTo>
                <a:lnTo>
                  <a:pt x="217788" y="188823"/>
                </a:lnTo>
                <a:lnTo>
                  <a:pt x="212205" y="187964"/>
                </a:lnTo>
                <a:lnTo>
                  <a:pt x="184051" y="161623"/>
                </a:lnTo>
                <a:lnTo>
                  <a:pt x="183097" y="155993"/>
                </a:lnTo>
                <a:lnTo>
                  <a:pt x="183097" y="149598"/>
                </a:lnTo>
                <a:lnTo>
                  <a:pt x="278725" y="149598"/>
                </a:lnTo>
                <a:lnTo>
                  <a:pt x="279012" y="146258"/>
                </a:lnTo>
                <a:lnTo>
                  <a:pt x="279203" y="142679"/>
                </a:lnTo>
                <a:lnTo>
                  <a:pt x="279298" y="138861"/>
                </a:lnTo>
                <a:lnTo>
                  <a:pt x="279488" y="135059"/>
                </a:lnTo>
                <a:lnTo>
                  <a:pt x="279397" y="124546"/>
                </a:lnTo>
                <a:lnTo>
                  <a:pt x="183669" y="124546"/>
                </a:lnTo>
                <a:lnTo>
                  <a:pt x="184886" y="116985"/>
                </a:lnTo>
                <a:lnTo>
                  <a:pt x="206527" y="90904"/>
                </a:lnTo>
                <a:lnTo>
                  <a:pt x="269885" y="90904"/>
                </a:lnTo>
                <a:lnTo>
                  <a:pt x="268609" y="88757"/>
                </a:lnTo>
                <a:lnTo>
                  <a:pt x="230589" y="66066"/>
                </a:lnTo>
                <a:lnTo>
                  <a:pt x="223530" y="65154"/>
                </a:lnTo>
                <a:lnTo>
                  <a:pt x="216023" y="64849"/>
                </a:lnTo>
                <a:close/>
              </a:path>
              <a:path w="1706879" h="273684">
                <a:moveTo>
                  <a:pt x="271711" y="181808"/>
                </a:moveTo>
                <a:lnTo>
                  <a:pt x="230959" y="188823"/>
                </a:lnTo>
                <a:lnTo>
                  <a:pt x="271711" y="188823"/>
                </a:lnTo>
                <a:lnTo>
                  <a:pt x="271711" y="181808"/>
                </a:lnTo>
                <a:close/>
              </a:path>
              <a:path w="1706879" h="273684">
                <a:moveTo>
                  <a:pt x="269885" y="90904"/>
                </a:moveTo>
                <a:lnTo>
                  <a:pt x="219315" y="90904"/>
                </a:lnTo>
                <a:lnTo>
                  <a:pt x="223038" y="91572"/>
                </a:lnTo>
                <a:lnTo>
                  <a:pt x="226473" y="92908"/>
                </a:lnTo>
                <a:lnTo>
                  <a:pt x="230004" y="94244"/>
                </a:lnTo>
                <a:lnTo>
                  <a:pt x="233058" y="96296"/>
                </a:lnTo>
                <a:lnTo>
                  <a:pt x="235635" y="99064"/>
                </a:lnTo>
                <a:lnTo>
                  <a:pt x="238308" y="101832"/>
                </a:lnTo>
                <a:lnTo>
                  <a:pt x="240407" y="105363"/>
                </a:lnTo>
                <a:lnTo>
                  <a:pt x="241934" y="109657"/>
                </a:lnTo>
                <a:lnTo>
                  <a:pt x="243461" y="113857"/>
                </a:lnTo>
                <a:lnTo>
                  <a:pt x="244177" y="118820"/>
                </a:lnTo>
                <a:lnTo>
                  <a:pt x="244082" y="124546"/>
                </a:lnTo>
                <a:lnTo>
                  <a:pt x="279397" y="124546"/>
                </a:lnTo>
                <a:lnTo>
                  <a:pt x="272665" y="95580"/>
                </a:lnTo>
                <a:lnTo>
                  <a:pt x="269885" y="90904"/>
                </a:lnTo>
                <a:close/>
              </a:path>
              <a:path w="1706879" h="273684">
                <a:moveTo>
                  <a:pt x="383087" y="116100"/>
                </a:moveTo>
                <a:lnTo>
                  <a:pt x="347870" y="116100"/>
                </a:lnTo>
                <a:lnTo>
                  <a:pt x="347870" y="213446"/>
                </a:lnTo>
                <a:lnTo>
                  <a:pt x="383087" y="213446"/>
                </a:lnTo>
                <a:lnTo>
                  <a:pt x="383087" y="116100"/>
                </a:lnTo>
                <a:close/>
              </a:path>
              <a:path w="1706879" h="273684">
                <a:moveTo>
                  <a:pt x="440206" y="88900"/>
                </a:moveTo>
                <a:lnTo>
                  <a:pt x="305639" y="88900"/>
                </a:lnTo>
                <a:lnTo>
                  <a:pt x="305639" y="116100"/>
                </a:lnTo>
                <a:lnTo>
                  <a:pt x="440206" y="116100"/>
                </a:lnTo>
                <a:lnTo>
                  <a:pt x="440206" y="88900"/>
                </a:lnTo>
                <a:close/>
              </a:path>
              <a:path w="1706879" h="273684">
                <a:moveTo>
                  <a:pt x="417158" y="8446"/>
                </a:moveTo>
                <a:lnTo>
                  <a:pt x="410859" y="8446"/>
                </a:lnTo>
                <a:lnTo>
                  <a:pt x="403871" y="8652"/>
                </a:lnTo>
                <a:lnTo>
                  <a:pt x="359609" y="26865"/>
                </a:lnTo>
                <a:lnTo>
                  <a:pt x="347870" y="66854"/>
                </a:lnTo>
                <a:lnTo>
                  <a:pt x="347870" y="88900"/>
                </a:lnTo>
                <a:lnTo>
                  <a:pt x="383087" y="88900"/>
                </a:lnTo>
                <a:lnTo>
                  <a:pt x="383211" y="59401"/>
                </a:lnTo>
                <a:lnTo>
                  <a:pt x="383802" y="55735"/>
                </a:lnTo>
                <a:lnTo>
                  <a:pt x="400552" y="37793"/>
                </a:lnTo>
                <a:lnTo>
                  <a:pt x="404083" y="36648"/>
                </a:lnTo>
                <a:lnTo>
                  <a:pt x="407900" y="36075"/>
                </a:lnTo>
                <a:lnTo>
                  <a:pt x="444644" y="36075"/>
                </a:lnTo>
                <a:lnTo>
                  <a:pt x="444644" y="12597"/>
                </a:lnTo>
                <a:lnTo>
                  <a:pt x="439777" y="11452"/>
                </a:lnTo>
                <a:lnTo>
                  <a:pt x="434480" y="10498"/>
                </a:lnTo>
                <a:lnTo>
                  <a:pt x="428754" y="9734"/>
                </a:lnTo>
                <a:lnTo>
                  <a:pt x="423123" y="8875"/>
                </a:lnTo>
                <a:lnTo>
                  <a:pt x="417158" y="8446"/>
                </a:lnTo>
                <a:close/>
              </a:path>
              <a:path w="1706879" h="273684">
                <a:moveTo>
                  <a:pt x="444644" y="36075"/>
                </a:moveTo>
                <a:lnTo>
                  <a:pt x="418017" y="36075"/>
                </a:lnTo>
                <a:lnTo>
                  <a:pt x="423886" y="36552"/>
                </a:lnTo>
                <a:lnTo>
                  <a:pt x="429613" y="37507"/>
                </a:lnTo>
                <a:lnTo>
                  <a:pt x="435434" y="38365"/>
                </a:lnTo>
                <a:lnTo>
                  <a:pt x="440445" y="39463"/>
                </a:lnTo>
                <a:lnTo>
                  <a:pt x="444644" y="40799"/>
                </a:lnTo>
                <a:lnTo>
                  <a:pt x="444644" y="36075"/>
                </a:lnTo>
                <a:close/>
              </a:path>
              <a:path w="1706879" h="273684">
                <a:moveTo>
                  <a:pt x="538698" y="95199"/>
                </a:moveTo>
                <a:lnTo>
                  <a:pt x="502909" y="95199"/>
                </a:lnTo>
                <a:lnTo>
                  <a:pt x="502909" y="174985"/>
                </a:lnTo>
                <a:lnTo>
                  <a:pt x="526386" y="211728"/>
                </a:lnTo>
                <a:lnTo>
                  <a:pt x="548480" y="216739"/>
                </a:lnTo>
                <a:lnTo>
                  <a:pt x="563750" y="216739"/>
                </a:lnTo>
                <a:lnTo>
                  <a:pt x="569811" y="216309"/>
                </a:lnTo>
                <a:lnTo>
                  <a:pt x="582599" y="214591"/>
                </a:lnTo>
                <a:lnTo>
                  <a:pt x="588946" y="213446"/>
                </a:lnTo>
                <a:lnTo>
                  <a:pt x="595245" y="212014"/>
                </a:lnTo>
                <a:lnTo>
                  <a:pt x="595245" y="188823"/>
                </a:lnTo>
                <a:lnTo>
                  <a:pt x="554636" y="188823"/>
                </a:lnTo>
                <a:lnTo>
                  <a:pt x="548242" y="186723"/>
                </a:lnTo>
                <a:lnTo>
                  <a:pt x="544424" y="182524"/>
                </a:lnTo>
                <a:lnTo>
                  <a:pt x="540607" y="178230"/>
                </a:lnTo>
                <a:lnTo>
                  <a:pt x="538698" y="171931"/>
                </a:lnTo>
                <a:lnTo>
                  <a:pt x="538698" y="95199"/>
                </a:lnTo>
                <a:close/>
              </a:path>
              <a:path w="1706879" h="273684">
                <a:moveTo>
                  <a:pt x="595245" y="184099"/>
                </a:moveTo>
                <a:lnTo>
                  <a:pt x="590759" y="185340"/>
                </a:lnTo>
                <a:lnTo>
                  <a:pt x="585796" y="186437"/>
                </a:lnTo>
                <a:lnTo>
                  <a:pt x="574917" y="188346"/>
                </a:lnTo>
                <a:lnTo>
                  <a:pt x="569333" y="188823"/>
                </a:lnTo>
                <a:lnTo>
                  <a:pt x="595245" y="188823"/>
                </a:lnTo>
                <a:lnTo>
                  <a:pt x="595245" y="184099"/>
                </a:lnTo>
                <a:close/>
              </a:path>
              <a:path w="1706879" h="273684">
                <a:moveTo>
                  <a:pt x="595245" y="67999"/>
                </a:moveTo>
                <a:lnTo>
                  <a:pt x="463827" y="67999"/>
                </a:lnTo>
                <a:lnTo>
                  <a:pt x="463827" y="95199"/>
                </a:lnTo>
                <a:lnTo>
                  <a:pt x="595245" y="95199"/>
                </a:lnTo>
                <a:lnTo>
                  <a:pt x="595245" y="67999"/>
                </a:lnTo>
                <a:close/>
              </a:path>
              <a:path w="1706879" h="273684">
                <a:moveTo>
                  <a:pt x="538698" y="21473"/>
                </a:moveTo>
                <a:lnTo>
                  <a:pt x="502909" y="30778"/>
                </a:lnTo>
                <a:lnTo>
                  <a:pt x="502909" y="67999"/>
                </a:lnTo>
                <a:lnTo>
                  <a:pt x="538698" y="67999"/>
                </a:lnTo>
                <a:lnTo>
                  <a:pt x="538698" y="21473"/>
                </a:lnTo>
                <a:close/>
              </a:path>
              <a:path w="1706879" h="273684">
                <a:moveTo>
                  <a:pt x="887141" y="0"/>
                </a:moveTo>
                <a:lnTo>
                  <a:pt x="858653" y="28058"/>
                </a:lnTo>
                <a:lnTo>
                  <a:pt x="836321" y="59982"/>
                </a:lnTo>
                <a:lnTo>
                  <a:pt x="821862" y="96487"/>
                </a:lnTo>
                <a:lnTo>
                  <a:pt x="816708" y="137573"/>
                </a:lnTo>
                <a:lnTo>
                  <a:pt x="817791" y="156720"/>
                </a:lnTo>
                <a:lnTo>
                  <a:pt x="834030" y="210297"/>
                </a:lnTo>
                <a:lnTo>
                  <a:pt x="855826" y="243008"/>
                </a:lnTo>
                <a:lnTo>
                  <a:pt x="886282" y="273572"/>
                </a:lnTo>
                <a:lnTo>
                  <a:pt x="907040" y="252385"/>
                </a:lnTo>
                <a:lnTo>
                  <a:pt x="893950" y="239680"/>
                </a:lnTo>
                <a:lnTo>
                  <a:pt x="882596" y="226330"/>
                </a:lnTo>
                <a:lnTo>
                  <a:pt x="858957" y="182515"/>
                </a:lnTo>
                <a:lnTo>
                  <a:pt x="851066" y="135139"/>
                </a:lnTo>
                <a:lnTo>
                  <a:pt x="851943" y="119294"/>
                </a:lnTo>
                <a:lnTo>
                  <a:pt x="865095" y="74011"/>
                </a:lnTo>
                <a:lnTo>
                  <a:pt x="893950" y="32675"/>
                </a:lnTo>
                <a:lnTo>
                  <a:pt x="907040" y="19898"/>
                </a:lnTo>
                <a:lnTo>
                  <a:pt x="887141" y="0"/>
                </a:lnTo>
                <a:close/>
              </a:path>
              <a:path w="1706879" h="273684">
                <a:moveTo>
                  <a:pt x="1073245" y="54256"/>
                </a:moveTo>
                <a:lnTo>
                  <a:pt x="1017700" y="54256"/>
                </a:lnTo>
                <a:lnTo>
                  <a:pt x="1021518" y="54972"/>
                </a:lnTo>
                <a:lnTo>
                  <a:pt x="1024858" y="56403"/>
                </a:lnTo>
                <a:lnTo>
                  <a:pt x="1028198" y="57739"/>
                </a:lnTo>
                <a:lnTo>
                  <a:pt x="1030966" y="59600"/>
                </a:lnTo>
                <a:lnTo>
                  <a:pt x="1033161" y="61986"/>
                </a:lnTo>
                <a:lnTo>
                  <a:pt x="1035356" y="64277"/>
                </a:lnTo>
                <a:lnTo>
                  <a:pt x="1037026" y="67045"/>
                </a:lnTo>
                <a:lnTo>
                  <a:pt x="1038171" y="70289"/>
                </a:lnTo>
                <a:lnTo>
                  <a:pt x="1039317" y="73439"/>
                </a:lnTo>
                <a:lnTo>
                  <a:pt x="1039889" y="76779"/>
                </a:lnTo>
                <a:lnTo>
                  <a:pt x="1039800" y="85464"/>
                </a:lnTo>
                <a:lnTo>
                  <a:pt x="1039460" y="88757"/>
                </a:lnTo>
                <a:lnTo>
                  <a:pt x="1037742" y="96773"/>
                </a:lnTo>
                <a:lnTo>
                  <a:pt x="1035929" y="101164"/>
                </a:lnTo>
                <a:lnTo>
                  <a:pt x="1033161" y="105935"/>
                </a:lnTo>
                <a:lnTo>
                  <a:pt x="1030489" y="110612"/>
                </a:lnTo>
                <a:lnTo>
                  <a:pt x="1001666" y="143442"/>
                </a:lnTo>
                <a:lnTo>
                  <a:pt x="957431" y="187678"/>
                </a:lnTo>
                <a:lnTo>
                  <a:pt x="957431" y="213446"/>
                </a:lnTo>
                <a:lnTo>
                  <a:pt x="1084411" y="213446"/>
                </a:lnTo>
                <a:lnTo>
                  <a:pt x="1084411" y="181236"/>
                </a:lnTo>
                <a:lnTo>
                  <a:pt x="1005532" y="181236"/>
                </a:lnTo>
                <a:lnTo>
                  <a:pt x="1037948" y="150305"/>
                </a:lnTo>
                <a:lnTo>
                  <a:pt x="1069761" y="111566"/>
                </a:lnTo>
                <a:lnTo>
                  <a:pt x="1077683" y="85464"/>
                </a:lnTo>
                <a:lnTo>
                  <a:pt x="1077683" y="69049"/>
                </a:lnTo>
                <a:lnTo>
                  <a:pt x="1076203" y="61127"/>
                </a:lnTo>
                <a:lnTo>
                  <a:pt x="1073245" y="54256"/>
                </a:lnTo>
                <a:close/>
              </a:path>
              <a:path w="1706879" h="273684">
                <a:moveTo>
                  <a:pt x="1026146" y="23191"/>
                </a:moveTo>
                <a:lnTo>
                  <a:pt x="1016984" y="23191"/>
                </a:lnTo>
                <a:lnTo>
                  <a:pt x="1008261" y="23620"/>
                </a:lnTo>
                <a:lnTo>
                  <a:pt x="969492" y="37936"/>
                </a:lnTo>
                <a:lnTo>
                  <a:pt x="956572" y="48100"/>
                </a:lnTo>
                <a:lnTo>
                  <a:pt x="975039" y="71864"/>
                </a:lnTo>
                <a:lnTo>
                  <a:pt x="980670" y="66520"/>
                </a:lnTo>
                <a:lnTo>
                  <a:pt x="986635" y="62273"/>
                </a:lnTo>
                <a:lnTo>
                  <a:pt x="992934" y="59123"/>
                </a:lnTo>
                <a:lnTo>
                  <a:pt x="999233" y="55878"/>
                </a:lnTo>
                <a:lnTo>
                  <a:pt x="1006057" y="54256"/>
                </a:lnTo>
                <a:lnTo>
                  <a:pt x="1073245" y="54256"/>
                </a:lnTo>
                <a:lnTo>
                  <a:pt x="1070382" y="47384"/>
                </a:lnTo>
                <a:lnTo>
                  <a:pt x="1066278" y="41658"/>
                </a:lnTo>
                <a:lnTo>
                  <a:pt x="1060933" y="37077"/>
                </a:lnTo>
                <a:lnTo>
                  <a:pt x="1055684" y="32496"/>
                </a:lnTo>
                <a:lnTo>
                  <a:pt x="1049338" y="29060"/>
                </a:lnTo>
                <a:lnTo>
                  <a:pt x="1041893" y="26770"/>
                </a:lnTo>
                <a:lnTo>
                  <a:pt x="1034449" y="24384"/>
                </a:lnTo>
                <a:lnTo>
                  <a:pt x="1026146" y="23191"/>
                </a:lnTo>
                <a:close/>
              </a:path>
              <a:path w="1706879" h="273684">
                <a:moveTo>
                  <a:pt x="1130364" y="241075"/>
                </a:moveTo>
                <a:lnTo>
                  <a:pt x="1130364" y="263837"/>
                </a:lnTo>
                <a:lnTo>
                  <a:pt x="1139786" y="263515"/>
                </a:lnTo>
                <a:lnTo>
                  <a:pt x="1177678" y="252743"/>
                </a:lnTo>
                <a:lnTo>
                  <a:pt x="1192725" y="241266"/>
                </a:lnTo>
                <a:lnTo>
                  <a:pt x="1136091" y="241266"/>
                </a:lnTo>
                <a:lnTo>
                  <a:pt x="1130364" y="241075"/>
                </a:lnTo>
                <a:close/>
              </a:path>
              <a:path w="1706879" h="273684">
                <a:moveTo>
                  <a:pt x="1182855" y="160049"/>
                </a:moveTo>
                <a:lnTo>
                  <a:pt x="1174457" y="160049"/>
                </a:lnTo>
                <a:lnTo>
                  <a:pt x="1171116" y="160717"/>
                </a:lnTo>
                <a:lnTo>
                  <a:pt x="1156276" y="174937"/>
                </a:lnTo>
                <a:lnTo>
                  <a:pt x="1155226" y="177705"/>
                </a:lnTo>
                <a:lnTo>
                  <a:pt x="1154823" y="179900"/>
                </a:lnTo>
                <a:lnTo>
                  <a:pt x="1154701" y="186580"/>
                </a:lnTo>
                <a:lnTo>
                  <a:pt x="1155083" y="189205"/>
                </a:lnTo>
                <a:lnTo>
                  <a:pt x="1164292" y="203282"/>
                </a:lnTo>
                <a:lnTo>
                  <a:pt x="1165629" y="204809"/>
                </a:lnTo>
                <a:lnTo>
                  <a:pt x="1166869" y="206431"/>
                </a:lnTo>
                <a:lnTo>
                  <a:pt x="1168110" y="207958"/>
                </a:lnTo>
                <a:lnTo>
                  <a:pt x="1169112" y="209724"/>
                </a:lnTo>
                <a:lnTo>
                  <a:pt x="1169876" y="211728"/>
                </a:lnTo>
                <a:lnTo>
                  <a:pt x="1170734" y="213637"/>
                </a:lnTo>
                <a:lnTo>
                  <a:pt x="1171164" y="215975"/>
                </a:lnTo>
                <a:lnTo>
                  <a:pt x="1171164" y="222656"/>
                </a:lnTo>
                <a:lnTo>
                  <a:pt x="1170114" y="226044"/>
                </a:lnTo>
                <a:lnTo>
                  <a:pt x="1165915" y="231770"/>
                </a:lnTo>
                <a:lnTo>
                  <a:pt x="1163004" y="234108"/>
                </a:lnTo>
                <a:lnTo>
                  <a:pt x="1159282" y="235922"/>
                </a:lnTo>
                <a:lnTo>
                  <a:pt x="1155655" y="237830"/>
                </a:lnTo>
                <a:lnTo>
                  <a:pt x="1151361" y="239214"/>
                </a:lnTo>
                <a:lnTo>
                  <a:pt x="1141435" y="240932"/>
                </a:lnTo>
                <a:lnTo>
                  <a:pt x="1136091" y="241266"/>
                </a:lnTo>
                <a:lnTo>
                  <a:pt x="1192725" y="241266"/>
                </a:lnTo>
                <a:lnTo>
                  <a:pt x="1207848" y="204809"/>
                </a:lnTo>
                <a:lnTo>
                  <a:pt x="1207995" y="193500"/>
                </a:lnTo>
                <a:lnTo>
                  <a:pt x="1207430" y="189348"/>
                </a:lnTo>
                <a:lnTo>
                  <a:pt x="1206094" y="184672"/>
                </a:lnTo>
                <a:lnTo>
                  <a:pt x="1204758" y="179900"/>
                </a:lnTo>
                <a:lnTo>
                  <a:pt x="1202802" y="175700"/>
                </a:lnTo>
                <a:lnTo>
                  <a:pt x="1200225" y="172074"/>
                </a:lnTo>
                <a:lnTo>
                  <a:pt x="1197648" y="168352"/>
                </a:lnTo>
                <a:lnTo>
                  <a:pt x="1194498" y="165441"/>
                </a:lnTo>
                <a:lnTo>
                  <a:pt x="1190776" y="163341"/>
                </a:lnTo>
                <a:lnTo>
                  <a:pt x="1187054" y="161146"/>
                </a:lnTo>
                <a:lnTo>
                  <a:pt x="1182855" y="160049"/>
                </a:lnTo>
                <a:close/>
              </a:path>
              <a:path w="1706879" h="273684">
                <a:moveTo>
                  <a:pt x="1568853" y="182381"/>
                </a:moveTo>
                <a:lnTo>
                  <a:pt x="1444307" y="182381"/>
                </a:lnTo>
                <a:lnTo>
                  <a:pt x="1444307" y="213446"/>
                </a:lnTo>
                <a:lnTo>
                  <a:pt x="1568853" y="213446"/>
                </a:lnTo>
                <a:lnTo>
                  <a:pt x="1568853" y="182381"/>
                </a:lnTo>
                <a:close/>
              </a:path>
              <a:path w="1706879" h="273684">
                <a:moveTo>
                  <a:pt x="1527767" y="62129"/>
                </a:moveTo>
                <a:lnTo>
                  <a:pt x="1491978" y="62129"/>
                </a:lnTo>
                <a:lnTo>
                  <a:pt x="1491978" y="182381"/>
                </a:lnTo>
                <a:lnTo>
                  <a:pt x="1527767" y="182381"/>
                </a:lnTo>
                <a:lnTo>
                  <a:pt x="1527767" y="62129"/>
                </a:lnTo>
                <a:close/>
              </a:path>
              <a:path w="1706879" h="273684">
                <a:moveTo>
                  <a:pt x="1527767" y="25195"/>
                </a:moveTo>
                <a:lnTo>
                  <a:pt x="1498420" y="25195"/>
                </a:lnTo>
                <a:lnTo>
                  <a:pt x="1439010" y="56546"/>
                </a:lnTo>
                <a:lnTo>
                  <a:pt x="1450463" y="85035"/>
                </a:lnTo>
                <a:lnTo>
                  <a:pt x="1491978" y="62129"/>
                </a:lnTo>
                <a:lnTo>
                  <a:pt x="1527767" y="62129"/>
                </a:lnTo>
                <a:lnTo>
                  <a:pt x="1527767" y="25195"/>
                </a:lnTo>
                <a:close/>
              </a:path>
              <a:path w="1706879" h="273684">
                <a:moveTo>
                  <a:pt x="1637139" y="0"/>
                </a:moveTo>
                <a:lnTo>
                  <a:pt x="1616524" y="20757"/>
                </a:lnTo>
                <a:lnTo>
                  <a:pt x="1629677" y="33534"/>
                </a:lnTo>
                <a:lnTo>
                  <a:pt x="1641076" y="46955"/>
                </a:lnTo>
                <a:lnTo>
                  <a:pt x="1664750" y="90904"/>
                </a:lnTo>
                <a:lnTo>
                  <a:pt x="1672642" y="138146"/>
                </a:lnTo>
                <a:lnTo>
                  <a:pt x="1671765" y="154000"/>
                </a:lnTo>
                <a:lnTo>
                  <a:pt x="1658612" y="199417"/>
                </a:lnTo>
                <a:lnTo>
                  <a:pt x="1629677" y="240887"/>
                </a:lnTo>
                <a:lnTo>
                  <a:pt x="1616524" y="253673"/>
                </a:lnTo>
                <a:lnTo>
                  <a:pt x="1636566" y="273572"/>
                </a:lnTo>
                <a:lnTo>
                  <a:pt x="1664911" y="245656"/>
                </a:lnTo>
                <a:lnTo>
                  <a:pt x="1686957" y="213589"/>
                </a:lnTo>
                <a:lnTo>
                  <a:pt x="1701416" y="177084"/>
                </a:lnTo>
                <a:lnTo>
                  <a:pt x="1706570" y="135998"/>
                </a:lnTo>
                <a:lnTo>
                  <a:pt x="1705496" y="116788"/>
                </a:lnTo>
                <a:lnTo>
                  <a:pt x="1689391" y="63132"/>
                </a:lnTo>
                <a:lnTo>
                  <a:pt x="1667739" y="30384"/>
                </a:lnTo>
                <a:lnTo>
                  <a:pt x="1653557" y="14897"/>
                </a:lnTo>
                <a:lnTo>
                  <a:pt x="1637139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96033" y="7451241"/>
            <a:ext cx="1877499" cy="2735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05292" y="8131849"/>
            <a:ext cx="2368240" cy="27357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44097" y="8812456"/>
            <a:ext cx="2529434" cy="27357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28866" y="9493063"/>
            <a:ext cx="2844665" cy="2735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67672" y="10173672"/>
            <a:ext cx="3005859" cy="27357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686191" y="5602148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1282" y="62094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6814766"/>
            <a:ext cx="145971" cy="1935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33065" y="7474432"/>
            <a:ext cx="145971" cy="19354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686191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6191" y="8837652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1282" y="9518260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1282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5600144"/>
            <a:ext cx="145971" cy="19354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97379" y="6207455"/>
            <a:ext cx="145971" cy="19354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450506" y="6816771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25596" y="747643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0506" y="8157044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25596" y="8837652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50506" y="9518260"/>
            <a:ext cx="271780" cy="188595"/>
          </a:xfrm>
          <a:custGeom>
            <a:avLst/>
            <a:gdLst/>
            <a:ahLst/>
            <a:cxnLst/>
            <a:rect l="l" t="t" r="r" b="b"/>
            <a:pathLst>
              <a:path w="271779" h="188595">
                <a:moveTo>
                  <a:pt x="89043" y="94769"/>
                </a:moveTo>
                <a:lnTo>
                  <a:pt x="0" y="94769"/>
                </a:lnTo>
                <a:lnTo>
                  <a:pt x="0" y="125834"/>
                </a:lnTo>
                <a:lnTo>
                  <a:pt x="89043" y="125834"/>
                </a:lnTo>
                <a:lnTo>
                  <a:pt x="89043" y="94769"/>
                </a:lnTo>
                <a:close/>
              </a:path>
              <a:path w="271779" h="188595">
                <a:moveTo>
                  <a:pt x="271424" y="157185"/>
                </a:moveTo>
                <a:lnTo>
                  <a:pt x="146878" y="157185"/>
                </a:lnTo>
                <a:lnTo>
                  <a:pt x="146878" y="188250"/>
                </a:lnTo>
                <a:lnTo>
                  <a:pt x="271424" y="188250"/>
                </a:lnTo>
                <a:lnTo>
                  <a:pt x="271424" y="157185"/>
                </a:lnTo>
                <a:close/>
              </a:path>
              <a:path w="271779" h="188595">
                <a:moveTo>
                  <a:pt x="230339" y="36934"/>
                </a:moveTo>
                <a:lnTo>
                  <a:pt x="194549" y="36934"/>
                </a:lnTo>
                <a:lnTo>
                  <a:pt x="194549" y="157185"/>
                </a:lnTo>
                <a:lnTo>
                  <a:pt x="230339" y="157185"/>
                </a:lnTo>
                <a:lnTo>
                  <a:pt x="230339" y="36934"/>
                </a:lnTo>
                <a:close/>
              </a:path>
              <a:path w="271779" h="188595">
                <a:moveTo>
                  <a:pt x="230339" y="0"/>
                </a:moveTo>
                <a:lnTo>
                  <a:pt x="200991" y="0"/>
                </a:lnTo>
                <a:lnTo>
                  <a:pt x="141581" y="31351"/>
                </a:lnTo>
                <a:lnTo>
                  <a:pt x="153034" y="59839"/>
                </a:lnTo>
                <a:lnTo>
                  <a:pt x="194549" y="36934"/>
                </a:lnTo>
                <a:lnTo>
                  <a:pt x="230339" y="36934"/>
                </a:lnTo>
                <a:lnTo>
                  <a:pt x="23033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25596" y="10198867"/>
            <a:ext cx="296545" cy="188595"/>
          </a:xfrm>
          <a:custGeom>
            <a:avLst/>
            <a:gdLst/>
            <a:ahLst/>
            <a:cxnLst/>
            <a:rect l="l" t="t" r="r" b="b"/>
            <a:pathLst>
              <a:path w="296545" h="188595">
                <a:moveTo>
                  <a:pt x="85607" y="124689"/>
                </a:moveTo>
                <a:lnTo>
                  <a:pt x="53397" y="124689"/>
                </a:lnTo>
                <a:lnTo>
                  <a:pt x="53397" y="180377"/>
                </a:lnTo>
                <a:lnTo>
                  <a:pt x="85607" y="180377"/>
                </a:lnTo>
                <a:lnTo>
                  <a:pt x="85607" y="124689"/>
                </a:lnTo>
                <a:close/>
              </a:path>
              <a:path w="296545" h="188595">
                <a:moveTo>
                  <a:pt x="139005" y="95914"/>
                </a:moveTo>
                <a:lnTo>
                  <a:pt x="0" y="95914"/>
                </a:lnTo>
                <a:lnTo>
                  <a:pt x="0" y="124689"/>
                </a:lnTo>
                <a:lnTo>
                  <a:pt x="139005" y="124689"/>
                </a:lnTo>
                <a:lnTo>
                  <a:pt x="139005" y="95914"/>
                </a:lnTo>
                <a:close/>
              </a:path>
              <a:path w="296545" h="188595">
                <a:moveTo>
                  <a:pt x="85607" y="40513"/>
                </a:moveTo>
                <a:lnTo>
                  <a:pt x="53397" y="40513"/>
                </a:lnTo>
                <a:lnTo>
                  <a:pt x="53397" y="95914"/>
                </a:lnTo>
                <a:lnTo>
                  <a:pt x="85607" y="95914"/>
                </a:lnTo>
                <a:lnTo>
                  <a:pt x="85607" y="40513"/>
                </a:lnTo>
                <a:close/>
              </a:path>
              <a:path w="296545" h="188595">
                <a:moveTo>
                  <a:pt x="296334" y="157185"/>
                </a:moveTo>
                <a:lnTo>
                  <a:pt x="171787" y="157185"/>
                </a:lnTo>
                <a:lnTo>
                  <a:pt x="171787" y="188250"/>
                </a:lnTo>
                <a:lnTo>
                  <a:pt x="296334" y="188250"/>
                </a:lnTo>
                <a:lnTo>
                  <a:pt x="296334" y="157185"/>
                </a:lnTo>
                <a:close/>
              </a:path>
              <a:path w="296545" h="188595">
                <a:moveTo>
                  <a:pt x="255248" y="36934"/>
                </a:moveTo>
                <a:lnTo>
                  <a:pt x="219459" y="36934"/>
                </a:lnTo>
                <a:lnTo>
                  <a:pt x="219459" y="157185"/>
                </a:lnTo>
                <a:lnTo>
                  <a:pt x="255248" y="157185"/>
                </a:lnTo>
                <a:lnTo>
                  <a:pt x="255248" y="36934"/>
                </a:lnTo>
                <a:close/>
              </a:path>
              <a:path w="296545" h="188595">
                <a:moveTo>
                  <a:pt x="255248" y="0"/>
                </a:moveTo>
                <a:lnTo>
                  <a:pt x="225901" y="0"/>
                </a:lnTo>
                <a:lnTo>
                  <a:pt x="166491" y="31351"/>
                </a:lnTo>
                <a:lnTo>
                  <a:pt x="177943" y="59839"/>
                </a:lnTo>
                <a:lnTo>
                  <a:pt x="219459" y="36934"/>
                </a:lnTo>
                <a:lnTo>
                  <a:pt x="255248" y="36934"/>
                </a:lnTo>
                <a:lnTo>
                  <a:pt x="255248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7746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89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89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18652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2495" y="5057437"/>
            <a:ext cx="796290" cy="41910"/>
          </a:xfrm>
          <a:custGeom>
            <a:avLst/>
            <a:gdLst/>
            <a:ahLst/>
            <a:cxnLst/>
            <a:rect l="l" t="t" r="r" b="b"/>
            <a:pathLst>
              <a:path w="796290" h="41910">
                <a:moveTo>
                  <a:pt x="20941" y="0"/>
                </a:move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1645" y="29093"/>
                </a:lnTo>
                <a:lnTo>
                  <a:pt x="6133" y="35749"/>
                </a:lnTo>
                <a:lnTo>
                  <a:pt x="12790" y="40237"/>
                </a:lnTo>
                <a:lnTo>
                  <a:pt x="20941" y="41883"/>
                </a:lnTo>
                <a:lnTo>
                  <a:pt x="20941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20941" y="0"/>
                </a:lnTo>
                <a:lnTo>
                  <a:pt x="20941" y="41883"/>
                </a:lnTo>
                <a:lnTo>
                  <a:pt x="774845" y="41883"/>
                </a:lnTo>
                <a:lnTo>
                  <a:pt x="774845" y="0"/>
                </a:lnTo>
                <a:close/>
              </a:path>
              <a:path w="796290" h="41910">
                <a:moveTo>
                  <a:pt x="774845" y="0"/>
                </a:moveTo>
                <a:lnTo>
                  <a:pt x="774845" y="41883"/>
                </a:lnTo>
                <a:lnTo>
                  <a:pt x="782996" y="40237"/>
                </a:lnTo>
                <a:lnTo>
                  <a:pt x="789653" y="35749"/>
                </a:lnTo>
                <a:lnTo>
                  <a:pt x="794141" y="29093"/>
                </a:lnTo>
                <a:lnTo>
                  <a:pt x="795787" y="20941"/>
                </a:lnTo>
                <a:lnTo>
                  <a:pt x="794141" y="12790"/>
                </a:lnTo>
                <a:lnTo>
                  <a:pt x="789653" y="6133"/>
                </a:lnTo>
                <a:lnTo>
                  <a:pt x="782996" y="1645"/>
                </a:lnTo>
                <a:lnTo>
                  <a:pt x="774845" y="0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1676" y="9989229"/>
            <a:ext cx="9088755" cy="659765"/>
          </a:xfrm>
          <a:custGeom>
            <a:avLst/>
            <a:gdLst/>
            <a:ahLst/>
            <a:cxnLst/>
            <a:rect l="l" t="t" r="r" b="b"/>
            <a:pathLst>
              <a:path w="9088755" h="659765">
                <a:moveTo>
                  <a:pt x="9088730" y="0"/>
                </a:moveTo>
                <a:lnTo>
                  <a:pt x="9046845" y="0"/>
                </a:lnTo>
                <a:lnTo>
                  <a:pt x="9046845" y="41884"/>
                </a:lnTo>
                <a:lnTo>
                  <a:pt x="9046845" y="617778"/>
                </a:lnTo>
                <a:lnTo>
                  <a:pt x="41884" y="617778"/>
                </a:lnTo>
                <a:lnTo>
                  <a:pt x="41884" y="41884"/>
                </a:lnTo>
                <a:lnTo>
                  <a:pt x="9046845" y="41884"/>
                </a:lnTo>
                <a:lnTo>
                  <a:pt x="9046845" y="0"/>
                </a:lnTo>
                <a:lnTo>
                  <a:pt x="41884" y="0"/>
                </a:lnTo>
                <a:lnTo>
                  <a:pt x="41884" y="533"/>
                </a:lnTo>
                <a:lnTo>
                  <a:pt x="0" y="533"/>
                </a:lnTo>
                <a:lnTo>
                  <a:pt x="0" y="41884"/>
                </a:lnTo>
                <a:lnTo>
                  <a:pt x="0" y="617753"/>
                </a:lnTo>
                <a:lnTo>
                  <a:pt x="0" y="659663"/>
                </a:lnTo>
                <a:lnTo>
                  <a:pt x="41884" y="659663"/>
                </a:lnTo>
                <a:lnTo>
                  <a:pt x="9046845" y="659663"/>
                </a:lnTo>
                <a:lnTo>
                  <a:pt x="9088730" y="659663"/>
                </a:lnTo>
                <a:lnTo>
                  <a:pt x="9088730" y="0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463080" y="4460597"/>
            <a:ext cx="308610" cy="408940"/>
          </a:xfrm>
          <a:custGeom>
            <a:avLst/>
            <a:gdLst/>
            <a:ahLst/>
            <a:cxnLst/>
            <a:rect l="l" t="t" r="r" b="b"/>
            <a:pathLst>
              <a:path w="308609" h="408939">
                <a:moveTo>
                  <a:pt x="308428" y="254150"/>
                </a:moveTo>
                <a:lnTo>
                  <a:pt x="306895" y="246269"/>
                </a:lnTo>
                <a:lnTo>
                  <a:pt x="302295" y="239342"/>
                </a:lnTo>
                <a:lnTo>
                  <a:pt x="295367" y="234741"/>
                </a:lnTo>
                <a:lnTo>
                  <a:pt x="287486" y="233208"/>
                </a:lnTo>
                <a:lnTo>
                  <a:pt x="279606" y="234741"/>
                </a:lnTo>
                <a:lnTo>
                  <a:pt x="272678" y="239342"/>
                </a:lnTo>
                <a:lnTo>
                  <a:pt x="154214" y="357806"/>
                </a:lnTo>
                <a:lnTo>
                  <a:pt x="35749" y="239342"/>
                </a:lnTo>
                <a:lnTo>
                  <a:pt x="28822" y="234741"/>
                </a:lnTo>
                <a:lnTo>
                  <a:pt x="20941" y="233208"/>
                </a:lnTo>
                <a:lnTo>
                  <a:pt x="13061" y="234741"/>
                </a:lnTo>
                <a:lnTo>
                  <a:pt x="6133" y="239342"/>
                </a:lnTo>
                <a:lnTo>
                  <a:pt x="1533" y="246269"/>
                </a:lnTo>
                <a:lnTo>
                  <a:pt x="0" y="254150"/>
                </a:lnTo>
                <a:lnTo>
                  <a:pt x="1533" y="262030"/>
                </a:lnTo>
                <a:lnTo>
                  <a:pt x="6133" y="268958"/>
                </a:lnTo>
                <a:lnTo>
                  <a:pt x="133272" y="396097"/>
                </a:lnTo>
                <a:lnTo>
                  <a:pt x="133272" y="387422"/>
                </a:lnTo>
                <a:lnTo>
                  <a:pt x="175156" y="387422"/>
                </a:lnTo>
                <a:lnTo>
                  <a:pt x="175156" y="396097"/>
                </a:lnTo>
                <a:lnTo>
                  <a:pt x="302295" y="268958"/>
                </a:lnTo>
                <a:lnTo>
                  <a:pt x="306895" y="262030"/>
                </a:lnTo>
                <a:lnTo>
                  <a:pt x="308428" y="254150"/>
                </a:lnTo>
                <a:close/>
              </a:path>
              <a:path w="308609" h="408939">
                <a:moveTo>
                  <a:pt x="175156" y="336864"/>
                </a:moveTo>
                <a:lnTo>
                  <a:pt x="175156" y="0"/>
                </a:lnTo>
                <a:lnTo>
                  <a:pt x="133272" y="0"/>
                </a:lnTo>
                <a:lnTo>
                  <a:pt x="133272" y="336864"/>
                </a:lnTo>
                <a:lnTo>
                  <a:pt x="154214" y="357806"/>
                </a:lnTo>
                <a:lnTo>
                  <a:pt x="175156" y="336864"/>
                </a:lnTo>
                <a:close/>
              </a:path>
              <a:path w="308609" h="408939">
                <a:moveTo>
                  <a:pt x="175156" y="396097"/>
                </a:moveTo>
                <a:lnTo>
                  <a:pt x="175156" y="387422"/>
                </a:lnTo>
                <a:lnTo>
                  <a:pt x="133272" y="387422"/>
                </a:lnTo>
                <a:lnTo>
                  <a:pt x="133272" y="396097"/>
                </a:lnTo>
                <a:lnTo>
                  <a:pt x="139406" y="402230"/>
                </a:lnTo>
                <a:lnTo>
                  <a:pt x="146333" y="406831"/>
                </a:lnTo>
                <a:lnTo>
                  <a:pt x="154214" y="408364"/>
                </a:lnTo>
                <a:lnTo>
                  <a:pt x="162094" y="406831"/>
                </a:lnTo>
                <a:lnTo>
                  <a:pt x="169022" y="402230"/>
                </a:lnTo>
                <a:lnTo>
                  <a:pt x="175156" y="396097"/>
                </a:lnTo>
                <a:close/>
              </a:path>
            </a:pathLst>
          </a:custGeom>
          <a:solidFill>
            <a:srgbClr val="EB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534310-FCD4-D56D-22C5-B541892377EF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1681" y="2648581"/>
            <a:ext cx="7831393" cy="3603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81681" y="3339660"/>
            <a:ext cx="7831393" cy="3648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81681" y="4621167"/>
            <a:ext cx="5849697" cy="54347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9F5BA5-6E29-AD95-53FC-16A50D16905A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4208154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9291" y="4449574"/>
            <a:ext cx="7831393" cy="3603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19291" y="5140652"/>
            <a:ext cx="7831393" cy="3648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0400" y="6198989"/>
            <a:ext cx="1053338" cy="7476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58180" y="6198989"/>
            <a:ext cx="1712807" cy="74767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570444" y="3759053"/>
            <a:ext cx="3120390" cy="2230755"/>
          </a:xfrm>
          <a:custGeom>
            <a:avLst/>
            <a:gdLst/>
            <a:ahLst/>
            <a:cxnLst/>
            <a:rect l="l" t="t" r="r" b="b"/>
            <a:pathLst>
              <a:path w="3120390" h="2230754">
                <a:moveTo>
                  <a:pt x="3120326" y="0"/>
                </a:moveTo>
                <a:lnTo>
                  <a:pt x="3078442" y="0"/>
                </a:lnTo>
                <a:lnTo>
                  <a:pt x="3078442" y="41884"/>
                </a:lnTo>
                <a:lnTo>
                  <a:pt x="3078442" y="2188413"/>
                </a:lnTo>
                <a:lnTo>
                  <a:pt x="41884" y="2188413"/>
                </a:lnTo>
                <a:lnTo>
                  <a:pt x="41884" y="41884"/>
                </a:lnTo>
                <a:lnTo>
                  <a:pt x="3078442" y="41884"/>
                </a:lnTo>
                <a:lnTo>
                  <a:pt x="3078442" y="0"/>
                </a:lnTo>
                <a:lnTo>
                  <a:pt x="41884" y="0"/>
                </a:lnTo>
                <a:lnTo>
                  <a:pt x="41884" y="177"/>
                </a:lnTo>
                <a:lnTo>
                  <a:pt x="0" y="177"/>
                </a:lnTo>
                <a:lnTo>
                  <a:pt x="0" y="41884"/>
                </a:lnTo>
                <a:lnTo>
                  <a:pt x="0" y="2188387"/>
                </a:lnTo>
                <a:lnTo>
                  <a:pt x="0" y="2230297"/>
                </a:lnTo>
                <a:lnTo>
                  <a:pt x="41884" y="2230297"/>
                </a:lnTo>
                <a:lnTo>
                  <a:pt x="3078442" y="2230297"/>
                </a:lnTo>
                <a:lnTo>
                  <a:pt x="3120326" y="2230297"/>
                </a:lnTo>
                <a:lnTo>
                  <a:pt x="3120326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68774" y="3759053"/>
            <a:ext cx="3120390" cy="2230755"/>
          </a:xfrm>
          <a:custGeom>
            <a:avLst/>
            <a:gdLst/>
            <a:ahLst/>
            <a:cxnLst/>
            <a:rect l="l" t="t" r="r" b="b"/>
            <a:pathLst>
              <a:path w="3120390" h="2230754">
                <a:moveTo>
                  <a:pt x="3120326" y="0"/>
                </a:moveTo>
                <a:lnTo>
                  <a:pt x="3078442" y="0"/>
                </a:lnTo>
                <a:lnTo>
                  <a:pt x="3078442" y="41884"/>
                </a:lnTo>
                <a:lnTo>
                  <a:pt x="3078442" y="2188413"/>
                </a:lnTo>
                <a:lnTo>
                  <a:pt x="41884" y="2188413"/>
                </a:lnTo>
                <a:lnTo>
                  <a:pt x="41884" y="41884"/>
                </a:lnTo>
                <a:lnTo>
                  <a:pt x="3078442" y="41884"/>
                </a:lnTo>
                <a:lnTo>
                  <a:pt x="3078442" y="0"/>
                </a:lnTo>
                <a:lnTo>
                  <a:pt x="41884" y="0"/>
                </a:lnTo>
                <a:lnTo>
                  <a:pt x="41884" y="177"/>
                </a:lnTo>
                <a:lnTo>
                  <a:pt x="0" y="177"/>
                </a:lnTo>
                <a:lnTo>
                  <a:pt x="0" y="41884"/>
                </a:lnTo>
                <a:lnTo>
                  <a:pt x="0" y="2188387"/>
                </a:lnTo>
                <a:lnTo>
                  <a:pt x="0" y="2230297"/>
                </a:lnTo>
                <a:lnTo>
                  <a:pt x="41884" y="2230297"/>
                </a:lnTo>
                <a:lnTo>
                  <a:pt x="3078442" y="2230297"/>
                </a:lnTo>
                <a:lnTo>
                  <a:pt x="3120326" y="2230297"/>
                </a:lnTo>
                <a:lnTo>
                  <a:pt x="3120326" y="0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32283" y="7706162"/>
            <a:ext cx="8418959" cy="10607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8FED4F-81F5-ECCB-5CCE-A63A60CBE68B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062" y="1256506"/>
            <a:ext cx="406472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674" y="2209581"/>
            <a:ext cx="17483229" cy="824807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3979" y="5245913"/>
          <a:ext cx="3822698" cy="76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44121" y="5245913"/>
          <a:ext cx="3822698" cy="305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9729" y="4513176"/>
            <a:ext cx="4130283" cy="3640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21425" y="4513176"/>
            <a:ext cx="4128729" cy="3640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663982" y="9391832"/>
            <a:ext cx="1023619" cy="360680"/>
            <a:chOff x="6663982" y="9391832"/>
            <a:chExt cx="1023619" cy="360680"/>
          </a:xfrm>
        </p:grpSpPr>
        <p:sp>
          <p:nvSpPr>
            <p:cNvPr id="9" name="object 9"/>
            <p:cNvSpPr/>
            <p:nvPr/>
          </p:nvSpPr>
          <p:spPr>
            <a:xfrm>
              <a:off x="6663982" y="9391832"/>
              <a:ext cx="1023619" cy="360680"/>
            </a:xfrm>
            <a:custGeom>
              <a:avLst/>
              <a:gdLst/>
              <a:ahLst/>
              <a:cxnLst/>
              <a:rect l="l" t="t" r="r" b="b"/>
              <a:pathLst>
                <a:path w="1023620" h="360679">
                  <a:moveTo>
                    <a:pt x="142021" y="29336"/>
                  </a:moveTo>
                  <a:lnTo>
                    <a:pt x="75187" y="29336"/>
                  </a:lnTo>
                  <a:lnTo>
                    <a:pt x="0" y="283266"/>
                  </a:lnTo>
                  <a:lnTo>
                    <a:pt x="47405" y="283266"/>
                  </a:lnTo>
                  <a:lnTo>
                    <a:pt x="61782" y="233140"/>
                  </a:lnTo>
                  <a:lnTo>
                    <a:pt x="202367" y="233140"/>
                  </a:lnTo>
                  <a:lnTo>
                    <a:pt x="190804" y="194089"/>
                  </a:lnTo>
                  <a:lnTo>
                    <a:pt x="73245" y="194089"/>
                  </a:lnTo>
                  <a:lnTo>
                    <a:pt x="106661" y="75965"/>
                  </a:lnTo>
                  <a:lnTo>
                    <a:pt x="155828" y="75965"/>
                  </a:lnTo>
                  <a:lnTo>
                    <a:pt x="142021" y="29336"/>
                  </a:lnTo>
                  <a:close/>
                </a:path>
                <a:path w="1023620" h="360679">
                  <a:moveTo>
                    <a:pt x="202367" y="233140"/>
                  </a:moveTo>
                  <a:lnTo>
                    <a:pt x="150375" y="233140"/>
                  </a:lnTo>
                  <a:lnTo>
                    <a:pt x="164364" y="283266"/>
                  </a:lnTo>
                  <a:lnTo>
                    <a:pt x="217209" y="283266"/>
                  </a:lnTo>
                  <a:lnTo>
                    <a:pt x="202367" y="233140"/>
                  </a:lnTo>
                  <a:close/>
                </a:path>
                <a:path w="1023620" h="360679">
                  <a:moveTo>
                    <a:pt x="155828" y="75965"/>
                  </a:moveTo>
                  <a:lnTo>
                    <a:pt x="106661" y="75965"/>
                  </a:lnTo>
                  <a:lnTo>
                    <a:pt x="139690" y="194089"/>
                  </a:lnTo>
                  <a:lnTo>
                    <a:pt x="190804" y="194089"/>
                  </a:lnTo>
                  <a:lnTo>
                    <a:pt x="155828" y="75965"/>
                  </a:lnTo>
                  <a:close/>
                </a:path>
                <a:path w="1023620" h="360679">
                  <a:moveTo>
                    <a:pt x="379436" y="0"/>
                  </a:moveTo>
                  <a:lnTo>
                    <a:pt x="277243" y="0"/>
                  </a:lnTo>
                  <a:lnTo>
                    <a:pt x="277243" y="360396"/>
                  </a:lnTo>
                  <a:lnTo>
                    <a:pt x="379436" y="360396"/>
                  </a:lnTo>
                  <a:lnTo>
                    <a:pt x="379436" y="323482"/>
                  </a:lnTo>
                  <a:lnTo>
                    <a:pt x="320957" y="323482"/>
                  </a:lnTo>
                  <a:lnTo>
                    <a:pt x="320957" y="36913"/>
                  </a:lnTo>
                  <a:lnTo>
                    <a:pt x="379436" y="36913"/>
                  </a:lnTo>
                  <a:lnTo>
                    <a:pt x="379436" y="0"/>
                  </a:lnTo>
                  <a:close/>
                </a:path>
                <a:path w="1023620" h="360679">
                  <a:moveTo>
                    <a:pt x="808610" y="0"/>
                  </a:moveTo>
                  <a:lnTo>
                    <a:pt x="706805" y="0"/>
                  </a:lnTo>
                  <a:lnTo>
                    <a:pt x="706805" y="36913"/>
                  </a:lnTo>
                  <a:lnTo>
                    <a:pt x="764896" y="36913"/>
                  </a:lnTo>
                  <a:lnTo>
                    <a:pt x="764896" y="323482"/>
                  </a:lnTo>
                  <a:lnTo>
                    <a:pt x="706805" y="323482"/>
                  </a:lnTo>
                  <a:lnTo>
                    <a:pt x="706805" y="360396"/>
                  </a:lnTo>
                  <a:lnTo>
                    <a:pt x="808610" y="360396"/>
                  </a:lnTo>
                  <a:lnTo>
                    <a:pt x="808610" y="0"/>
                  </a:lnTo>
                  <a:close/>
                </a:path>
                <a:path w="1023620" h="360679">
                  <a:moveTo>
                    <a:pt x="917603" y="320762"/>
                  </a:moveTo>
                  <a:lnTo>
                    <a:pt x="917603" y="351654"/>
                  </a:lnTo>
                  <a:lnTo>
                    <a:pt x="930401" y="351216"/>
                  </a:lnTo>
                  <a:lnTo>
                    <a:pt x="973326" y="340944"/>
                  </a:lnTo>
                  <a:lnTo>
                    <a:pt x="1001673" y="321021"/>
                  </a:lnTo>
                  <a:lnTo>
                    <a:pt x="925374" y="321021"/>
                  </a:lnTo>
                  <a:lnTo>
                    <a:pt x="917603" y="320762"/>
                  </a:lnTo>
                  <a:close/>
                </a:path>
                <a:path w="1023620" h="360679">
                  <a:moveTo>
                    <a:pt x="988840" y="210798"/>
                  </a:moveTo>
                  <a:lnTo>
                    <a:pt x="977442" y="210798"/>
                  </a:lnTo>
                  <a:lnTo>
                    <a:pt x="972909" y="211704"/>
                  </a:lnTo>
                  <a:lnTo>
                    <a:pt x="952768" y="231003"/>
                  </a:lnTo>
                  <a:lnTo>
                    <a:pt x="951343" y="234759"/>
                  </a:lnTo>
                  <a:lnTo>
                    <a:pt x="950631" y="238645"/>
                  </a:lnTo>
                  <a:lnTo>
                    <a:pt x="950631" y="246805"/>
                  </a:lnTo>
                  <a:lnTo>
                    <a:pt x="963648" y="269471"/>
                  </a:lnTo>
                  <a:lnTo>
                    <a:pt x="965462" y="271544"/>
                  </a:lnTo>
                  <a:lnTo>
                    <a:pt x="967145" y="273746"/>
                  </a:lnTo>
                  <a:lnTo>
                    <a:pt x="968829" y="275818"/>
                  </a:lnTo>
                  <a:lnTo>
                    <a:pt x="970189" y="278214"/>
                  </a:lnTo>
                  <a:lnTo>
                    <a:pt x="971225" y="280934"/>
                  </a:lnTo>
                  <a:lnTo>
                    <a:pt x="972391" y="283525"/>
                  </a:lnTo>
                  <a:lnTo>
                    <a:pt x="972974" y="286698"/>
                  </a:lnTo>
                  <a:lnTo>
                    <a:pt x="972974" y="295765"/>
                  </a:lnTo>
                  <a:lnTo>
                    <a:pt x="971549" y="300363"/>
                  </a:lnTo>
                  <a:lnTo>
                    <a:pt x="965850" y="308134"/>
                  </a:lnTo>
                  <a:lnTo>
                    <a:pt x="961900" y="311307"/>
                  </a:lnTo>
                  <a:lnTo>
                    <a:pt x="956848" y="313768"/>
                  </a:lnTo>
                  <a:lnTo>
                    <a:pt x="951926" y="316359"/>
                  </a:lnTo>
                  <a:lnTo>
                    <a:pt x="946098" y="318237"/>
                  </a:lnTo>
                  <a:lnTo>
                    <a:pt x="932628" y="320568"/>
                  </a:lnTo>
                  <a:lnTo>
                    <a:pt x="925374" y="321021"/>
                  </a:lnTo>
                  <a:lnTo>
                    <a:pt x="1001673" y="321021"/>
                  </a:lnTo>
                  <a:lnTo>
                    <a:pt x="1021448" y="281760"/>
                  </a:lnTo>
                  <a:lnTo>
                    <a:pt x="1023099" y="257232"/>
                  </a:lnTo>
                  <a:lnTo>
                    <a:pt x="1022193" y="250561"/>
                  </a:lnTo>
                  <a:lnTo>
                    <a:pt x="1020379" y="244214"/>
                  </a:lnTo>
                  <a:lnTo>
                    <a:pt x="1018566" y="237738"/>
                  </a:lnTo>
                  <a:lnTo>
                    <a:pt x="1015911" y="232039"/>
                  </a:lnTo>
                  <a:lnTo>
                    <a:pt x="1012413" y="227118"/>
                  </a:lnTo>
                  <a:lnTo>
                    <a:pt x="1008916" y="222066"/>
                  </a:lnTo>
                  <a:lnTo>
                    <a:pt x="1004642" y="218116"/>
                  </a:lnTo>
                  <a:lnTo>
                    <a:pt x="999591" y="215266"/>
                  </a:lnTo>
                  <a:lnTo>
                    <a:pt x="994539" y="212287"/>
                  </a:lnTo>
                  <a:lnTo>
                    <a:pt x="988840" y="210798"/>
                  </a:lnTo>
                  <a:close/>
                </a:path>
                <a:path w="1023620" h="360679">
                  <a:moveTo>
                    <a:pt x="988581" y="83930"/>
                  </a:moveTo>
                  <a:lnTo>
                    <a:pt x="978737" y="83930"/>
                  </a:lnTo>
                  <a:lnTo>
                    <a:pt x="974140" y="84837"/>
                  </a:lnTo>
                  <a:lnTo>
                    <a:pt x="948688" y="114109"/>
                  </a:lnTo>
                  <a:lnTo>
                    <a:pt x="948688" y="123823"/>
                  </a:lnTo>
                  <a:lnTo>
                    <a:pt x="974140" y="152966"/>
                  </a:lnTo>
                  <a:lnTo>
                    <a:pt x="978737" y="153872"/>
                  </a:lnTo>
                  <a:lnTo>
                    <a:pt x="988581" y="153872"/>
                  </a:lnTo>
                  <a:lnTo>
                    <a:pt x="1017724" y="128421"/>
                  </a:lnTo>
                  <a:lnTo>
                    <a:pt x="1018631" y="123823"/>
                  </a:lnTo>
                  <a:lnTo>
                    <a:pt x="1018631" y="114109"/>
                  </a:lnTo>
                  <a:lnTo>
                    <a:pt x="1017724" y="109576"/>
                  </a:lnTo>
                  <a:lnTo>
                    <a:pt x="1014097" y="101027"/>
                  </a:lnTo>
                  <a:lnTo>
                    <a:pt x="1011636" y="97336"/>
                  </a:lnTo>
                  <a:lnTo>
                    <a:pt x="1008528" y="94227"/>
                  </a:lnTo>
                  <a:lnTo>
                    <a:pt x="1005419" y="90989"/>
                  </a:lnTo>
                  <a:lnTo>
                    <a:pt x="1001728" y="88463"/>
                  </a:lnTo>
                  <a:lnTo>
                    <a:pt x="993179" y="84837"/>
                  </a:lnTo>
                  <a:lnTo>
                    <a:pt x="988581" y="8393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31041" y="9421169"/>
              <a:ext cx="165735" cy="257810"/>
            </a:xfrm>
            <a:custGeom>
              <a:avLst/>
              <a:gdLst/>
              <a:ahLst/>
              <a:cxnLst/>
              <a:rect l="l" t="t" r="r" b="b"/>
              <a:pathLst>
                <a:path w="165734" h="257809">
                  <a:moveTo>
                    <a:pt x="151152" y="0"/>
                  </a:moveTo>
                  <a:lnTo>
                    <a:pt x="4662" y="0"/>
                  </a:lnTo>
                  <a:lnTo>
                    <a:pt x="4662" y="135027"/>
                  </a:lnTo>
                  <a:lnTo>
                    <a:pt x="54399" y="135027"/>
                  </a:lnTo>
                  <a:lnTo>
                    <a:pt x="69140" y="135658"/>
                  </a:lnTo>
                  <a:lnTo>
                    <a:pt x="106455" y="150752"/>
                  </a:lnTo>
                  <a:lnTo>
                    <a:pt x="114433" y="175632"/>
                  </a:lnTo>
                  <a:lnTo>
                    <a:pt x="113473" y="185006"/>
                  </a:lnTo>
                  <a:lnTo>
                    <a:pt x="80433" y="215023"/>
                  </a:lnTo>
                  <a:lnTo>
                    <a:pt x="54788" y="217792"/>
                  </a:lnTo>
                  <a:lnTo>
                    <a:pt x="39973" y="217403"/>
                  </a:lnTo>
                  <a:lnTo>
                    <a:pt x="25451" y="216238"/>
                  </a:lnTo>
                  <a:lnTo>
                    <a:pt x="11899" y="214246"/>
                  </a:lnTo>
                  <a:lnTo>
                    <a:pt x="0" y="211769"/>
                  </a:lnTo>
                  <a:lnTo>
                    <a:pt x="0" y="253152"/>
                  </a:lnTo>
                  <a:lnTo>
                    <a:pt x="3756" y="253799"/>
                  </a:lnTo>
                  <a:lnTo>
                    <a:pt x="16643" y="255548"/>
                  </a:lnTo>
                  <a:lnTo>
                    <a:pt x="30502" y="256843"/>
                  </a:lnTo>
                  <a:lnTo>
                    <a:pt x="48441" y="257814"/>
                  </a:lnTo>
                  <a:lnTo>
                    <a:pt x="64283" y="257462"/>
                  </a:lnTo>
                  <a:lnTo>
                    <a:pt x="107099" y="249035"/>
                  </a:lnTo>
                  <a:lnTo>
                    <a:pt x="146392" y="223572"/>
                  </a:lnTo>
                  <a:lnTo>
                    <a:pt x="164607" y="182639"/>
                  </a:lnTo>
                  <a:lnTo>
                    <a:pt x="165141" y="172718"/>
                  </a:lnTo>
                  <a:lnTo>
                    <a:pt x="164631" y="161935"/>
                  </a:lnTo>
                  <a:lnTo>
                    <a:pt x="147607" y="122204"/>
                  </a:lnTo>
                  <a:lnTo>
                    <a:pt x="112903" y="101938"/>
                  </a:lnTo>
                  <a:lnTo>
                    <a:pt x="67222" y="96364"/>
                  </a:lnTo>
                  <a:lnTo>
                    <a:pt x="48959" y="96364"/>
                  </a:lnTo>
                  <a:lnTo>
                    <a:pt x="48959" y="44685"/>
                  </a:lnTo>
                  <a:lnTo>
                    <a:pt x="151152" y="44685"/>
                  </a:lnTo>
                  <a:lnTo>
                    <a:pt x="151152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816321" y="9392608"/>
            <a:ext cx="599440" cy="287020"/>
          </a:xfrm>
          <a:custGeom>
            <a:avLst/>
            <a:gdLst/>
            <a:ahLst/>
            <a:cxnLst/>
            <a:rect l="l" t="t" r="r" b="b"/>
            <a:pathLst>
              <a:path w="599439" h="287020">
                <a:moveTo>
                  <a:pt x="88528" y="0"/>
                </a:moveTo>
                <a:lnTo>
                  <a:pt x="79721" y="0"/>
                </a:lnTo>
                <a:lnTo>
                  <a:pt x="75576" y="841"/>
                </a:lnTo>
                <a:lnTo>
                  <a:pt x="71690" y="2525"/>
                </a:lnTo>
                <a:lnTo>
                  <a:pt x="67934" y="4079"/>
                </a:lnTo>
                <a:lnTo>
                  <a:pt x="53039" y="26811"/>
                </a:lnTo>
                <a:lnTo>
                  <a:pt x="53039" y="35359"/>
                </a:lnTo>
                <a:lnTo>
                  <a:pt x="79721" y="61976"/>
                </a:lnTo>
                <a:lnTo>
                  <a:pt x="88528" y="61976"/>
                </a:lnTo>
                <a:lnTo>
                  <a:pt x="115016" y="35359"/>
                </a:lnTo>
                <a:lnTo>
                  <a:pt x="115016" y="26811"/>
                </a:lnTo>
                <a:lnTo>
                  <a:pt x="114238" y="22795"/>
                </a:lnTo>
                <a:lnTo>
                  <a:pt x="111130" y="15283"/>
                </a:lnTo>
                <a:lnTo>
                  <a:pt x="108928" y="11980"/>
                </a:lnTo>
                <a:lnTo>
                  <a:pt x="106079" y="9131"/>
                </a:lnTo>
                <a:lnTo>
                  <a:pt x="103359" y="6281"/>
                </a:lnTo>
                <a:lnTo>
                  <a:pt x="100121" y="4079"/>
                </a:lnTo>
                <a:lnTo>
                  <a:pt x="96364" y="2525"/>
                </a:lnTo>
                <a:lnTo>
                  <a:pt x="92608" y="841"/>
                </a:lnTo>
                <a:lnTo>
                  <a:pt x="88528" y="0"/>
                </a:lnTo>
                <a:close/>
              </a:path>
              <a:path w="599439" h="287020">
                <a:moveTo>
                  <a:pt x="168055" y="245574"/>
                </a:moveTo>
                <a:lnTo>
                  <a:pt x="0" y="245574"/>
                </a:lnTo>
                <a:lnTo>
                  <a:pt x="0" y="282488"/>
                </a:lnTo>
                <a:lnTo>
                  <a:pt x="168055" y="282488"/>
                </a:lnTo>
                <a:lnTo>
                  <a:pt x="168055" y="245574"/>
                </a:lnTo>
                <a:close/>
              </a:path>
              <a:path w="599439" h="287020">
                <a:moveTo>
                  <a:pt x="111130" y="85096"/>
                </a:moveTo>
                <a:lnTo>
                  <a:pt x="6799" y="85096"/>
                </a:lnTo>
                <a:lnTo>
                  <a:pt x="6799" y="122010"/>
                </a:lnTo>
                <a:lnTo>
                  <a:pt x="62559" y="122010"/>
                </a:lnTo>
                <a:lnTo>
                  <a:pt x="62559" y="245574"/>
                </a:lnTo>
                <a:lnTo>
                  <a:pt x="111130" y="245574"/>
                </a:lnTo>
                <a:lnTo>
                  <a:pt x="111130" y="85096"/>
                </a:lnTo>
                <a:close/>
              </a:path>
              <a:path w="599439" h="287020">
                <a:moveTo>
                  <a:pt x="258592" y="85096"/>
                </a:moveTo>
                <a:lnTo>
                  <a:pt x="217598" y="85096"/>
                </a:lnTo>
                <a:lnTo>
                  <a:pt x="217598" y="282488"/>
                </a:lnTo>
                <a:lnTo>
                  <a:pt x="265003" y="282488"/>
                </a:lnTo>
                <a:lnTo>
                  <a:pt x="265003" y="157564"/>
                </a:lnTo>
                <a:lnTo>
                  <a:pt x="271038" y="149647"/>
                </a:lnTo>
                <a:lnTo>
                  <a:pt x="303212" y="121427"/>
                </a:lnTo>
                <a:lnTo>
                  <a:pt x="378797" y="121427"/>
                </a:lnTo>
                <a:lnTo>
                  <a:pt x="376728" y="114238"/>
                </a:lnTo>
                <a:lnTo>
                  <a:pt x="259757" y="114238"/>
                </a:lnTo>
                <a:lnTo>
                  <a:pt x="258592" y="85096"/>
                </a:lnTo>
                <a:close/>
              </a:path>
              <a:path w="599439" h="287020">
                <a:moveTo>
                  <a:pt x="378797" y="121427"/>
                </a:moveTo>
                <a:lnTo>
                  <a:pt x="311242" y="121427"/>
                </a:lnTo>
                <a:lnTo>
                  <a:pt x="321782" y="123455"/>
                </a:lnTo>
                <a:lnTo>
                  <a:pt x="329311" y="129538"/>
                </a:lnTo>
                <a:lnTo>
                  <a:pt x="333828" y="139678"/>
                </a:lnTo>
                <a:lnTo>
                  <a:pt x="335334" y="153872"/>
                </a:lnTo>
                <a:lnTo>
                  <a:pt x="335334" y="282488"/>
                </a:lnTo>
                <a:lnTo>
                  <a:pt x="382739" y="282488"/>
                </a:lnTo>
                <a:lnTo>
                  <a:pt x="382728" y="149647"/>
                </a:lnTo>
                <a:lnTo>
                  <a:pt x="382496" y="142313"/>
                </a:lnTo>
                <a:lnTo>
                  <a:pt x="381768" y="135027"/>
                </a:lnTo>
                <a:lnTo>
                  <a:pt x="380553" y="128130"/>
                </a:lnTo>
                <a:lnTo>
                  <a:pt x="378797" y="121427"/>
                </a:lnTo>
                <a:close/>
              </a:path>
              <a:path w="599439" h="287020">
                <a:moveTo>
                  <a:pt x="322317" y="80822"/>
                </a:moveTo>
                <a:lnTo>
                  <a:pt x="315063" y="80822"/>
                </a:lnTo>
                <a:lnTo>
                  <a:pt x="308523" y="81599"/>
                </a:lnTo>
                <a:lnTo>
                  <a:pt x="296865" y="84707"/>
                </a:lnTo>
                <a:lnTo>
                  <a:pt x="291426" y="86974"/>
                </a:lnTo>
                <a:lnTo>
                  <a:pt x="286374" y="89953"/>
                </a:lnTo>
                <a:lnTo>
                  <a:pt x="281323" y="92802"/>
                </a:lnTo>
                <a:lnTo>
                  <a:pt x="259757" y="114238"/>
                </a:lnTo>
                <a:lnTo>
                  <a:pt x="376728" y="114238"/>
                </a:lnTo>
                <a:lnTo>
                  <a:pt x="376392" y="113073"/>
                </a:lnTo>
                <a:lnTo>
                  <a:pt x="372636" y="105820"/>
                </a:lnTo>
                <a:lnTo>
                  <a:pt x="367585" y="99861"/>
                </a:lnTo>
                <a:lnTo>
                  <a:pt x="362533" y="93774"/>
                </a:lnTo>
                <a:lnTo>
                  <a:pt x="329651" y="81137"/>
                </a:lnTo>
                <a:lnTo>
                  <a:pt x="322317" y="80822"/>
                </a:lnTo>
                <a:close/>
              </a:path>
              <a:path w="599439" h="287020">
                <a:moveTo>
                  <a:pt x="522429" y="122010"/>
                </a:moveTo>
                <a:lnTo>
                  <a:pt x="473858" y="122010"/>
                </a:lnTo>
                <a:lnTo>
                  <a:pt x="473858" y="218375"/>
                </a:lnTo>
                <a:lnTo>
                  <a:pt x="481112" y="257814"/>
                </a:lnTo>
                <a:lnTo>
                  <a:pt x="515046" y="282877"/>
                </a:lnTo>
                <a:lnTo>
                  <a:pt x="548658" y="286957"/>
                </a:lnTo>
                <a:lnTo>
                  <a:pt x="556429" y="286957"/>
                </a:lnTo>
                <a:lnTo>
                  <a:pt x="599059" y="280570"/>
                </a:lnTo>
                <a:lnTo>
                  <a:pt x="599171" y="249072"/>
                </a:lnTo>
                <a:lnTo>
                  <a:pt x="556235" y="249072"/>
                </a:lnTo>
                <a:lnTo>
                  <a:pt x="547759" y="248537"/>
                </a:lnTo>
                <a:lnTo>
                  <a:pt x="522429" y="214878"/>
                </a:lnTo>
                <a:lnTo>
                  <a:pt x="522429" y="122010"/>
                </a:lnTo>
                <a:close/>
              </a:path>
              <a:path w="599439" h="287020">
                <a:moveTo>
                  <a:pt x="599171" y="242660"/>
                </a:moveTo>
                <a:lnTo>
                  <a:pt x="593084" y="244344"/>
                </a:lnTo>
                <a:lnTo>
                  <a:pt x="586349" y="245834"/>
                </a:lnTo>
                <a:lnTo>
                  <a:pt x="571583" y="248424"/>
                </a:lnTo>
                <a:lnTo>
                  <a:pt x="564006" y="249072"/>
                </a:lnTo>
                <a:lnTo>
                  <a:pt x="599171" y="249072"/>
                </a:lnTo>
                <a:lnTo>
                  <a:pt x="599171" y="242660"/>
                </a:lnTo>
                <a:close/>
              </a:path>
              <a:path w="599439" h="287020">
                <a:moveTo>
                  <a:pt x="599171" y="85096"/>
                </a:moveTo>
                <a:lnTo>
                  <a:pt x="420819" y="85096"/>
                </a:lnTo>
                <a:lnTo>
                  <a:pt x="420819" y="122010"/>
                </a:lnTo>
                <a:lnTo>
                  <a:pt x="599171" y="122010"/>
                </a:lnTo>
                <a:lnTo>
                  <a:pt x="599171" y="85096"/>
                </a:lnTo>
                <a:close/>
              </a:path>
              <a:path w="599439" h="287020">
                <a:moveTo>
                  <a:pt x="522429" y="21954"/>
                </a:moveTo>
                <a:lnTo>
                  <a:pt x="473858" y="34582"/>
                </a:lnTo>
                <a:lnTo>
                  <a:pt x="473858" y="85096"/>
                </a:lnTo>
                <a:lnTo>
                  <a:pt x="522429" y="85096"/>
                </a:lnTo>
                <a:lnTo>
                  <a:pt x="522429" y="21954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60929" y="9392608"/>
            <a:ext cx="2534046" cy="2869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75BC0F-D572-1DF3-F071-BFE2E5C9731C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951" y="1256506"/>
            <a:ext cx="865327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6351" y="2217741"/>
            <a:ext cx="1364041" cy="432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261711"/>
            <a:ext cx="104708" cy="104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8459" y="2502541"/>
            <a:ext cx="104708" cy="104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33474" y="3266364"/>
            <a:ext cx="7598447" cy="3603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3474" y="3957442"/>
            <a:ext cx="7598447" cy="3648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24956" y="4931378"/>
            <a:ext cx="3811484" cy="18123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915989" y="5507685"/>
          <a:ext cx="4220209" cy="421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5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894980" y="7434328"/>
            <a:ext cx="314325" cy="393065"/>
          </a:xfrm>
          <a:custGeom>
            <a:avLst/>
            <a:gdLst/>
            <a:ahLst/>
            <a:cxnLst/>
            <a:rect l="l" t="t" r="r" b="b"/>
            <a:pathLst>
              <a:path w="314325" h="393065">
                <a:moveTo>
                  <a:pt x="285730" y="143974"/>
                </a:moveTo>
                <a:lnTo>
                  <a:pt x="130843" y="143974"/>
                </a:lnTo>
                <a:lnTo>
                  <a:pt x="130844" y="192439"/>
                </a:lnTo>
                <a:lnTo>
                  <a:pt x="128815" y="199588"/>
                </a:lnTo>
                <a:lnTo>
                  <a:pt x="121148" y="211996"/>
                </a:lnTo>
                <a:lnTo>
                  <a:pt x="115663" y="217011"/>
                </a:lnTo>
                <a:lnTo>
                  <a:pt x="62332" y="243709"/>
                </a:lnTo>
                <a:lnTo>
                  <a:pt x="54523" y="248321"/>
                </a:lnTo>
                <a:lnTo>
                  <a:pt x="28668" y="284367"/>
                </a:lnTo>
                <a:lnTo>
                  <a:pt x="26183" y="302248"/>
                </a:lnTo>
                <a:lnTo>
                  <a:pt x="26183" y="314126"/>
                </a:lnTo>
                <a:lnTo>
                  <a:pt x="287841" y="314126"/>
                </a:lnTo>
                <a:lnTo>
                  <a:pt x="287841" y="157063"/>
                </a:lnTo>
                <a:lnTo>
                  <a:pt x="285730" y="143974"/>
                </a:lnTo>
                <a:close/>
              </a:path>
              <a:path w="314325" h="393065">
                <a:moveTo>
                  <a:pt x="130843" y="0"/>
                </a:moveTo>
                <a:lnTo>
                  <a:pt x="7219" y="0"/>
                </a:lnTo>
                <a:lnTo>
                  <a:pt x="4722" y="1034"/>
                </a:lnTo>
                <a:lnTo>
                  <a:pt x="1040" y="4716"/>
                </a:lnTo>
                <a:lnTo>
                  <a:pt x="6" y="7212"/>
                </a:lnTo>
                <a:lnTo>
                  <a:pt x="4" y="11969"/>
                </a:lnTo>
                <a:lnTo>
                  <a:pt x="506" y="14092"/>
                </a:lnTo>
                <a:lnTo>
                  <a:pt x="13094" y="39265"/>
                </a:lnTo>
                <a:lnTo>
                  <a:pt x="3910" y="48456"/>
                </a:lnTo>
                <a:lnTo>
                  <a:pt x="2467" y="50625"/>
                </a:lnTo>
                <a:lnTo>
                  <a:pt x="502" y="55397"/>
                </a:lnTo>
                <a:lnTo>
                  <a:pt x="0" y="57954"/>
                </a:lnTo>
                <a:lnTo>
                  <a:pt x="3" y="177843"/>
                </a:lnTo>
                <a:lnTo>
                  <a:pt x="51980" y="212907"/>
                </a:lnTo>
                <a:lnTo>
                  <a:pt x="62419" y="213805"/>
                </a:lnTo>
                <a:lnTo>
                  <a:pt x="65892" y="213170"/>
                </a:lnTo>
                <a:lnTo>
                  <a:pt x="102481" y="165840"/>
                </a:lnTo>
                <a:lnTo>
                  <a:pt x="103168" y="163092"/>
                </a:lnTo>
                <a:lnTo>
                  <a:pt x="104441" y="160525"/>
                </a:lnTo>
                <a:lnTo>
                  <a:pt x="107985" y="156105"/>
                </a:lnTo>
                <a:lnTo>
                  <a:pt x="110214" y="154305"/>
                </a:lnTo>
                <a:lnTo>
                  <a:pt x="130843" y="143974"/>
                </a:lnTo>
                <a:lnTo>
                  <a:pt x="285730" y="143974"/>
                </a:lnTo>
                <a:lnTo>
                  <a:pt x="280505" y="111570"/>
                </a:lnTo>
                <a:lnTo>
                  <a:pt x="42562" y="111570"/>
                </a:lnTo>
                <a:lnTo>
                  <a:pt x="39272" y="111246"/>
                </a:lnTo>
                <a:lnTo>
                  <a:pt x="33269" y="108749"/>
                </a:lnTo>
                <a:lnTo>
                  <a:pt x="30738" y="106672"/>
                </a:lnTo>
                <a:lnTo>
                  <a:pt x="27132" y="101257"/>
                </a:lnTo>
                <a:lnTo>
                  <a:pt x="26183" y="98128"/>
                </a:lnTo>
                <a:lnTo>
                  <a:pt x="26183" y="90553"/>
                </a:lnTo>
                <a:lnTo>
                  <a:pt x="27907" y="86391"/>
                </a:lnTo>
                <a:lnTo>
                  <a:pt x="34043" y="80255"/>
                </a:lnTo>
                <a:lnTo>
                  <a:pt x="38205" y="78531"/>
                </a:lnTo>
                <a:lnTo>
                  <a:pt x="264898" y="78531"/>
                </a:lnTo>
                <a:lnTo>
                  <a:pt x="257550" y="64317"/>
                </a:lnTo>
                <a:lnTo>
                  <a:pt x="223566" y="30313"/>
                </a:lnTo>
                <a:lnTo>
                  <a:pt x="180468" y="8010"/>
                </a:lnTo>
                <a:lnTo>
                  <a:pt x="130843" y="0"/>
                </a:lnTo>
                <a:close/>
              </a:path>
              <a:path w="314325" h="393065">
                <a:moveTo>
                  <a:pt x="264898" y="78531"/>
                </a:moveTo>
                <a:lnTo>
                  <a:pt x="45780" y="78531"/>
                </a:lnTo>
                <a:lnTo>
                  <a:pt x="48943" y="79491"/>
                </a:lnTo>
                <a:lnTo>
                  <a:pt x="54324" y="83086"/>
                </a:lnTo>
                <a:lnTo>
                  <a:pt x="56421" y="85641"/>
                </a:lnTo>
                <a:lnTo>
                  <a:pt x="58897" y="91620"/>
                </a:lnTo>
                <a:lnTo>
                  <a:pt x="59221" y="94910"/>
                </a:lnTo>
                <a:lnTo>
                  <a:pt x="57941" y="101291"/>
                </a:lnTo>
                <a:lnTo>
                  <a:pt x="56401" y="104173"/>
                </a:lnTo>
                <a:lnTo>
                  <a:pt x="51787" y="108769"/>
                </a:lnTo>
                <a:lnTo>
                  <a:pt x="48909" y="110307"/>
                </a:lnTo>
                <a:lnTo>
                  <a:pt x="42562" y="111570"/>
                </a:lnTo>
                <a:lnTo>
                  <a:pt x="280505" y="111570"/>
                </a:lnTo>
                <a:lnTo>
                  <a:pt x="279837" y="107431"/>
                </a:lnTo>
                <a:lnTo>
                  <a:pt x="264898" y="78531"/>
                </a:lnTo>
                <a:close/>
              </a:path>
              <a:path w="314325" h="393065">
                <a:moveTo>
                  <a:pt x="304515" y="340303"/>
                </a:moveTo>
                <a:lnTo>
                  <a:pt x="9623" y="340303"/>
                </a:lnTo>
                <a:lnTo>
                  <a:pt x="6294" y="341682"/>
                </a:lnTo>
                <a:lnTo>
                  <a:pt x="1385" y="346591"/>
                </a:lnTo>
                <a:lnTo>
                  <a:pt x="6" y="349921"/>
                </a:lnTo>
                <a:lnTo>
                  <a:pt x="6" y="383040"/>
                </a:lnTo>
                <a:lnTo>
                  <a:pt x="1385" y="386370"/>
                </a:lnTo>
                <a:lnTo>
                  <a:pt x="6294" y="391279"/>
                </a:lnTo>
                <a:lnTo>
                  <a:pt x="9623" y="392658"/>
                </a:lnTo>
                <a:lnTo>
                  <a:pt x="304515" y="392658"/>
                </a:lnTo>
                <a:lnTo>
                  <a:pt x="307844" y="391279"/>
                </a:lnTo>
                <a:lnTo>
                  <a:pt x="312753" y="386370"/>
                </a:lnTo>
                <a:lnTo>
                  <a:pt x="314132" y="383040"/>
                </a:lnTo>
                <a:lnTo>
                  <a:pt x="314132" y="349921"/>
                </a:lnTo>
                <a:lnTo>
                  <a:pt x="312753" y="346591"/>
                </a:lnTo>
                <a:lnTo>
                  <a:pt x="307844" y="341682"/>
                </a:lnTo>
                <a:lnTo>
                  <a:pt x="304515" y="340303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30612" y="5874166"/>
            <a:ext cx="146592" cy="1465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82470" y="6722308"/>
            <a:ext cx="146592" cy="1465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16424" y="5874166"/>
            <a:ext cx="146592" cy="1465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64566" y="6722308"/>
            <a:ext cx="146592" cy="1465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64566" y="8408120"/>
            <a:ext cx="146592" cy="1465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16424" y="9256262"/>
            <a:ext cx="146592" cy="14659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30612" y="9256262"/>
            <a:ext cx="146592" cy="1465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82470" y="8408120"/>
            <a:ext cx="146592" cy="1465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FE37399-6B7D-F74D-D9FC-EFE13E07500F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062" y="1256506"/>
            <a:ext cx="406472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674" y="2209581"/>
            <a:ext cx="17483229" cy="824807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3979" y="5245913"/>
          <a:ext cx="3822698" cy="76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44121" y="5245913"/>
          <a:ext cx="3822698" cy="305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9729" y="4513176"/>
            <a:ext cx="4130283" cy="3640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21425" y="4513176"/>
            <a:ext cx="4128729" cy="3640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663982" y="9391832"/>
            <a:ext cx="1023619" cy="360680"/>
            <a:chOff x="6663982" y="9391832"/>
            <a:chExt cx="1023619" cy="360680"/>
          </a:xfrm>
        </p:grpSpPr>
        <p:sp>
          <p:nvSpPr>
            <p:cNvPr id="9" name="object 9"/>
            <p:cNvSpPr/>
            <p:nvPr/>
          </p:nvSpPr>
          <p:spPr>
            <a:xfrm>
              <a:off x="6663982" y="9391832"/>
              <a:ext cx="1023619" cy="360680"/>
            </a:xfrm>
            <a:custGeom>
              <a:avLst/>
              <a:gdLst/>
              <a:ahLst/>
              <a:cxnLst/>
              <a:rect l="l" t="t" r="r" b="b"/>
              <a:pathLst>
                <a:path w="1023620" h="360679">
                  <a:moveTo>
                    <a:pt x="142021" y="29336"/>
                  </a:moveTo>
                  <a:lnTo>
                    <a:pt x="75187" y="29336"/>
                  </a:lnTo>
                  <a:lnTo>
                    <a:pt x="0" y="283266"/>
                  </a:lnTo>
                  <a:lnTo>
                    <a:pt x="47405" y="283266"/>
                  </a:lnTo>
                  <a:lnTo>
                    <a:pt x="61782" y="233140"/>
                  </a:lnTo>
                  <a:lnTo>
                    <a:pt x="202367" y="233140"/>
                  </a:lnTo>
                  <a:lnTo>
                    <a:pt x="190804" y="194089"/>
                  </a:lnTo>
                  <a:lnTo>
                    <a:pt x="73245" y="194089"/>
                  </a:lnTo>
                  <a:lnTo>
                    <a:pt x="106661" y="75965"/>
                  </a:lnTo>
                  <a:lnTo>
                    <a:pt x="155828" y="75965"/>
                  </a:lnTo>
                  <a:lnTo>
                    <a:pt x="142021" y="29336"/>
                  </a:lnTo>
                  <a:close/>
                </a:path>
                <a:path w="1023620" h="360679">
                  <a:moveTo>
                    <a:pt x="202367" y="233140"/>
                  </a:moveTo>
                  <a:lnTo>
                    <a:pt x="150375" y="233140"/>
                  </a:lnTo>
                  <a:lnTo>
                    <a:pt x="164364" y="283266"/>
                  </a:lnTo>
                  <a:lnTo>
                    <a:pt x="217209" y="283266"/>
                  </a:lnTo>
                  <a:lnTo>
                    <a:pt x="202367" y="233140"/>
                  </a:lnTo>
                  <a:close/>
                </a:path>
                <a:path w="1023620" h="360679">
                  <a:moveTo>
                    <a:pt x="155828" y="75965"/>
                  </a:moveTo>
                  <a:lnTo>
                    <a:pt x="106661" y="75965"/>
                  </a:lnTo>
                  <a:lnTo>
                    <a:pt x="139690" y="194089"/>
                  </a:lnTo>
                  <a:lnTo>
                    <a:pt x="190804" y="194089"/>
                  </a:lnTo>
                  <a:lnTo>
                    <a:pt x="155828" y="75965"/>
                  </a:lnTo>
                  <a:close/>
                </a:path>
                <a:path w="1023620" h="360679">
                  <a:moveTo>
                    <a:pt x="379436" y="0"/>
                  </a:moveTo>
                  <a:lnTo>
                    <a:pt x="277243" y="0"/>
                  </a:lnTo>
                  <a:lnTo>
                    <a:pt x="277243" y="360396"/>
                  </a:lnTo>
                  <a:lnTo>
                    <a:pt x="379436" y="360396"/>
                  </a:lnTo>
                  <a:lnTo>
                    <a:pt x="379436" y="323482"/>
                  </a:lnTo>
                  <a:lnTo>
                    <a:pt x="320957" y="323482"/>
                  </a:lnTo>
                  <a:lnTo>
                    <a:pt x="320957" y="36913"/>
                  </a:lnTo>
                  <a:lnTo>
                    <a:pt x="379436" y="36913"/>
                  </a:lnTo>
                  <a:lnTo>
                    <a:pt x="379436" y="0"/>
                  </a:lnTo>
                  <a:close/>
                </a:path>
                <a:path w="1023620" h="360679">
                  <a:moveTo>
                    <a:pt x="808610" y="0"/>
                  </a:moveTo>
                  <a:lnTo>
                    <a:pt x="706805" y="0"/>
                  </a:lnTo>
                  <a:lnTo>
                    <a:pt x="706805" y="36913"/>
                  </a:lnTo>
                  <a:lnTo>
                    <a:pt x="764896" y="36913"/>
                  </a:lnTo>
                  <a:lnTo>
                    <a:pt x="764896" y="323482"/>
                  </a:lnTo>
                  <a:lnTo>
                    <a:pt x="706805" y="323482"/>
                  </a:lnTo>
                  <a:lnTo>
                    <a:pt x="706805" y="360396"/>
                  </a:lnTo>
                  <a:lnTo>
                    <a:pt x="808610" y="360396"/>
                  </a:lnTo>
                  <a:lnTo>
                    <a:pt x="808610" y="0"/>
                  </a:lnTo>
                  <a:close/>
                </a:path>
                <a:path w="1023620" h="360679">
                  <a:moveTo>
                    <a:pt x="917603" y="320762"/>
                  </a:moveTo>
                  <a:lnTo>
                    <a:pt x="917603" y="351654"/>
                  </a:lnTo>
                  <a:lnTo>
                    <a:pt x="930401" y="351216"/>
                  </a:lnTo>
                  <a:lnTo>
                    <a:pt x="973326" y="340944"/>
                  </a:lnTo>
                  <a:lnTo>
                    <a:pt x="1001673" y="321021"/>
                  </a:lnTo>
                  <a:lnTo>
                    <a:pt x="925374" y="321021"/>
                  </a:lnTo>
                  <a:lnTo>
                    <a:pt x="917603" y="320762"/>
                  </a:lnTo>
                  <a:close/>
                </a:path>
                <a:path w="1023620" h="360679">
                  <a:moveTo>
                    <a:pt x="988840" y="210798"/>
                  </a:moveTo>
                  <a:lnTo>
                    <a:pt x="977442" y="210798"/>
                  </a:lnTo>
                  <a:lnTo>
                    <a:pt x="972909" y="211704"/>
                  </a:lnTo>
                  <a:lnTo>
                    <a:pt x="952768" y="231003"/>
                  </a:lnTo>
                  <a:lnTo>
                    <a:pt x="951343" y="234759"/>
                  </a:lnTo>
                  <a:lnTo>
                    <a:pt x="950631" y="238645"/>
                  </a:lnTo>
                  <a:lnTo>
                    <a:pt x="950631" y="246805"/>
                  </a:lnTo>
                  <a:lnTo>
                    <a:pt x="963648" y="269471"/>
                  </a:lnTo>
                  <a:lnTo>
                    <a:pt x="965462" y="271544"/>
                  </a:lnTo>
                  <a:lnTo>
                    <a:pt x="967145" y="273746"/>
                  </a:lnTo>
                  <a:lnTo>
                    <a:pt x="968829" y="275818"/>
                  </a:lnTo>
                  <a:lnTo>
                    <a:pt x="970189" y="278214"/>
                  </a:lnTo>
                  <a:lnTo>
                    <a:pt x="971225" y="280934"/>
                  </a:lnTo>
                  <a:lnTo>
                    <a:pt x="972391" y="283525"/>
                  </a:lnTo>
                  <a:lnTo>
                    <a:pt x="972974" y="286698"/>
                  </a:lnTo>
                  <a:lnTo>
                    <a:pt x="972974" y="295765"/>
                  </a:lnTo>
                  <a:lnTo>
                    <a:pt x="971549" y="300363"/>
                  </a:lnTo>
                  <a:lnTo>
                    <a:pt x="965850" y="308134"/>
                  </a:lnTo>
                  <a:lnTo>
                    <a:pt x="961900" y="311307"/>
                  </a:lnTo>
                  <a:lnTo>
                    <a:pt x="956848" y="313768"/>
                  </a:lnTo>
                  <a:lnTo>
                    <a:pt x="951926" y="316359"/>
                  </a:lnTo>
                  <a:lnTo>
                    <a:pt x="946098" y="318237"/>
                  </a:lnTo>
                  <a:lnTo>
                    <a:pt x="932628" y="320568"/>
                  </a:lnTo>
                  <a:lnTo>
                    <a:pt x="925374" y="321021"/>
                  </a:lnTo>
                  <a:lnTo>
                    <a:pt x="1001673" y="321021"/>
                  </a:lnTo>
                  <a:lnTo>
                    <a:pt x="1021448" y="281760"/>
                  </a:lnTo>
                  <a:lnTo>
                    <a:pt x="1023099" y="257232"/>
                  </a:lnTo>
                  <a:lnTo>
                    <a:pt x="1022193" y="250561"/>
                  </a:lnTo>
                  <a:lnTo>
                    <a:pt x="1020379" y="244214"/>
                  </a:lnTo>
                  <a:lnTo>
                    <a:pt x="1018566" y="237738"/>
                  </a:lnTo>
                  <a:lnTo>
                    <a:pt x="1015911" y="232039"/>
                  </a:lnTo>
                  <a:lnTo>
                    <a:pt x="1012413" y="227118"/>
                  </a:lnTo>
                  <a:lnTo>
                    <a:pt x="1008916" y="222066"/>
                  </a:lnTo>
                  <a:lnTo>
                    <a:pt x="1004642" y="218116"/>
                  </a:lnTo>
                  <a:lnTo>
                    <a:pt x="999591" y="215266"/>
                  </a:lnTo>
                  <a:lnTo>
                    <a:pt x="994539" y="212287"/>
                  </a:lnTo>
                  <a:lnTo>
                    <a:pt x="988840" y="210798"/>
                  </a:lnTo>
                  <a:close/>
                </a:path>
                <a:path w="1023620" h="360679">
                  <a:moveTo>
                    <a:pt x="988581" y="83930"/>
                  </a:moveTo>
                  <a:lnTo>
                    <a:pt x="978737" y="83930"/>
                  </a:lnTo>
                  <a:lnTo>
                    <a:pt x="974140" y="84837"/>
                  </a:lnTo>
                  <a:lnTo>
                    <a:pt x="948688" y="114109"/>
                  </a:lnTo>
                  <a:lnTo>
                    <a:pt x="948688" y="123823"/>
                  </a:lnTo>
                  <a:lnTo>
                    <a:pt x="974140" y="152966"/>
                  </a:lnTo>
                  <a:lnTo>
                    <a:pt x="978737" y="153872"/>
                  </a:lnTo>
                  <a:lnTo>
                    <a:pt x="988581" y="153872"/>
                  </a:lnTo>
                  <a:lnTo>
                    <a:pt x="1017724" y="128421"/>
                  </a:lnTo>
                  <a:lnTo>
                    <a:pt x="1018631" y="123823"/>
                  </a:lnTo>
                  <a:lnTo>
                    <a:pt x="1018631" y="114109"/>
                  </a:lnTo>
                  <a:lnTo>
                    <a:pt x="1017724" y="109576"/>
                  </a:lnTo>
                  <a:lnTo>
                    <a:pt x="1014097" y="101027"/>
                  </a:lnTo>
                  <a:lnTo>
                    <a:pt x="1011636" y="97336"/>
                  </a:lnTo>
                  <a:lnTo>
                    <a:pt x="1008528" y="94227"/>
                  </a:lnTo>
                  <a:lnTo>
                    <a:pt x="1005419" y="90989"/>
                  </a:lnTo>
                  <a:lnTo>
                    <a:pt x="1001728" y="88463"/>
                  </a:lnTo>
                  <a:lnTo>
                    <a:pt x="993179" y="84837"/>
                  </a:lnTo>
                  <a:lnTo>
                    <a:pt x="988581" y="8393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31041" y="9421169"/>
              <a:ext cx="165735" cy="257810"/>
            </a:xfrm>
            <a:custGeom>
              <a:avLst/>
              <a:gdLst/>
              <a:ahLst/>
              <a:cxnLst/>
              <a:rect l="l" t="t" r="r" b="b"/>
              <a:pathLst>
                <a:path w="165734" h="257809">
                  <a:moveTo>
                    <a:pt x="151152" y="0"/>
                  </a:moveTo>
                  <a:lnTo>
                    <a:pt x="4662" y="0"/>
                  </a:lnTo>
                  <a:lnTo>
                    <a:pt x="4662" y="135027"/>
                  </a:lnTo>
                  <a:lnTo>
                    <a:pt x="54399" y="135027"/>
                  </a:lnTo>
                  <a:lnTo>
                    <a:pt x="69140" y="135658"/>
                  </a:lnTo>
                  <a:lnTo>
                    <a:pt x="106455" y="150752"/>
                  </a:lnTo>
                  <a:lnTo>
                    <a:pt x="114433" y="175632"/>
                  </a:lnTo>
                  <a:lnTo>
                    <a:pt x="113473" y="185006"/>
                  </a:lnTo>
                  <a:lnTo>
                    <a:pt x="80433" y="215023"/>
                  </a:lnTo>
                  <a:lnTo>
                    <a:pt x="54788" y="217792"/>
                  </a:lnTo>
                  <a:lnTo>
                    <a:pt x="39973" y="217403"/>
                  </a:lnTo>
                  <a:lnTo>
                    <a:pt x="25451" y="216238"/>
                  </a:lnTo>
                  <a:lnTo>
                    <a:pt x="11899" y="214246"/>
                  </a:lnTo>
                  <a:lnTo>
                    <a:pt x="0" y="211769"/>
                  </a:lnTo>
                  <a:lnTo>
                    <a:pt x="0" y="253152"/>
                  </a:lnTo>
                  <a:lnTo>
                    <a:pt x="3756" y="253799"/>
                  </a:lnTo>
                  <a:lnTo>
                    <a:pt x="16643" y="255548"/>
                  </a:lnTo>
                  <a:lnTo>
                    <a:pt x="30502" y="256843"/>
                  </a:lnTo>
                  <a:lnTo>
                    <a:pt x="48441" y="257814"/>
                  </a:lnTo>
                  <a:lnTo>
                    <a:pt x="64283" y="257462"/>
                  </a:lnTo>
                  <a:lnTo>
                    <a:pt x="107099" y="249035"/>
                  </a:lnTo>
                  <a:lnTo>
                    <a:pt x="146392" y="223572"/>
                  </a:lnTo>
                  <a:lnTo>
                    <a:pt x="164607" y="182639"/>
                  </a:lnTo>
                  <a:lnTo>
                    <a:pt x="165141" y="172718"/>
                  </a:lnTo>
                  <a:lnTo>
                    <a:pt x="164631" y="161935"/>
                  </a:lnTo>
                  <a:lnTo>
                    <a:pt x="147607" y="122204"/>
                  </a:lnTo>
                  <a:lnTo>
                    <a:pt x="112903" y="101938"/>
                  </a:lnTo>
                  <a:lnTo>
                    <a:pt x="67222" y="96364"/>
                  </a:lnTo>
                  <a:lnTo>
                    <a:pt x="48959" y="96364"/>
                  </a:lnTo>
                  <a:lnTo>
                    <a:pt x="48959" y="44685"/>
                  </a:lnTo>
                  <a:lnTo>
                    <a:pt x="151152" y="44685"/>
                  </a:lnTo>
                  <a:lnTo>
                    <a:pt x="151152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816321" y="9392608"/>
            <a:ext cx="599440" cy="287020"/>
          </a:xfrm>
          <a:custGeom>
            <a:avLst/>
            <a:gdLst/>
            <a:ahLst/>
            <a:cxnLst/>
            <a:rect l="l" t="t" r="r" b="b"/>
            <a:pathLst>
              <a:path w="599439" h="287020">
                <a:moveTo>
                  <a:pt x="88528" y="0"/>
                </a:moveTo>
                <a:lnTo>
                  <a:pt x="79721" y="0"/>
                </a:lnTo>
                <a:lnTo>
                  <a:pt x="75576" y="841"/>
                </a:lnTo>
                <a:lnTo>
                  <a:pt x="71690" y="2525"/>
                </a:lnTo>
                <a:lnTo>
                  <a:pt x="67934" y="4079"/>
                </a:lnTo>
                <a:lnTo>
                  <a:pt x="53039" y="26811"/>
                </a:lnTo>
                <a:lnTo>
                  <a:pt x="53039" y="35359"/>
                </a:lnTo>
                <a:lnTo>
                  <a:pt x="79721" y="61976"/>
                </a:lnTo>
                <a:lnTo>
                  <a:pt x="88528" y="61976"/>
                </a:lnTo>
                <a:lnTo>
                  <a:pt x="115016" y="35359"/>
                </a:lnTo>
                <a:lnTo>
                  <a:pt x="115016" y="26811"/>
                </a:lnTo>
                <a:lnTo>
                  <a:pt x="114238" y="22795"/>
                </a:lnTo>
                <a:lnTo>
                  <a:pt x="111130" y="15283"/>
                </a:lnTo>
                <a:lnTo>
                  <a:pt x="108928" y="11980"/>
                </a:lnTo>
                <a:lnTo>
                  <a:pt x="106079" y="9131"/>
                </a:lnTo>
                <a:lnTo>
                  <a:pt x="103359" y="6281"/>
                </a:lnTo>
                <a:lnTo>
                  <a:pt x="100121" y="4079"/>
                </a:lnTo>
                <a:lnTo>
                  <a:pt x="96364" y="2525"/>
                </a:lnTo>
                <a:lnTo>
                  <a:pt x="92608" y="841"/>
                </a:lnTo>
                <a:lnTo>
                  <a:pt x="88528" y="0"/>
                </a:lnTo>
                <a:close/>
              </a:path>
              <a:path w="599439" h="287020">
                <a:moveTo>
                  <a:pt x="168055" y="245574"/>
                </a:moveTo>
                <a:lnTo>
                  <a:pt x="0" y="245574"/>
                </a:lnTo>
                <a:lnTo>
                  <a:pt x="0" y="282488"/>
                </a:lnTo>
                <a:lnTo>
                  <a:pt x="168055" y="282488"/>
                </a:lnTo>
                <a:lnTo>
                  <a:pt x="168055" y="245574"/>
                </a:lnTo>
                <a:close/>
              </a:path>
              <a:path w="599439" h="287020">
                <a:moveTo>
                  <a:pt x="111130" y="85096"/>
                </a:moveTo>
                <a:lnTo>
                  <a:pt x="6799" y="85096"/>
                </a:lnTo>
                <a:lnTo>
                  <a:pt x="6799" y="122010"/>
                </a:lnTo>
                <a:lnTo>
                  <a:pt x="62559" y="122010"/>
                </a:lnTo>
                <a:lnTo>
                  <a:pt x="62559" y="245574"/>
                </a:lnTo>
                <a:lnTo>
                  <a:pt x="111130" y="245574"/>
                </a:lnTo>
                <a:lnTo>
                  <a:pt x="111130" y="85096"/>
                </a:lnTo>
                <a:close/>
              </a:path>
              <a:path w="599439" h="287020">
                <a:moveTo>
                  <a:pt x="258592" y="85096"/>
                </a:moveTo>
                <a:lnTo>
                  <a:pt x="217598" y="85096"/>
                </a:lnTo>
                <a:lnTo>
                  <a:pt x="217598" y="282488"/>
                </a:lnTo>
                <a:lnTo>
                  <a:pt x="265003" y="282488"/>
                </a:lnTo>
                <a:lnTo>
                  <a:pt x="265003" y="157564"/>
                </a:lnTo>
                <a:lnTo>
                  <a:pt x="271038" y="149647"/>
                </a:lnTo>
                <a:lnTo>
                  <a:pt x="303212" y="121427"/>
                </a:lnTo>
                <a:lnTo>
                  <a:pt x="378797" y="121427"/>
                </a:lnTo>
                <a:lnTo>
                  <a:pt x="376728" y="114238"/>
                </a:lnTo>
                <a:lnTo>
                  <a:pt x="259757" y="114238"/>
                </a:lnTo>
                <a:lnTo>
                  <a:pt x="258592" y="85096"/>
                </a:lnTo>
                <a:close/>
              </a:path>
              <a:path w="599439" h="287020">
                <a:moveTo>
                  <a:pt x="378797" y="121427"/>
                </a:moveTo>
                <a:lnTo>
                  <a:pt x="311242" y="121427"/>
                </a:lnTo>
                <a:lnTo>
                  <a:pt x="321782" y="123455"/>
                </a:lnTo>
                <a:lnTo>
                  <a:pt x="329311" y="129538"/>
                </a:lnTo>
                <a:lnTo>
                  <a:pt x="333828" y="139678"/>
                </a:lnTo>
                <a:lnTo>
                  <a:pt x="335334" y="153872"/>
                </a:lnTo>
                <a:lnTo>
                  <a:pt x="335334" y="282488"/>
                </a:lnTo>
                <a:lnTo>
                  <a:pt x="382739" y="282488"/>
                </a:lnTo>
                <a:lnTo>
                  <a:pt x="382728" y="149647"/>
                </a:lnTo>
                <a:lnTo>
                  <a:pt x="382496" y="142313"/>
                </a:lnTo>
                <a:lnTo>
                  <a:pt x="381768" y="135027"/>
                </a:lnTo>
                <a:lnTo>
                  <a:pt x="380553" y="128130"/>
                </a:lnTo>
                <a:lnTo>
                  <a:pt x="378797" y="121427"/>
                </a:lnTo>
                <a:close/>
              </a:path>
              <a:path w="599439" h="287020">
                <a:moveTo>
                  <a:pt x="322317" y="80822"/>
                </a:moveTo>
                <a:lnTo>
                  <a:pt x="315063" y="80822"/>
                </a:lnTo>
                <a:lnTo>
                  <a:pt x="308523" y="81599"/>
                </a:lnTo>
                <a:lnTo>
                  <a:pt x="296865" y="84707"/>
                </a:lnTo>
                <a:lnTo>
                  <a:pt x="291426" y="86974"/>
                </a:lnTo>
                <a:lnTo>
                  <a:pt x="286374" y="89953"/>
                </a:lnTo>
                <a:lnTo>
                  <a:pt x="281323" y="92802"/>
                </a:lnTo>
                <a:lnTo>
                  <a:pt x="259757" y="114238"/>
                </a:lnTo>
                <a:lnTo>
                  <a:pt x="376728" y="114238"/>
                </a:lnTo>
                <a:lnTo>
                  <a:pt x="376392" y="113073"/>
                </a:lnTo>
                <a:lnTo>
                  <a:pt x="372636" y="105820"/>
                </a:lnTo>
                <a:lnTo>
                  <a:pt x="367585" y="99861"/>
                </a:lnTo>
                <a:lnTo>
                  <a:pt x="362533" y="93774"/>
                </a:lnTo>
                <a:lnTo>
                  <a:pt x="329651" y="81137"/>
                </a:lnTo>
                <a:lnTo>
                  <a:pt x="322317" y="80822"/>
                </a:lnTo>
                <a:close/>
              </a:path>
              <a:path w="599439" h="287020">
                <a:moveTo>
                  <a:pt x="522429" y="122010"/>
                </a:moveTo>
                <a:lnTo>
                  <a:pt x="473858" y="122010"/>
                </a:lnTo>
                <a:lnTo>
                  <a:pt x="473858" y="218375"/>
                </a:lnTo>
                <a:lnTo>
                  <a:pt x="481112" y="257814"/>
                </a:lnTo>
                <a:lnTo>
                  <a:pt x="515046" y="282877"/>
                </a:lnTo>
                <a:lnTo>
                  <a:pt x="548658" y="286957"/>
                </a:lnTo>
                <a:lnTo>
                  <a:pt x="556429" y="286957"/>
                </a:lnTo>
                <a:lnTo>
                  <a:pt x="599059" y="280570"/>
                </a:lnTo>
                <a:lnTo>
                  <a:pt x="599171" y="249072"/>
                </a:lnTo>
                <a:lnTo>
                  <a:pt x="556235" y="249072"/>
                </a:lnTo>
                <a:lnTo>
                  <a:pt x="547759" y="248537"/>
                </a:lnTo>
                <a:lnTo>
                  <a:pt x="522429" y="214878"/>
                </a:lnTo>
                <a:lnTo>
                  <a:pt x="522429" y="122010"/>
                </a:lnTo>
                <a:close/>
              </a:path>
              <a:path w="599439" h="287020">
                <a:moveTo>
                  <a:pt x="599171" y="242660"/>
                </a:moveTo>
                <a:lnTo>
                  <a:pt x="593084" y="244344"/>
                </a:lnTo>
                <a:lnTo>
                  <a:pt x="586349" y="245834"/>
                </a:lnTo>
                <a:lnTo>
                  <a:pt x="571583" y="248424"/>
                </a:lnTo>
                <a:lnTo>
                  <a:pt x="564006" y="249072"/>
                </a:lnTo>
                <a:lnTo>
                  <a:pt x="599171" y="249072"/>
                </a:lnTo>
                <a:lnTo>
                  <a:pt x="599171" y="242660"/>
                </a:lnTo>
                <a:close/>
              </a:path>
              <a:path w="599439" h="287020">
                <a:moveTo>
                  <a:pt x="599171" y="85096"/>
                </a:moveTo>
                <a:lnTo>
                  <a:pt x="420819" y="85096"/>
                </a:lnTo>
                <a:lnTo>
                  <a:pt x="420819" y="122010"/>
                </a:lnTo>
                <a:lnTo>
                  <a:pt x="599171" y="122010"/>
                </a:lnTo>
                <a:lnTo>
                  <a:pt x="599171" y="85096"/>
                </a:lnTo>
                <a:close/>
              </a:path>
              <a:path w="599439" h="287020">
                <a:moveTo>
                  <a:pt x="522429" y="21954"/>
                </a:moveTo>
                <a:lnTo>
                  <a:pt x="473858" y="34582"/>
                </a:lnTo>
                <a:lnTo>
                  <a:pt x="473858" y="85096"/>
                </a:lnTo>
                <a:lnTo>
                  <a:pt x="522429" y="85096"/>
                </a:lnTo>
                <a:lnTo>
                  <a:pt x="522429" y="21954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60929" y="9392608"/>
            <a:ext cx="2534046" cy="28695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5461212" y="9391832"/>
            <a:ext cx="1679575" cy="360680"/>
            <a:chOff x="15461212" y="9391832"/>
            <a:chExt cx="1679575" cy="360680"/>
          </a:xfrm>
        </p:grpSpPr>
        <p:sp>
          <p:nvSpPr>
            <p:cNvPr id="14" name="object 14"/>
            <p:cNvSpPr/>
            <p:nvPr/>
          </p:nvSpPr>
          <p:spPr>
            <a:xfrm>
              <a:off x="15461212" y="9391832"/>
              <a:ext cx="1679575" cy="360680"/>
            </a:xfrm>
            <a:custGeom>
              <a:avLst/>
              <a:gdLst/>
              <a:ahLst/>
              <a:cxnLst/>
              <a:rect l="l" t="t" r="r" b="b"/>
              <a:pathLst>
                <a:path w="1679575" h="360679">
                  <a:moveTo>
                    <a:pt x="142021" y="29336"/>
                  </a:moveTo>
                  <a:lnTo>
                    <a:pt x="75187" y="29336"/>
                  </a:lnTo>
                  <a:lnTo>
                    <a:pt x="0" y="283266"/>
                  </a:lnTo>
                  <a:lnTo>
                    <a:pt x="47405" y="283266"/>
                  </a:lnTo>
                  <a:lnTo>
                    <a:pt x="61782" y="233140"/>
                  </a:lnTo>
                  <a:lnTo>
                    <a:pt x="202367" y="233140"/>
                  </a:lnTo>
                  <a:lnTo>
                    <a:pt x="190804" y="194089"/>
                  </a:lnTo>
                  <a:lnTo>
                    <a:pt x="73245" y="194089"/>
                  </a:lnTo>
                  <a:lnTo>
                    <a:pt x="106661" y="75965"/>
                  </a:lnTo>
                  <a:lnTo>
                    <a:pt x="155828" y="75965"/>
                  </a:lnTo>
                  <a:lnTo>
                    <a:pt x="142021" y="29336"/>
                  </a:lnTo>
                  <a:close/>
                </a:path>
                <a:path w="1679575" h="360679">
                  <a:moveTo>
                    <a:pt x="202367" y="233140"/>
                  </a:moveTo>
                  <a:lnTo>
                    <a:pt x="150375" y="233140"/>
                  </a:lnTo>
                  <a:lnTo>
                    <a:pt x="164364" y="283266"/>
                  </a:lnTo>
                  <a:lnTo>
                    <a:pt x="217209" y="283266"/>
                  </a:lnTo>
                  <a:lnTo>
                    <a:pt x="202367" y="233140"/>
                  </a:lnTo>
                  <a:close/>
                </a:path>
                <a:path w="1679575" h="360679">
                  <a:moveTo>
                    <a:pt x="155828" y="75965"/>
                  </a:moveTo>
                  <a:lnTo>
                    <a:pt x="106661" y="75965"/>
                  </a:lnTo>
                  <a:lnTo>
                    <a:pt x="139690" y="194089"/>
                  </a:lnTo>
                  <a:lnTo>
                    <a:pt x="190804" y="194089"/>
                  </a:lnTo>
                  <a:lnTo>
                    <a:pt x="155828" y="75965"/>
                  </a:lnTo>
                  <a:close/>
                </a:path>
                <a:path w="1679575" h="360679">
                  <a:moveTo>
                    <a:pt x="379436" y="0"/>
                  </a:moveTo>
                  <a:lnTo>
                    <a:pt x="277243" y="0"/>
                  </a:lnTo>
                  <a:lnTo>
                    <a:pt x="277243" y="360396"/>
                  </a:lnTo>
                  <a:lnTo>
                    <a:pt x="379436" y="360396"/>
                  </a:lnTo>
                  <a:lnTo>
                    <a:pt x="379436" y="323482"/>
                  </a:lnTo>
                  <a:lnTo>
                    <a:pt x="320957" y="323482"/>
                  </a:lnTo>
                  <a:lnTo>
                    <a:pt x="320957" y="36913"/>
                  </a:lnTo>
                  <a:lnTo>
                    <a:pt x="379436" y="36913"/>
                  </a:lnTo>
                  <a:lnTo>
                    <a:pt x="379436" y="0"/>
                  </a:lnTo>
                  <a:close/>
                </a:path>
                <a:path w="1679575" h="360679">
                  <a:moveTo>
                    <a:pt x="808610" y="0"/>
                  </a:moveTo>
                  <a:lnTo>
                    <a:pt x="706805" y="0"/>
                  </a:lnTo>
                  <a:lnTo>
                    <a:pt x="706805" y="36913"/>
                  </a:lnTo>
                  <a:lnTo>
                    <a:pt x="764896" y="36913"/>
                  </a:lnTo>
                  <a:lnTo>
                    <a:pt x="764896" y="323482"/>
                  </a:lnTo>
                  <a:lnTo>
                    <a:pt x="706805" y="323482"/>
                  </a:lnTo>
                  <a:lnTo>
                    <a:pt x="706805" y="360396"/>
                  </a:lnTo>
                  <a:lnTo>
                    <a:pt x="808610" y="360396"/>
                  </a:lnTo>
                  <a:lnTo>
                    <a:pt x="808610" y="0"/>
                  </a:lnTo>
                  <a:close/>
                </a:path>
                <a:path w="1679575" h="360679">
                  <a:moveTo>
                    <a:pt x="1035728" y="0"/>
                  </a:moveTo>
                  <a:lnTo>
                    <a:pt x="933534" y="0"/>
                  </a:lnTo>
                  <a:lnTo>
                    <a:pt x="933534" y="360396"/>
                  </a:lnTo>
                  <a:lnTo>
                    <a:pt x="1035728" y="360396"/>
                  </a:lnTo>
                  <a:lnTo>
                    <a:pt x="1035728" y="323482"/>
                  </a:lnTo>
                  <a:lnTo>
                    <a:pt x="977248" y="323482"/>
                  </a:lnTo>
                  <a:lnTo>
                    <a:pt x="977248" y="36913"/>
                  </a:lnTo>
                  <a:lnTo>
                    <a:pt x="1035728" y="36913"/>
                  </a:lnTo>
                  <a:lnTo>
                    <a:pt x="1035728" y="0"/>
                  </a:lnTo>
                  <a:close/>
                </a:path>
                <a:path w="1679575" h="360679">
                  <a:moveTo>
                    <a:pt x="1464901" y="0"/>
                  </a:moveTo>
                  <a:lnTo>
                    <a:pt x="1363096" y="0"/>
                  </a:lnTo>
                  <a:lnTo>
                    <a:pt x="1363096" y="36913"/>
                  </a:lnTo>
                  <a:lnTo>
                    <a:pt x="1421187" y="36913"/>
                  </a:lnTo>
                  <a:lnTo>
                    <a:pt x="1421187" y="323482"/>
                  </a:lnTo>
                  <a:lnTo>
                    <a:pt x="1363096" y="323482"/>
                  </a:lnTo>
                  <a:lnTo>
                    <a:pt x="1363096" y="360396"/>
                  </a:lnTo>
                  <a:lnTo>
                    <a:pt x="1464901" y="360396"/>
                  </a:lnTo>
                  <a:lnTo>
                    <a:pt x="1464901" y="0"/>
                  </a:lnTo>
                  <a:close/>
                </a:path>
                <a:path w="1679575" h="360679">
                  <a:moveTo>
                    <a:pt x="1573894" y="320762"/>
                  </a:moveTo>
                  <a:lnTo>
                    <a:pt x="1573894" y="351654"/>
                  </a:lnTo>
                  <a:lnTo>
                    <a:pt x="1586693" y="351216"/>
                  </a:lnTo>
                  <a:lnTo>
                    <a:pt x="1629617" y="340944"/>
                  </a:lnTo>
                  <a:lnTo>
                    <a:pt x="1657964" y="321021"/>
                  </a:lnTo>
                  <a:lnTo>
                    <a:pt x="1581666" y="321021"/>
                  </a:lnTo>
                  <a:lnTo>
                    <a:pt x="1573894" y="320762"/>
                  </a:lnTo>
                  <a:close/>
                </a:path>
                <a:path w="1679575" h="360679">
                  <a:moveTo>
                    <a:pt x="1645132" y="210798"/>
                  </a:moveTo>
                  <a:lnTo>
                    <a:pt x="1633734" y="210798"/>
                  </a:lnTo>
                  <a:lnTo>
                    <a:pt x="1629200" y="211704"/>
                  </a:lnTo>
                  <a:lnTo>
                    <a:pt x="1609060" y="231003"/>
                  </a:lnTo>
                  <a:lnTo>
                    <a:pt x="1607635" y="234759"/>
                  </a:lnTo>
                  <a:lnTo>
                    <a:pt x="1606923" y="238645"/>
                  </a:lnTo>
                  <a:lnTo>
                    <a:pt x="1606923" y="246805"/>
                  </a:lnTo>
                  <a:lnTo>
                    <a:pt x="1619940" y="269471"/>
                  </a:lnTo>
                  <a:lnTo>
                    <a:pt x="1621753" y="271544"/>
                  </a:lnTo>
                  <a:lnTo>
                    <a:pt x="1623437" y="273746"/>
                  </a:lnTo>
                  <a:lnTo>
                    <a:pt x="1625120" y="275818"/>
                  </a:lnTo>
                  <a:lnTo>
                    <a:pt x="1626480" y="278214"/>
                  </a:lnTo>
                  <a:lnTo>
                    <a:pt x="1627517" y="280934"/>
                  </a:lnTo>
                  <a:lnTo>
                    <a:pt x="1628682" y="283525"/>
                  </a:lnTo>
                  <a:lnTo>
                    <a:pt x="1629265" y="286698"/>
                  </a:lnTo>
                  <a:lnTo>
                    <a:pt x="1629265" y="295765"/>
                  </a:lnTo>
                  <a:lnTo>
                    <a:pt x="1627840" y="300363"/>
                  </a:lnTo>
                  <a:lnTo>
                    <a:pt x="1622142" y="308134"/>
                  </a:lnTo>
                  <a:lnTo>
                    <a:pt x="1618191" y="311307"/>
                  </a:lnTo>
                  <a:lnTo>
                    <a:pt x="1613140" y="313768"/>
                  </a:lnTo>
                  <a:lnTo>
                    <a:pt x="1608218" y="316359"/>
                  </a:lnTo>
                  <a:lnTo>
                    <a:pt x="1602389" y="318237"/>
                  </a:lnTo>
                  <a:lnTo>
                    <a:pt x="1588919" y="320568"/>
                  </a:lnTo>
                  <a:lnTo>
                    <a:pt x="1581666" y="321021"/>
                  </a:lnTo>
                  <a:lnTo>
                    <a:pt x="1657964" y="321021"/>
                  </a:lnTo>
                  <a:lnTo>
                    <a:pt x="1677739" y="281760"/>
                  </a:lnTo>
                  <a:lnTo>
                    <a:pt x="1679390" y="257232"/>
                  </a:lnTo>
                  <a:lnTo>
                    <a:pt x="1678484" y="250561"/>
                  </a:lnTo>
                  <a:lnTo>
                    <a:pt x="1676670" y="244214"/>
                  </a:lnTo>
                  <a:lnTo>
                    <a:pt x="1674857" y="237738"/>
                  </a:lnTo>
                  <a:lnTo>
                    <a:pt x="1672202" y="232039"/>
                  </a:lnTo>
                  <a:lnTo>
                    <a:pt x="1668705" y="227118"/>
                  </a:lnTo>
                  <a:lnTo>
                    <a:pt x="1665208" y="222066"/>
                  </a:lnTo>
                  <a:lnTo>
                    <a:pt x="1660933" y="218116"/>
                  </a:lnTo>
                  <a:lnTo>
                    <a:pt x="1655882" y="215266"/>
                  </a:lnTo>
                  <a:lnTo>
                    <a:pt x="1650831" y="212287"/>
                  </a:lnTo>
                  <a:lnTo>
                    <a:pt x="1645132" y="210798"/>
                  </a:lnTo>
                  <a:close/>
                </a:path>
                <a:path w="1679575" h="360679">
                  <a:moveTo>
                    <a:pt x="1644872" y="83930"/>
                  </a:moveTo>
                  <a:lnTo>
                    <a:pt x="1635029" y="83930"/>
                  </a:lnTo>
                  <a:lnTo>
                    <a:pt x="1630431" y="84837"/>
                  </a:lnTo>
                  <a:lnTo>
                    <a:pt x="1604980" y="114109"/>
                  </a:lnTo>
                  <a:lnTo>
                    <a:pt x="1604980" y="123823"/>
                  </a:lnTo>
                  <a:lnTo>
                    <a:pt x="1630431" y="152966"/>
                  </a:lnTo>
                  <a:lnTo>
                    <a:pt x="1635029" y="153872"/>
                  </a:lnTo>
                  <a:lnTo>
                    <a:pt x="1644872" y="153872"/>
                  </a:lnTo>
                  <a:lnTo>
                    <a:pt x="1674015" y="128421"/>
                  </a:lnTo>
                  <a:lnTo>
                    <a:pt x="1674922" y="123823"/>
                  </a:lnTo>
                  <a:lnTo>
                    <a:pt x="1674922" y="114109"/>
                  </a:lnTo>
                  <a:lnTo>
                    <a:pt x="1674015" y="109576"/>
                  </a:lnTo>
                  <a:lnTo>
                    <a:pt x="1670389" y="101027"/>
                  </a:lnTo>
                  <a:lnTo>
                    <a:pt x="1667928" y="97336"/>
                  </a:lnTo>
                  <a:lnTo>
                    <a:pt x="1664819" y="94227"/>
                  </a:lnTo>
                  <a:lnTo>
                    <a:pt x="1661711" y="90989"/>
                  </a:lnTo>
                  <a:lnTo>
                    <a:pt x="1658019" y="88463"/>
                  </a:lnTo>
                  <a:lnTo>
                    <a:pt x="1649471" y="84837"/>
                  </a:lnTo>
                  <a:lnTo>
                    <a:pt x="1644872" y="8393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05540" y="9421169"/>
              <a:ext cx="844550" cy="257810"/>
            </a:xfrm>
            <a:custGeom>
              <a:avLst/>
              <a:gdLst/>
              <a:ahLst/>
              <a:cxnLst/>
              <a:rect l="l" t="t" r="r" b="b"/>
              <a:pathLst>
                <a:path w="844550" h="257809">
                  <a:moveTo>
                    <a:pt x="164364" y="202249"/>
                  </a:moveTo>
                  <a:lnTo>
                    <a:pt x="118124" y="202249"/>
                  </a:lnTo>
                  <a:lnTo>
                    <a:pt x="118124" y="253929"/>
                  </a:lnTo>
                  <a:lnTo>
                    <a:pt x="164364" y="253929"/>
                  </a:lnTo>
                  <a:lnTo>
                    <a:pt x="164364" y="202249"/>
                  </a:lnTo>
                  <a:close/>
                </a:path>
                <a:path w="844550" h="257809">
                  <a:moveTo>
                    <a:pt x="164364" y="0"/>
                  </a:moveTo>
                  <a:lnTo>
                    <a:pt x="99084" y="0"/>
                  </a:lnTo>
                  <a:lnTo>
                    <a:pt x="0" y="161644"/>
                  </a:lnTo>
                  <a:lnTo>
                    <a:pt x="0" y="202249"/>
                  </a:lnTo>
                  <a:lnTo>
                    <a:pt x="202832" y="202249"/>
                  </a:lnTo>
                  <a:lnTo>
                    <a:pt x="202832" y="160478"/>
                  </a:lnTo>
                  <a:lnTo>
                    <a:pt x="46433" y="160478"/>
                  </a:lnTo>
                  <a:lnTo>
                    <a:pt x="118707" y="45851"/>
                  </a:lnTo>
                  <a:lnTo>
                    <a:pt x="164364" y="45851"/>
                  </a:lnTo>
                  <a:lnTo>
                    <a:pt x="164364" y="0"/>
                  </a:lnTo>
                  <a:close/>
                </a:path>
                <a:path w="844550" h="257809">
                  <a:moveTo>
                    <a:pt x="164364" y="45851"/>
                  </a:moveTo>
                  <a:lnTo>
                    <a:pt x="118707" y="45851"/>
                  </a:lnTo>
                  <a:lnTo>
                    <a:pt x="118707" y="160478"/>
                  </a:lnTo>
                  <a:lnTo>
                    <a:pt x="164364" y="160478"/>
                  </a:lnTo>
                  <a:lnTo>
                    <a:pt x="164364" y="45851"/>
                  </a:lnTo>
                  <a:close/>
                </a:path>
                <a:path w="844550" h="257809">
                  <a:moveTo>
                    <a:pt x="679022" y="211769"/>
                  </a:moveTo>
                  <a:lnTo>
                    <a:pt x="679022" y="253152"/>
                  </a:lnTo>
                  <a:lnTo>
                    <a:pt x="682778" y="253799"/>
                  </a:lnTo>
                  <a:lnTo>
                    <a:pt x="686858" y="254382"/>
                  </a:lnTo>
                  <a:lnTo>
                    <a:pt x="691262" y="254900"/>
                  </a:lnTo>
                  <a:lnTo>
                    <a:pt x="695666" y="255548"/>
                  </a:lnTo>
                  <a:lnTo>
                    <a:pt x="727464" y="257814"/>
                  </a:lnTo>
                  <a:lnTo>
                    <a:pt x="731479" y="257814"/>
                  </a:lnTo>
                  <a:lnTo>
                    <a:pt x="776164" y="252180"/>
                  </a:lnTo>
                  <a:lnTo>
                    <a:pt x="811912" y="235666"/>
                  </a:lnTo>
                  <a:lnTo>
                    <a:pt x="829995" y="217792"/>
                  </a:lnTo>
                  <a:lnTo>
                    <a:pt x="733810" y="217792"/>
                  </a:lnTo>
                  <a:lnTo>
                    <a:pt x="726367" y="217695"/>
                  </a:lnTo>
                  <a:lnTo>
                    <a:pt x="684766" y="213068"/>
                  </a:lnTo>
                  <a:lnTo>
                    <a:pt x="679022" y="211769"/>
                  </a:lnTo>
                  <a:close/>
                </a:path>
                <a:path w="844550" h="257809">
                  <a:moveTo>
                    <a:pt x="830175" y="0"/>
                  </a:moveTo>
                  <a:lnTo>
                    <a:pt x="683685" y="0"/>
                  </a:lnTo>
                  <a:lnTo>
                    <a:pt x="683685" y="135027"/>
                  </a:lnTo>
                  <a:lnTo>
                    <a:pt x="733422" y="135027"/>
                  </a:lnTo>
                  <a:lnTo>
                    <a:pt x="748163" y="135658"/>
                  </a:lnTo>
                  <a:lnTo>
                    <a:pt x="785478" y="150752"/>
                  </a:lnTo>
                  <a:lnTo>
                    <a:pt x="793455" y="175632"/>
                  </a:lnTo>
                  <a:lnTo>
                    <a:pt x="792496" y="185006"/>
                  </a:lnTo>
                  <a:lnTo>
                    <a:pt x="759456" y="215023"/>
                  </a:lnTo>
                  <a:lnTo>
                    <a:pt x="733810" y="217792"/>
                  </a:lnTo>
                  <a:lnTo>
                    <a:pt x="829995" y="217792"/>
                  </a:lnTo>
                  <a:lnTo>
                    <a:pt x="844164" y="172718"/>
                  </a:lnTo>
                  <a:lnTo>
                    <a:pt x="843654" y="161935"/>
                  </a:lnTo>
                  <a:lnTo>
                    <a:pt x="826629" y="122204"/>
                  </a:lnTo>
                  <a:lnTo>
                    <a:pt x="791925" y="101938"/>
                  </a:lnTo>
                  <a:lnTo>
                    <a:pt x="746244" y="96364"/>
                  </a:lnTo>
                  <a:lnTo>
                    <a:pt x="727982" y="96364"/>
                  </a:lnTo>
                  <a:lnTo>
                    <a:pt x="727982" y="44685"/>
                  </a:lnTo>
                  <a:lnTo>
                    <a:pt x="830175" y="44685"/>
                  </a:lnTo>
                  <a:lnTo>
                    <a:pt x="830175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4613551" y="9392608"/>
            <a:ext cx="599440" cy="287020"/>
          </a:xfrm>
          <a:custGeom>
            <a:avLst/>
            <a:gdLst/>
            <a:ahLst/>
            <a:cxnLst/>
            <a:rect l="l" t="t" r="r" b="b"/>
            <a:pathLst>
              <a:path w="599440" h="287020">
                <a:moveTo>
                  <a:pt x="88528" y="0"/>
                </a:moveTo>
                <a:lnTo>
                  <a:pt x="79721" y="0"/>
                </a:lnTo>
                <a:lnTo>
                  <a:pt x="75576" y="841"/>
                </a:lnTo>
                <a:lnTo>
                  <a:pt x="71690" y="2525"/>
                </a:lnTo>
                <a:lnTo>
                  <a:pt x="67934" y="4079"/>
                </a:lnTo>
                <a:lnTo>
                  <a:pt x="53039" y="26811"/>
                </a:lnTo>
                <a:lnTo>
                  <a:pt x="53039" y="35359"/>
                </a:lnTo>
                <a:lnTo>
                  <a:pt x="79721" y="61976"/>
                </a:lnTo>
                <a:lnTo>
                  <a:pt x="88528" y="61976"/>
                </a:lnTo>
                <a:lnTo>
                  <a:pt x="115016" y="35359"/>
                </a:lnTo>
                <a:lnTo>
                  <a:pt x="115016" y="26811"/>
                </a:lnTo>
                <a:lnTo>
                  <a:pt x="114238" y="22795"/>
                </a:lnTo>
                <a:lnTo>
                  <a:pt x="111130" y="15283"/>
                </a:lnTo>
                <a:lnTo>
                  <a:pt x="108928" y="11980"/>
                </a:lnTo>
                <a:lnTo>
                  <a:pt x="106079" y="9131"/>
                </a:lnTo>
                <a:lnTo>
                  <a:pt x="103359" y="6281"/>
                </a:lnTo>
                <a:lnTo>
                  <a:pt x="100121" y="4079"/>
                </a:lnTo>
                <a:lnTo>
                  <a:pt x="96364" y="2525"/>
                </a:lnTo>
                <a:lnTo>
                  <a:pt x="92608" y="841"/>
                </a:lnTo>
                <a:lnTo>
                  <a:pt x="88528" y="0"/>
                </a:lnTo>
                <a:close/>
              </a:path>
              <a:path w="599440" h="287020">
                <a:moveTo>
                  <a:pt x="168055" y="245574"/>
                </a:moveTo>
                <a:lnTo>
                  <a:pt x="0" y="245574"/>
                </a:lnTo>
                <a:lnTo>
                  <a:pt x="0" y="282488"/>
                </a:lnTo>
                <a:lnTo>
                  <a:pt x="168055" y="282488"/>
                </a:lnTo>
                <a:lnTo>
                  <a:pt x="168055" y="245574"/>
                </a:lnTo>
                <a:close/>
              </a:path>
              <a:path w="599440" h="287020">
                <a:moveTo>
                  <a:pt x="111130" y="85096"/>
                </a:moveTo>
                <a:lnTo>
                  <a:pt x="6799" y="85096"/>
                </a:lnTo>
                <a:lnTo>
                  <a:pt x="6799" y="122010"/>
                </a:lnTo>
                <a:lnTo>
                  <a:pt x="62559" y="122010"/>
                </a:lnTo>
                <a:lnTo>
                  <a:pt x="62559" y="245574"/>
                </a:lnTo>
                <a:lnTo>
                  <a:pt x="111130" y="245574"/>
                </a:lnTo>
                <a:lnTo>
                  <a:pt x="111130" y="85096"/>
                </a:lnTo>
                <a:close/>
              </a:path>
              <a:path w="599440" h="287020">
                <a:moveTo>
                  <a:pt x="258592" y="85096"/>
                </a:moveTo>
                <a:lnTo>
                  <a:pt x="217598" y="85096"/>
                </a:lnTo>
                <a:lnTo>
                  <a:pt x="217598" y="282488"/>
                </a:lnTo>
                <a:lnTo>
                  <a:pt x="265003" y="282488"/>
                </a:lnTo>
                <a:lnTo>
                  <a:pt x="265003" y="157564"/>
                </a:lnTo>
                <a:lnTo>
                  <a:pt x="271038" y="149647"/>
                </a:lnTo>
                <a:lnTo>
                  <a:pt x="303212" y="121427"/>
                </a:lnTo>
                <a:lnTo>
                  <a:pt x="378797" y="121427"/>
                </a:lnTo>
                <a:lnTo>
                  <a:pt x="376728" y="114238"/>
                </a:lnTo>
                <a:lnTo>
                  <a:pt x="259757" y="114238"/>
                </a:lnTo>
                <a:lnTo>
                  <a:pt x="258592" y="85096"/>
                </a:lnTo>
                <a:close/>
              </a:path>
              <a:path w="599440" h="287020">
                <a:moveTo>
                  <a:pt x="378797" y="121427"/>
                </a:moveTo>
                <a:lnTo>
                  <a:pt x="311242" y="121427"/>
                </a:lnTo>
                <a:lnTo>
                  <a:pt x="321782" y="123455"/>
                </a:lnTo>
                <a:lnTo>
                  <a:pt x="329311" y="129538"/>
                </a:lnTo>
                <a:lnTo>
                  <a:pt x="333828" y="139678"/>
                </a:lnTo>
                <a:lnTo>
                  <a:pt x="335334" y="153872"/>
                </a:lnTo>
                <a:lnTo>
                  <a:pt x="335334" y="282488"/>
                </a:lnTo>
                <a:lnTo>
                  <a:pt x="382739" y="282488"/>
                </a:lnTo>
                <a:lnTo>
                  <a:pt x="382728" y="149647"/>
                </a:lnTo>
                <a:lnTo>
                  <a:pt x="382496" y="142313"/>
                </a:lnTo>
                <a:lnTo>
                  <a:pt x="381768" y="135027"/>
                </a:lnTo>
                <a:lnTo>
                  <a:pt x="380553" y="128130"/>
                </a:lnTo>
                <a:lnTo>
                  <a:pt x="378797" y="121427"/>
                </a:lnTo>
                <a:close/>
              </a:path>
              <a:path w="599440" h="287020">
                <a:moveTo>
                  <a:pt x="322317" y="80822"/>
                </a:moveTo>
                <a:lnTo>
                  <a:pt x="315063" y="80822"/>
                </a:lnTo>
                <a:lnTo>
                  <a:pt x="308522" y="81599"/>
                </a:lnTo>
                <a:lnTo>
                  <a:pt x="296865" y="84707"/>
                </a:lnTo>
                <a:lnTo>
                  <a:pt x="291426" y="86974"/>
                </a:lnTo>
                <a:lnTo>
                  <a:pt x="286374" y="89953"/>
                </a:lnTo>
                <a:lnTo>
                  <a:pt x="281323" y="92802"/>
                </a:lnTo>
                <a:lnTo>
                  <a:pt x="259757" y="114238"/>
                </a:lnTo>
                <a:lnTo>
                  <a:pt x="376728" y="114238"/>
                </a:lnTo>
                <a:lnTo>
                  <a:pt x="376392" y="113073"/>
                </a:lnTo>
                <a:lnTo>
                  <a:pt x="372636" y="105820"/>
                </a:lnTo>
                <a:lnTo>
                  <a:pt x="367585" y="99861"/>
                </a:lnTo>
                <a:lnTo>
                  <a:pt x="362533" y="93774"/>
                </a:lnTo>
                <a:lnTo>
                  <a:pt x="329651" y="81137"/>
                </a:lnTo>
                <a:lnTo>
                  <a:pt x="322317" y="80822"/>
                </a:lnTo>
                <a:close/>
              </a:path>
              <a:path w="599440" h="287020">
                <a:moveTo>
                  <a:pt x="522429" y="122010"/>
                </a:moveTo>
                <a:lnTo>
                  <a:pt x="473858" y="122010"/>
                </a:lnTo>
                <a:lnTo>
                  <a:pt x="473858" y="218375"/>
                </a:lnTo>
                <a:lnTo>
                  <a:pt x="481112" y="257814"/>
                </a:lnTo>
                <a:lnTo>
                  <a:pt x="515046" y="282877"/>
                </a:lnTo>
                <a:lnTo>
                  <a:pt x="548658" y="286957"/>
                </a:lnTo>
                <a:lnTo>
                  <a:pt x="556429" y="286957"/>
                </a:lnTo>
                <a:lnTo>
                  <a:pt x="599059" y="280570"/>
                </a:lnTo>
                <a:lnTo>
                  <a:pt x="599171" y="249072"/>
                </a:lnTo>
                <a:lnTo>
                  <a:pt x="556235" y="249072"/>
                </a:lnTo>
                <a:lnTo>
                  <a:pt x="547759" y="248537"/>
                </a:lnTo>
                <a:lnTo>
                  <a:pt x="522429" y="214878"/>
                </a:lnTo>
                <a:lnTo>
                  <a:pt x="522429" y="122010"/>
                </a:lnTo>
                <a:close/>
              </a:path>
              <a:path w="599440" h="287020">
                <a:moveTo>
                  <a:pt x="599171" y="242660"/>
                </a:moveTo>
                <a:lnTo>
                  <a:pt x="593084" y="244344"/>
                </a:lnTo>
                <a:lnTo>
                  <a:pt x="586349" y="245834"/>
                </a:lnTo>
                <a:lnTo>
                  <a:pt x="571583" y="248424"/>
                </a:lnTo>
                <a:lnTo>
                  <a:pt x="564006" y="249072"/>
                </a:lnTo>
                <a:lnTo>
                  <a:pt x="599171" y="249072"/>
                </a:lnTo>
                <a:lnTo>
                  <a:pt x="599171" y="242660"/>
                </a:lnTo>
                <a:close/>
              </a:path>
              <a:path w="599440" h="287020">
                <a:moveTo>
                  <a:pt x="599171" y="85096"/>
                </a:moveTo>
                <a:lnTo>
                  <a:pt x="420819" y="85096"/>
                </a:lnTo>
                <a:lnTo>
                  <a:pt x="420819" y="122010"/>
                </a:lnTo>
                <a:lnTo>
                  <a:pt x="599171" y="122010"/>
                </a:lnTo>
                <a:lnTo>
                  <a:pt x="599171" y="85096"/>
                </a:lnTo>
                <a:close/>
              </a:path>
              <a:path w="599440" h="287020">
                <a:moveTo>
                  <a:pt x="522429" y="21954"/>
                </a:moveTo>
                <a:lnTo>
                  <a:pt x="473858" y="34582"/>
                </a:lnTo>
                <a:lnTo>
                  <a:pt x="473858" y="85096"/>
                </a:lnTo>
                <a:lnTo>
                  <a:pt x="522429" y="85096"/>
                </a:lnTo>
                <a:lnTo>
                  <a:pt x="522429" y="21954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58159" y="9392608"/>
            <a:ext cx="2534046" cy="2869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3410F4-0DC2-01D0-2039-52BD702AC93E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062" y="1256506"/>
            <a:ext cx="406472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674" y="2209581"/>
            <a:ext cx="17483229" cy="824807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44121" y="5245913"/>
          <a:ext cx="3822698" cy="305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21425" y="4513176"/>
            <a:ext cx="4128729" cy="36408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461212" y="9391832"/>
            <a:ext cx="1679575" cy="360680"/>
            <a:chOff x="15461212" y="9391832"/>
            <a:chExt cx="1679575" cy="360680"/>
          </a:xfrm>
        </p:grpSpPr>
        <p:sp>
          <p:nvSpPr>
            <p:cNvPr id="7" name="object 7"/>
            <p:cNvSpPr/>
            <p:nvPr/>
          </p:nvSpPr>
          <p:spPr>
            <a:xfrm>
              <a:off x="15461212" y="9391832"/>
              <a:ext cx="1679575" cy="360680"/>
            </a:xfrm>
            <a:custGeom>
              <a:avLst/>
              <a:gdLst/>
              <a:ahLst/>
              <a:cxnLst/>
              <a:rect l="l" t="t" r="r" b="b"/>
              <a:pathLst>
                <a:path w="1679575" h="360679">
                  <a:moveTo>
                    <a:pt x="142021" y="29336"/>
                  </a:moveTo>
                  <a:lnTo>
                    <a:pt x="75187" y="29336"/>
                  </a:lnTo>
                  <a:lnTo>
                    <a:pt x="0" y="283266"/>
                  </a:lnTo>
                  <a:lnTo>
                    <a:pt x="47405" y="283266"/>
                  </a:lnTo>
                  <a:lnTo>
                    <a:pt x="61782" y="233140"/>
                  </a:lnTo>
                  <a:lnTo>
                    <a:pt x="202367" y="233140"/>
                  </a:lnTo>
                  <a:lnTo>
                    <a:pt x="190804" y="194089"/>
                  </a:lnTo>
                  <a:lnTo>
                    <a:pt x="73245" y="194089"/>
                  </a:lnTo>
                  <a:lnTo>
                    <a:pt x="106661" y="75965"/>
                  </a:lnTo>
                  <a:lnTo>
                    <a:pt x="155828" y="75965"/>
                  </a:lnTo>
                  <a:lnTo>
                    <a:pt x="142021" y="29336"/>
                  </a:lnTo>
                  <a:close/>
                </a:path>
                <a:path w="1679575" h="360679">
                  <a:moveTo>
                    <a:pt x="202367" y="233140"/>
                  </a:moveTo>
                  <a:lnTo>
                    <a:pt x="150375" y="233140"/>
                  </a:lnTo>
                  <a:lnTo>
                    <a:pt x="164364" y="283266"/>
                  </a:lnTo>
                  <a:lnTo>
                    <a:pt x="217209" y="283266"/>
                  </a:lnTo>
                  <a:lnTo>
                    <a:pt x="202367" y="233140"/>
                  </a:lnTo>
                  <a:close/>
                </a:path>
                <a:path w="1679575" h="360679">
                  <a:moveTo>
                    <a:pt x="155828" y="75965"/>
                  </a:moveTo>
                  <a:lnTo>
                    <a:pt x="106661" y="75965"/>
                  </a:lnTo>
                  <a:lnTo>
                    <a:pt x="139690" y="194089"/>
                  </a:lnTo>
                  <a:lnTo>
                    <a:pt x="190804" y="194089"/>
                  </a:lnTo>
                  <a:lnTo>
                    <a:pt x="155828" y="75965"/>
                  </a:lnTo>
                  <a:close/>
                </a:path>
                <a:path w="1679575" h="360679">
                  <a:moveTo>
                    <a:pt x="379436" y="0"/>
                  </a:moveTo>
                  <a:lnTo>
                    <a:pt x="277243" y="0"/>
                  </a:lnTo>
                  <a:lnTo>
                    <a:pt x="277243" y="360396"/>
                  </a:lnTo>
                  <a:lnTo>
                    <a:pt x="379436" y="360396"/>
                  </a:lnTo>
                  <a:lnTo>
                    <a:pt x="379436" y="323482"/>
                  </a:lnTo>
                  <a:lnTo>
                    <a:pt x="320957" y="323482"/>
                  </a:lnTo>
                  <a:lnTo>
                    <a:pt x="320957" y="36913"/>
                  </a:lnTo>
                  <a:lnTo>
                    <a:pt x="379436" y="36913"/>
                  </a:lnTo>
                  <a:lnTo>
                    <a:pt x="379436" y="0"/>
                  </a:lnTo>
                  <a:close/>
                </a:path>
                <a:path w="1679575" h="360679">
                  <a:moveTo>
                    <a:pt x="808610" y="0"/>
                  </a:moveTo>
                  <a:lnTo>
                    <a:pt x="706805" y="0"/>
                  </a:lnTo>
                  <a:lnTo>
                    <a:pt x="706805" y="36913"/>
                  </a:lnTo>
                  <a:lnTo>
                    <a:pt x="764896" y="36913"/>
                  </a:lnTo>
                  <a:lnTo>
                    <a:pt x="764896" y="323482"/>
                  </a:lnTo>
                  <a:lnTo>
                    <a:pt x="706805" y="323482"/>
                  </a:lnTo>
                  <a:lnTo>
                    <a:pt x="706805" y="360396"/>
                  </a:lnTo>
                  <a:lnTo>
                    <a:pt x="808610" y="360396"/>
                  </a:lnTo>
                  <a:lnTo>
                    <a:pt x="808610" y="0"/>
                  </a:lnTo>
                  <a:close/>
                </a:path>
                <a:path w="1679575" h="360679">
                  <a:moveTo>
                    <a:pt x="1035728" y="0"/>
                  </a:moveTo>
                  <a:lnTo>
                    <a:pt x="933534" y="0"/>
                  </a:lnTo>
                  <a:lnTo>
                    <a:pt x="933534" y="360396"/>
                  </a:lnTo>
                  <a:lnTo>
                    <a:pt x="1035728" y="360396"/>
                  </a:lnTo>
                  <a:lnTo>
                    <a:pt x="1035728" y="323482"/>
                  </a:lnTo>
                  <a:lnTo>
                    <a:pt x="977248" y="323482"/>
                  </a:lnTo>
                  <a:lnTo>
                    <a:pt x="977248" y="36913"/>
                  </a:lnTo>
                  <a:lnTo>
                    <a:pt x="1035728" y="36913"/>
                  </a:lnTo>
                  <a:lnTo>
                    <a:pt x="1035728" y="0"/>
                  </a:lnTo>
                  <a:close/>
                </a:path>
                <a:path w="1679575" h="360679">
                  <a:moveTo>
                    <a:pt x="1464901" y="0"/>
                  </a:moveTo>
                  <a:lnTo>
                    <a:pt x="1363096" y="0"/>
                  </a:lnTo>
                  <a:lnTo>
                    <a:pt x="1363096" y="36913"/>
                  </a:lnTo>
                  <a:lnTo>
                    <a:pt x="1421187" y="36913"/>
                  </a:lnTo>
                  <a:lnTo>
                    <a:pt x="1421187" y="323482"/>
                  </a:lnTo>
                  <a:lnTo>
                    <a:pt x="1363096" y="323482"/>
                  </a:lnTo>
                  <a:lnTo>
                    <a:pt x="1363096" y="360396"/>
                  </a:lnTo>
                  <a:lnTo>
                    <a:pt x="1464901" y="360396"/>
                  </a:lnTo>
                  <a:lnTo>
                    <a:pt x="1464901" y="0"/>
                  </a:lnTo>
                  <a:close/>
                </a:path>
                <a:path w="1679575" h="360679">
                  <a:moveTo>
                    <a:pt x="1573894" y="320762"/>
                  </a:moveTo>
                  <a:lnTo>
                    <a:pt x="1573894" y="351654"/>
                  </a:lnTo>
                  <a:lnTo>
                    <a:pt x="1586693" y="351216"/>
                  </a:lnTo>
                  <a:lnTo>
                    <a:pt x="1629617" y="340944"/>
                  </a:lnTo>
                  <a:lnTo>
                    <a:pt x="1657964" y="321021"/>
                  </a:lnTo>
                  <a:lnTo>
                    <a:pt x="1581666" y="321021"/>
                  </a:lnTo>
                  <a:lnTo>
                    <a:pt x="1573894" y="320762"/>
                  </a:lnTo>
                  <a:close/>
                </a:path>
                <a:path w="1679575" h="360679">
                  <a:moveTo>
                    <a:pt x="1645132" y="210798"/>
                  </a:moveTo>
                  <a:lnTo>
                    <a:pt x="1633734" y="210798"/>
                  </a:lnTo>
                  <a:lnTo>
                    <a:pt x="1629200" y="211704"/>
                  </a:lnTo>
                  <a:lnTo>
                    <a:pt x="1609060" y="231003"/>
                  </a:lnTo>
                  <a:lnTo>
                    <a:pt x="1607635" y="234759"/>
                  </a:lnTo>
                  <a:lnTo>
                    <a:pt x="1606923" y="238645"/>
                  </a:lnTo>
                  <a:lnTo>
                    <a:pt x="1606923" y="246805"/>
                  </a:lnTo>
                  <a:lnTo>
                    <a:pt x="1619940" y="269471"/>
                  </a:lnTo>
                  <a:lnTo>
                    <a:pt x="1621753" y="271544"/>
                  </a:lnTo>
                  <a:lnTo>
                    <a:pt x="1623437" y="273746"/>
                  </a:lnTo>
                  <a:lnTo>
                    <a:pt x="1625120" y="275818"/>
                  </a:lnTo>
                  <a:lnTo>
                    <a:pt x="1626480" y="278214"/>
                  </a:lnTo>
                  <a:lnTo>
                    <a:pt x="1627517" y="280934"/>
                  </a:lnTo>
                  <a:lnTo>
                    <a:pt x="1628682" y="283525"/>
                  </a:lnTo>
                  <a:lnTo>
                    <a:pt x="1629265" y="286698"/>
                  </a:lnTo>
                  <a:lnTo>
                    <a:pt x="1629265" y="295765"/>
                  </a:lnTo>
                  <a:lnTo>
                    <a:pt x="1627840" y="300363"/>
                  </a:lnTo>
                  <a:lnTo>
                    <a:pt x="1622142" y="308134"/>
                  </a:lnTo>
                  <a:lnTo>
                    <a:pt x="1618191" y="311307"/>
                  </a:lnTo>
                  <a:lnTo>
                    <a:pt x="1613140" y="313768"/>
                  </a:lnTo>
                  <a:lnTo>
                    <a:pt x="1608218" y="316359"/>
                  </a:lnTo>
                  <a:lnTo>
                    <a:pt x="1602389" y="318237"/>
                  </a:lnTo>
                  <a:lnTo>
                    <a:pt x="1588919" y="320568"/>
                  </a:lnTo>
                  <a:lnTo>
                    <a:pt x="1581666" y="321021"/>
                  </a:lnTo>
                  <a:lnTo>
                    <a:pt x="1657964" y="321021"/>
                  </a:lnTo>
                  <a:lnTo>
                    <a:pt x="1677739" y="281760"/>
                  </a:lnTo>
                  <a:lnTo>
                    <a:pt x="1679390" y="257232"/>
                  </a:lnTo>
                  <a:lnTo>
                    <a:pt x="1678484" y="250561"/>
                  </a:lnTo>
                  <a:lnTo>
                    <a:pt x="1676670" y="244214"/>
                  </a:lnTo>
                  <a:lnTo>
                    <a:pt x="1674857" y="237738"/>
                  </a:lnTo>
                  <a:lnTo>
                    <a:pt x="1672202" y="232039"/>
                  </a:lnTo>
                  <a:lnTo>
                    <a:pt x="1668705" y="227118"/>
                  </a:lnTo>
                  <a:lnTo>
                    <a:pt x="1665208" y="222066"/>
                  </a:lnTo>
                  <a:lnTo>
                    <a:pt x="1660933" y="218116"/>
                  </a:lnTo>
                  <a:lnTo>
                    <a:pt x="1655882" y="215266"/>
                  </a:lnTo>
                  <a:lnTo>
                    <a:pt x="1650831" y="212287"/>
                  </a:lnTo>
                  <a:lnTo>
                    <a:pt x="1645132" y="210798"/>
                  </a:lnTo>
                  <a:close/>
                </a:path>
                <a:path w="1679575" h="360679">
                  <a:moveTo>
                    <a:pt x="1644872" y="83930"/>
                  </a:moveTo>
                  <a:lnTo>
                    <a:pt x="1635029" y="83930"/>
                  </a:lnTo>
                  <a:lnTo>
                    <a:pt x="1630431" y="84837"/>
                  </a:lnTo>
                  <a:lnTo>
                    <a:pt x="1604980" y="114109"/>
                  </a:lnTo>
                  <a:lnTo>
                    <a:pt x="1604980" y="123823"/>
                  </a:lnTo>
                  <a:lnTo>
                    <a:pt x="1630431" y="152966"/>
                  </a:lnTo>
                  <a:lnTo>
                    <a:pt x="1635029" y="153872"/>
                  </a:lnTo>
                  <a:lnTo>
                    <a:pt x="1644872" y="153872"/>
                  </a:lnTo>
                  <a:lnTo>
                    <a:pt x="1674015" y="128421"/>
                  </a:lnTo>
                  <a:lnTo>
                    <a:pt x="1674922" y="123823"/>
                  </a:lnTo>
                  <a:lnTo>
                    <a:pt x="1674922" y="114109"/>
                  </a:lnTo>
                  <a:lnTo>
                    <a:pt x="1674015" y="109576"/>
                  </a:lnTo>
                  <a:lnTo>
                    <a:pt x="1670389" y="101027"/>
                  </a:lnTo>
                  <a:lnTo>
                    <a:pt x="1667928" y="97336"/>
                  </a:lnTo>
                  <a:lnTo>
                    <a:pt x="1664819" y="94227"/>
                  </a:lnTo>
                  <a:lnTo>
                    <a:pt x="1661711" y="90989"/>
                  </a:lnTo>
                  <a:lnTo>
                    <a:pt x="1658019" y="88463"/>
                  </a:lnTo>
                  <a:lnTo>
                    <a:pt x="1649471" y="84837"/>
                  </a:lnTo>
                  <a:lnTo>
                    <a:pt x="1644872" y="8393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05540" y="9421169"/>
              <a:ext cx="844550" cy="257810"/>
            </a:xfrm>
            <a:custGeom>
              <a:avLst/>
              <a:gdLst/>
              <a:ahLst/>
              <a:cxnLst/>
              <a:rect l="l" t="t" r="r" b="b"/>
              <a:pathLst>
                <a:path w="844550" h="257809">
                  <a:moveTo>
                    <a:pt x="164364" y="202249"/>
                  </a:moveTo>
                  <a:lnTo>
                    <a:pt x="118124" y="202249"/>
                  </a:lnTo>
                  <a:lnTo>
                    <a:pt x="118124" y="253929"/>
                  </a:lnTo>
                  <a:lnTo>
                    <a:pt x="164364" y="253929"/>
                  </a:lnTo>
                  <a:lnTo>
                    <a:pt x="164364" y="202249"/>
                  </a:lnTo>
                  <a:close/>
                </a:path>
                <a:path w="844550" h="257809">
                  <a:moveTo>
                    <a:pt x="164364" y="0"/>
                  </a:moveTo>
                  <a:lnTo>
                    <a:pt x="99084" y="0"/>
                  </a:lnTo>
                  <a:lnTo>
                    <a:pt x="0" y="161644"/>
                  </a:lnTo>
                  <a:lnTo>
                    <a:pt x="0" y="202249"/>
                  </a:lnTo>
                  <a:lnTo>
                    <a:pt x="202832" y="202249"/>
                  </a:lnTo>
                  <a:lnTo>
                    <a:pt x="202832" y="160478"/>
                  </a:lnTo>
                  <a:lnTo>
                    <a:pt x="46433" y="160478"/>
                  </a:lnTo>
                  <a:lnTo>
                    <a:pt x="118707" y="45851"/>
                  </a:lnTo>
                  <a:lnTo>
                    <a:pt x="164364" y="45851"/>
                  </a:lnTo>
                  <a:lnTo>
                    <a:pt x="164364" y="0"/>
                  </a:lnTo>
                  <a:close/>
                </a:path>
                <a:path w="844550" h="257809">
                  <a:moveTo>
                    <a:pt x="164364" y="45851"/>
                  </a:moveTo>
                  <a:lnTo>
                    <a:pt x="118707" y="45851"/>
                  </a:lnTo>
                  <a:lnTo>
                    <a:pt x="118707" y="160478"/>
                  </a:lnTo>
                  <a:lnTo>
                    <a:pt x="164364" y="160478"/>
                  </a:lnTo>
                  <a:lnTo>
                    <a:pt x="164364" y="45851"/>
                  </a:lnTo>
                  <a:close/>
                </a:path>
                <a:path w="844550" h="257809">
                  <a:moveTo>
                    <a:pt x="679022" y="211769"/>
                  </a:moveTo>
                  <a:lnTo>
                    <a:pt x="679022" y="253152"/>
                  </a:lnTo>
                  <a:lnTo>
                    <a:pt x="682778" y="253799"/>
                  </a:lnTo>
                  <a:lnTo>
                    <a:pt x="686858" y="254382"/>
                  </a:lnTo>
                  <a:lnTo>
                    <a:pt x="691262" y="254900"/>
                  </a:lnTo>
                  <a:lnTo>
                    <a:pt x="695666" y="255548"/>
                  </a:lnTo>
                  <a:lnTo>
                    <a:pt x="727464" y="257814"/>
                  </a:lnTo>
                  <a:lnTo>
                    <a:pt x="731479" y="257814"/>
                  </a:lnTo>
                  <a:lnTo>
                    <a:pt x="776164" y="252180"/>
                  </a:lnTo>
                  <a:lnTo>
                    <a:pt x="811912" y="235666"/>
                  </a:lnTo>
                  <a:lnTo>
                    <a:pt x="829995" y="217792"/>
                  </a:lnTo>
                  <a:lnTo>
                    <a:pt x="733810" y="217792"/>
                  </a:lnTo>
                  <a:lnTo>
                    <a:pt x="726367" y="217695"/>
                  </a:lnTo>
                  <a:lnTo>
                    <a:pt x="684766" y="213068"/>
                  </a:lnTo>
                  <a:lnTo>
                    <a:pt x="679022" y="211769"/>
                  </a:lnTo>
                  <a:close/>
                </a:path>
                <a:path w="844550" h="257809">
                  <a:moveTo>
                    <a:pt x="830175" y="0"/>
                  </a:moveTo>
                  <a:lnTo>
                    <a:pt x="683685" y="0"/>
                  </a:lnTo>
                  <a:lnTo>
                    <a:pt x="683685" y="135027"/>
                  </a:lnTo>
                  <a:lnTo>
                    <a:pt x="733422" y="135027"/>
                  </a:lnTo>
                  <a:lnTo>
                    <a:pt x="748163" y="135658"/>
                  </a:lnTo>
                  <a:lnTo>
                    <a:pt x="785478" y="150752"/>
                  </a:lnTo>
                  <a:lnTo>
                    <a:pt x="793455" y="175632"/>
                  </a:lnTo>
                  <a:lnTo>
                    <a:pt x="792496" y="185006"/>
                  </a:lnTo>
                  <a:lnTo>
                    <a:pt x="759456" y="215023"/>
                  </a:lnTo>
                  <a:lnTo>
                    <a:pt x="733810" y="217792"/>
                  </a:lnTo>
                  <a:lnTo>
                    <a:pt x="829995" y="217792"/>
                  </a:lnTo>
                  <a:lnTo>
                    <a:pt x="844164" y="172718"/>
                  </a:lnTo>
                  <a:lnTo>
                    <a:pt x="843654" y="161935"/>
                  </a:lnTo>
                  <a:lnTo>
                    <a:pt x="826629" y="122204"/>
                  </a:lnTo>
                  <a:lnTo>
                    <a:pt x="791925" y="101938"/>
                  </a:lnTo>
                  <a:lnTo>
                    <a:pt x="746244" y="96364"/>
                  </a:lnTo>
                  <a:lnTo>
                    <a:pt x="727982" y="96364"/>
                  </a:lnTo>
                  <a:lnTo>
                    <a:pt x="727982" y="44685"/>
                  </a:lnTo>
                  <a:lnTo>
                    <a:pt x="830175" y="44685"/>
                  </a:lnTo>
                  <a:lnTo>
                    <a:pt x="830175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4613551" y="9392608"/>
            <a:ext cx="599440" cy="287020"/>
          </a:xfrm>
          <a:custGeom>
            <a:avLst/>
            <a:gdLst/>
            <a:ahLst/>
            <a:cxnLst/>
            <a:rect l="l" t="t" r="r" b="b"/>
            <a:pathLst>
              <a:path w="599440" h="287020">
                <a:moveTo>
                  <a:pt x="88528" y="0"/>
                </a:moveTo>
                <a:lnTo>
                  <a:pt x="79721" y="0"/>
                </a:lnTo>
                <a:lnTo>
                  <a:pt x="75576" y="841"/>
                </a:lnTo>
                <a:lnTo>
                  <a:pt x="71690" y="2525"/>
                </a:lnTo>
                <a:lnTo>
                  <a:pt x="67934" y="4079"/>
                </a:lnTo>
                <a:lnTo>
                  <a:pt x="53039" y="26811"/>
                </a:lnTo>
                <a:lnTo>
                  <a:pt x="53039" y="35359"/>
                </a:lnTo>
                <a:lnTo>
                  <a:pt x="79721" y="61976"/>
                </a:lnTo>
                <a:lnTo>
                  <a:pt x="88528" y="61976"/>
                </a:lnTo>
                <a:lnTo>
                  <a:pt x="115016" y="35359"/>
                </a:lnTo>
                <a:lnTo>
                  <a:pt x="115016" y="26811"/>
                </a:lnTo>
                <a:lnTo>
                  <a:pt x="114238" y="22795"/>
                </a:lnTo>
                <a:lnTo>
                  <a:pt x="111130" y="15283"/>
                </a:lnTo>
                <a:lnTo>
                  <a:pt x="108928" y="11980"/>
                </a:lnTo>
                <a:lnTo>
                  <a:pt x="106079" y="9131"/>
                </a:lnTo>
                <a:lnTo>
                  <a:pt x="103359" y="6281"/>
                </a:lnTo>
                <a:lnTo>
                  <a:pt x="100121" y="4079"/>
                </a:lnTo>
                <a:lnTo>
                  <a:pt x="96364" y="2525"/>
                </a:lnTo>
                <a:lnTo>
                  <a:pt x="92608" y="841"/>
                </a:lnTo>
                <a:lnTo>
                  <a:pt x="88528" y="0"/>
                </a:lnTo>
                <a:close/>
              </a:path>
              <a:path w="599440" h="287020">
                <a:moveTo>
                  <a:pt x="168055" y="245574"/>
                </a:moveTo>
                <a:lnTo>
                  <a:pt x="0" y="245574"/>
                </a:lnTo>
                <a:lnTo>
                  <a:pt x="0" y="282488"/>
                </a:lnTo>
                <a:lnTo>
                  <a:pt x="168055" y="282488"/>
                </a:lnTo>
                <a:lnTo>
                  <a:pt x="168055" y="245574"/>
                </a:lnTo>
                <a:close/>
              </a:path>
              <a:path w="599440" h="287020">
                <a:moveTo>
                  <a:pt x="111130" y="85096"/>
                </a:moveTo>
                <a:lnTo>
                  <a:pt x="6799" y="85096"/>
                </a:lnTo>
                <a:lnTo>
                  <a:pt x="6799" y="122010"/>
                </a:lnTo>
                <a:lnTo>
                  <a:pt x="62559" y="122010"/>
                </a:lnTo>
                <a:lnTo>
                  <a:pt x="62559" y="245574"/>
                </a:lnTo>
                <a:lnTo>
                  <a:pt x="111130" y="245574"/>
                </a:lnTo>
                <a:lnTo>
                  <a:pt x="111130" y="85096"/>
                </a:lnTo>
                <a:close/>
              </a:path>
              <a:path w="599440" h="287020">
                <a:moveTo>
                  <a:pt x="258592" y="85096"/>
                </a:moveTo>
                <a:lnTo>
                  <a:pt x="217598" y="85096"/>
                </a:lnTo>
                <a:lnTo>
                  <a:pt x="217598" y="282488"/>
                </a:lnTo>
                <a:lnTo>
                  <a:pt x="265003" y="282488"/>
                </a:lnTo>
                <a:lnTo>
                  <a:pt x="265003" y="157564"/>
                </a:lnTo>
                <a:lnTo>
                  <a:pt x="271038" y="149647"/>
                </a:lnTo>
                <a:lnTo>
                  <a:pt x="303212" y="121427"/>
                </a:lnTo>
                <a:lnTo>
                  <a:pt x="378797" y="121427"/>
                </a:lnTo>
                <a:lnTo>
                  <a:pt x="376728" y="114238"/>
                </a:lnTo>
                <a:lnTo>
                  <a:pt x="259757" y="114238"/>
                </a:lnTo>
                <a:lnTo>
                  <a:pt x="258592" y="85096"/>
                </a:lnTo>
                <a:close/>
              </a:path>
              <a:path w="599440" h="287020">
                <a:moveTo>
                  <a:pt x="378797" y="121427"/>
                </a:moveTo>
                <a:lnTo>
                  <a:pt x="311242" y="121427"/>
                </a:lnTo>
                <a:lnTo>
                  <a:pt x="321782" y="123455"/>
                </a:lnTo>
                <a:lnTo>
                  <a:pt x="329311" y="129538"/>
                </a:lnTo>
                <a:lnTo>
                  <a:pt x="333828" y="139678"/>
                </a:lnTo>
                <a:lnTo>
                  <a:pt x="335334" y="153872"/>
                </a:lnTo>
                <a:lnTo>
                  <a:pt x="335334" y="282488"/>
                </a:lnTo>
                <a:lnTo>
                  <a:pt x="382739" y="282488"/>
                </a:lnTo>
                <a:lnTo>
                  <a:pt x="382728" y="149647"/>
                </a:lnTo>
                <a:lnTo>
                  <a:pt x="382496" y="142313"/>
                </a:lnTo>
                <a:lnTo>
                  <a:pt x="381768" y="135027"/>
                </a:lnTo>
                <a:lnTo>
                  <a:pt x="380553" y="128130"/>
                </a:lnTo>
                <a:lnTo>
                  <a:pt x="378797" y="121427"/>
                </a:lnTo>
                <a:close/>
              </a:path>
              <a:path w="599440" h="287020">
                <a:moveTo>
                  <a:pt x="322317" y="80822"/>
                </a:moveTo>
                <a:lnTo>
                  <a:pt x="315063" y="80822"/>
                </a:lnTo>
                <a:lnTo>
                  <a:pt x="308522" y="81599"/>
                </a:lnTo>
                <a:lnTo>
                  <a:pt x="296865" y="84707"/>
                </a:lnTo>
                <a:lnTo>
                  <a:pt x="291426" y="86974"/>
                </a:lnTo>
                <a:lnTo>
                  <a:pt x="286374" y="89953"/>
                </a:lnTo>
                <a:lnTo>
                  <a:pt x="281323" y="92802"/>
                </a:lnTo>
                <a:lnTo>
                  <a:pt x="259757" y="114238"/>
                </a:lnTo>
                <a:lnTo>
                  <a:pt x="376728" y="114238"/>
                </a:lnTo>
                <a:lnTo>
                  <a:pt x="376392" y="113073"/>
                </a:lnTo>
                <a:lnTo>
                  <a:pt x="372636" y="105820"/>
                </a:lnTo>
                <a:lnTo>
                  <a:pt x="367585" y="99861"/>
                </a:lnTo>
                <a:lnTo>
                  <a:pt x="362533" y="93774"/>
                </a:lnTo>
                <a:lnTo>
                  <a:pt x="329651" y="81137"/>
                </a:lnTo>
                <a:lnTo>
                  <a:pt x="322317" y="80822"/>
                </a:lnTo>
                <a:close/>
              </a:path>
              <a:path w="599440" h="287020">
                <a:moveTo>
                  <a:pt x="522429" y="122010"/>
                </a:moveTo>
                <a:lnTo>
                  <a:pt x="473858" y="122010"/>
                </a:lnTo>
                <a:lnTo>
                  <a:pt x="473858" y="218375"/>
                </a:lnTo>
                <a:lnTo>
                  <a:pt x="481112" y="257814"/>
                </a:lnTo>
                <a:lnTo>
                  <a:pt x="515046" y="282877"/>
                </a:lnTo>
                <a:lnTo>
                  <a:pt x="548658" y="286957"/>
                </a:lnTo>
                <a:lnTo>
                  <a:pt x="556429" y="286957"/>
                </a:lnTo>
                <a:lnTo>
                  <a:pt x="599059" y="280570"/>
                </a:lnTo>
                <a:lnTo>
                  <a:pt x="599171" y="249072"/>
                </a:lnTo>
                <a:lnTo>
                  <a:pt x="556235" y="249072"/>
                </a:lnTo>
                <a:lnTo>
                  <a:pt x="547759" y="248537"/>
                </a:lnTo>
                <a:lnTo>
                  <a:pt x="522429" y="214878"/>
                </a:lnTo>
                <a:lnTo>
                  <a:pt x="522429" y="122010"/>
                </a:lnTo>
                <a:close/>
              </a:path>
              <a:path w="599440" h="287020">
                <a:moveTo>
                  <a:pt x="599171" y="242660"/>
                </a:moveTo>
                <a:lnTo>
                  <a:pt x="593084" y="244344"/>
                </a:lnTo>
                <a:lnTo>
                  <a:pt x="586349" y="245834"/>
                </a:lnTo>
                <a:lnTo>
                  <a:pt x="571583" y="248424"/>
                </a:lnTo>
                <a:lnTo>
                  <a:pt x="564006" y="249072"/>
                </a:lnTo>
                <a:lnTo>
                  <a:pt x="599171" y="249072"/>
                </a:lnTo>
                <a:lnTo>
                  <a:pt x="599171" y="242660"/>
                </a:lnTo>
                <a:close/>
              </a:path>
              <a:path w="599440" h="287020">
                <a:moveTo>
                  <a:pt x="599171" y="85096"/>
                </a:moveTo>
                <a:lnTo>
                  <a:pt x="420819" y="85096"/>
                </a:lnTo>
                <a:lnTo>
                  <a:pt x="420819" y="122010"/>
                </a:lnTo>
                <a:lnTo>
                  <a:pt x="599171" y="122010"/>
                </a:lnTo>
                <a:lnTo>
                  <a:pt x="599171" y="85096"/>
                </a:lnTo>
                <a:close/>
              </a:path>
              <a:path w="599440" h="287020">
                <a:moveTo>
                  <a:pt x="522429" y="21954"/>
                </a:moveTo>
                <a:lnTo>
                  <a:pt x="473858" y="34582"/>
                </a:lnTo>
                <a:lnTo>
                  <a:pt x="473858" y="85096"/>
                </a:lnTo>
                <a:lnTo>
                  <a:pt x="522429" y="85096"/>
                </a:lnTo>
                <a:lnTo>
                  <a:pt x="522429" y="21954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58159" y="9392608"/>
            <a:ext cx="2534046" cy="28695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140984" y="5628049"/>
            <a:ext cx="246379" cy="2335530"/>
          </a:xfrm>
          <a:custGeom>
            <a:avLst/>
            <a:gdLst/>
            <a:ahLst/>
            <a:cxnLst/>
            <a:rect l="l" t="t" r="r" b="b"/>
            <a:pathLst>
              <a:path w="246379" h="2335529">
                <a:moveTo>
                  <a:pt x="246062" y="0"/>
                </a:moveTo>
                <a:lnTo>
                  <a:pt x="15709" y="0"/>
                </a:lnTo>
                <a:lnTo>
                  <a:pt x="0" y="0"/>
                </a:lnTo>
                <a:lnTo>
                  <a:pt x="0" y="31750"/>
                </a:lnTo>
                <a:lnTo>
                  <a:pt x="0" y="2303780"/>
                </a:lnTo>
                <a:lnTo>
                  <a:pt x="0" y="2335530"/>
                </a:lnTo>
                <a:lnTo>
                  <a:pt x="15709" y="2335530"/>
                </a:lnTo>
                <a:lnTo>
                  <a:pt x="246062" y="2335530"/>
                </a:lnTo>
                <a:lnTo>
                  <a:pt x="246062" y="2319363"/>
                </a:lnTo>
                <a:lnTo>
                  <a:pt x="246062" y="2319020"/>
                </a:lnTo>
                <a:lnTo>
                  <a:pt x="246062" y="2303653"/>
                </a:lnTo>
                <a:lnTo>
                  <a:pt x="31419" y="2303653"/>
                </a:lnTo>
                <a:lnTo>
                  <a:pt x="31419" y="31750"/>
                </a:lnTo>
                <a:lnTo>
                  <a:pt x="31419" y="31470"/>
                </a:lnTo>
                <a:lnTo>
                  <a:pt x="246062" y="31470"/>
                </a:lnTo>
                <a:lnTo>
                  <a:pt x="246062" y="15760"/>
                </a:lnTo>
                <a:lnTo>
                  <a:pt x="31419" y="15760"/>
                </a:lnTo>
                <a:lnTo>
                  <a:pt x="31419" y="15240"/>
                </a:lnTo>
                <a:lnTo>
                  <a:pt x="246062" y="15240"/>
                </a:lnTo>
                <a:lnTo>
                  <a:pt x="246062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26454" y="8491899"/>
            <a:ext cx="3088640" cy="246379"/>
          </a:xfrm>
          <a:custGeom>
            <a:avLst/>
            <a:gdLst/>
            <a:ahLst/>
            <a:cxnLst/>
            <a:rect l="l" t="t" r="r" b="b"/>
            <a:pathLst>
              <a:path w="3088640" h="246379">
                <a:moveTo>
                  <a:pt x="3088640" y="0"/>
                </a:moveTo>
                <a:lnTo>
                  <a:pt x="3073400" y="0"/>
                </a:lnTo>
                <a:lnTo>
                  <a:pt x="3073400" y="214642"/>
                </a:lnTo>
                <a:lnTo>
                  <a:pt x="3073057" y="214642"/>
                </a:lnTo>
                <a:lnTo>
                  <a:pt x="3073057" y="0"/>
                </a:lnTo>
                <a:lnTo>
                  <a:pt x="3057347" y="0"/>
                </a:lnTo>
                <a:lnTo>
                  <a:pt x="3057347" y="214642"/>
                </a:lnTo>
                <a:lnTo>
                  <a:pt x="3056890" y="214642"/>
                </a:lnTo>
                <a:lnTo>
                  <a:pt x="31750" y="214642"/>
                </a:lnTo>
                <a:lnTo>
                  <a:pt x="31254" y="214642"/>
                </a:lnTo>
                <a:lnTo>
                  <a:pt x="31254" y="0"/>
                </a:lnTo>
                <a:lnTo>
                  <a:pt x="15557" y="0"/>
                </a:lnTo>
                <a:lnTo>
                  <a:pt x="15557" y="214642"/>
                </a:lnTo>
                <a:lnTo>
                  <a:pt x="15240" y="214642"/>
                </a:lnTo>
                <a:lnTo>
                  <a:pt x="15240" y="0"/>
                </a:lnTo>
                <a:lnTo>
                  <a:pt x="0" y="0"/>
                </a:lnTo>
                <a:lnTo>
                  <a:pt x="0" y="230352"/>
                </a:lnTo>
                <a:lnTo>
                  <a:pt x="0" y="246062"/>
                </a:lnTo>
                <a:lnTo>
                  <a:pt x="31750" y="246062"/>
                </a:lnTo>
                <a:lnTo>
                  <a:pt x="3056890" y="246062"/>
                </a:lnTo>
                <a:lnTo>
                  <a:pt x="3088640" y="246062"/>
                </a:lnTo>
                <a:lnTo>
                  <a:pt x="3088640" y="230352"/>
                </a:lnTo>
                <a:lnTo>
                  <a:pt x="3088640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39069" y="6710119"/>
            <a:ext cx="512445" cy="130810"/>
          </a:xfrm>
          <a:custGeom>
            <a:avLst/>
            <a:gdLst/>
            <a:ahLst/>
            <a:cxnLst/>
            <a:rect l="l" t="t" r="r" b="b"/>
            <a:pathLst>
              <a:path w="512445" h="130809">
                <a:moveTo>
                  <a:pt x="27117" y="2699"/>
                </a:moveTo>
                <a:lnTo>
                  <a:pt x="0" y="2699"/>
                </a:lnTo>
                <a:lnTo>
                  <a:pt x="0" y="127368"/>
                </a:lnTo>
                <a:lnTo>
                  <a:pt x="30676" y="127368"/>
                </a:lnTo>
                <a:lnTo>
                  <a:pt x="30676" y="48468"/>
                </a:lnTo>
                <a:lnTo>
                  <a:pt x="36320" y="40124"/>
                </a:lnTo>
                <a:lnTo>
                  <a:pt x="41474" y="34153"/>
                </a:lnTo>
                <a:lnTo>
                  <a:pt x="50881" y="26872"/>
                </a:lnTo>
                <a:lnTo>
                  <a:pt x="55462" y="25031"/>
                </a:lnTo>
                <a:lnTo>
                  <a:pt x="102251" y="25031"/>
                </a:lnTo>
                <a:lnTo>
                  <a:pt x="101641" y="22496"/>
                </a:lnTo>
                <a:lnTo>
                  <a:pt x="100891" y="20859"/>
                </a:lnTo>
                <a:lnTo>
                  <a:pt x="28222" y="20859"/>
                </a:lnTo>
                <a:lnTo>
                  <a:pt x="27117" y="2699"/>
                </a:lnTo>
                <a:close/>
              </a:path>
              <a:path w="512445" h="130809">
                <a:moveTo>
                  <a:pt x="102251" y="25031"/>
                </a:moveTo>
                <a:lnTo>
                  <a:pt x="62416" y="25031"/>
                </a:lnTo>
                <a:lnTo>
                  <a:pt x="64665" y="25522"/>
                </a:lnTo>
                <a:lnTo>
                  <a:pt x="68592" y="27486"/>
                </a:lnTo>
                <a:lnTo>
                  <a:pt x="70228" y="29040"/>
                </a:lnTo>
                <a:lnTo>
                  <a:pt x="71537" y="31167"/>
                </a:lnTo>
                <a:lnTo>
                  <a:pt x="72928" y="33294"/>
                </a:lnTo>
                <a:lnTo>
                  <a:pt x="73909" y="35993"/>
                </a:lnTo>
                <a:lnTo>
                  <a:pt x="74482" y="39265"/>
                </a:lnTo>
                <a:lnTo>
                  <a:pt x="75136" y="42537"/>
                </a:lnTo>
                <a:lnTo>
                  <a:pt x="75382" y="46505"/>
                </a:lnTo>
                <a:lnTo>
                  <a:pt x="75218" y="51168"/>
                </a:lnTo>
                <a:lnTo>
                  <a:pt x="105281" y="51168"/>
                </a:lnTo>
                <a:lnTo>
                  <a:pt x="105417" y="46505"/>
                </a:lnTo>
                <a:lnTo>
                  <a:pt x="105507" y="42537"/>
                </a:lnTo>
                <a:lnTo>
                  <a:pt x="104831" y="35339"/>
                </a:lnTo>
                <a:lnTo>
                  <a:pt x="103195" y="28958"/>
                </a:lnTo>
                <a:lnTo>
                  <a:pt x="102251" y="25031"/>
                </a:lnTo>
                <a:close/>
              </a:path>
              <a:path w="512445" h="130809">
                <a:moveTo>
                  <a:pt x="73173" y="0"/>
                </a:moveTo>
                <a:lnTo>
                  <a:pt x="62293" y="0"/>
                </a:lnTo>
                <a:lnTo>
                  <a:pt x="58080" y="490"/>
                </a:lnTo>
                <a:lnTo>
                  <a:pt x="50391" y="2454"/>
                </a:lnTo>
                <a:lnTo>
                  <a:pt x="46873" y="3885"/>
                </a:lnTo>
                <a:lnTo>
                  <a:pt x="43683" y="5767"/>
                </a:lnTo>
                <a:lnTo>
                  <a:pt x="40574" y="7566"/>
                </a:lnTo>
                <a:lnTo>
                  <a:pt x="28222" y="20859"/>
                </a:lnTo>
                <a:lnTo>
                  <a:pt x="100891" y="20859"/>
                </a:lnTo>
                <a:lnTo>
                  <a:pt x="99187" y="17137"/>
                </a:lnTo>
                <a:lnTo>
                  <a:pt x="95833" y="12884"/>
                </a:lnTo>
                <a:lnTo>
                  <a:pt x="92560" y="8630"/>
                </a:lnTo>
                <a:lnTo>
                  <a:pt x="88470" y="5439"/>
                </a:lnTo>
                <a:lnTo>
                  <a:pt x="83562" y="3313"/>
                </a:lnTo>
                <a:lnTo>
                  <a:pt x="78736" y="1104"/>
                </a:lnTo>
                <a:lnTo>
                  <a:pt x="73173" y="0"/>
                </a:lnTo>
                <a:close/>
              </a:path>
              <a:path w="512445" h="130809">
                <a:moveTo>
                  <a:pt x="195715" y="0"/>
                </a:moveTo>
                <a:lnTo>
                  <a:pt x="186389" y="0"/>
                </a:lnTo>
                <a:lnTo>
                  <a:pt x="179395" y="299"/>
                </a:lnTo>
                <a:lnTo>
                  <a:pt x="141234" y="18037"/>
                </a:lnTo>
                <a:lnTo>
                  <a:pt x="125175" y="58515"/>
                </a:lnTo>
                <a:lnTo>
                  <a:pt x="124914" y="65770"/>
                </a:lnTo>
                <a:lnTo>
                  <a:pt x="125167" y="73562"/>
                </a:lnTo>
                <a:lnTo>
                  <a:pt x="140620" y="114116"/>
                </a:lnTo>
                <a:lnTo>
                  <a:pt x="174692" y="130190"/>
                </a:lnTo>
                <a:lnTo>
                  <a:pt x="183935" y="130190"/>
                </a:lnTo>
                <a:lnTo>
                  <a:pt x="223978" y="117715"/>
                </a:lnTo>
                <a:lnTo>
                  <a:pt x="235487" y="104299"/>
                </a:lnTo>
                <a:lnTo>
                  <a:pt x="176328" y="104299"/>
                </a:lnTo>
                <a:lnTo>
                  <a:pt x="169170" y="101027"/>
                </a:lnTo>
                <a:lnTo>
                  <a:pt x="156121" y="65770"/>
                </a:lnTo>
                <a:lnTo>
                  <a:pt x="156199" y="58515"/>
                </a:lnTo>
                <a:lnTo>
                  <a:pt x="162953" y="37425"/>
                </a:lnTo>
                <a:lnTo>
                  <a:pt x="165325" y="33825"/>
                </a:lnTo>
                <a:lnTo>
                  <a:pt x="168352" y="31003"/>
                </a:lnTo>
                <a:lnTo>
                  <a:pt x="175714" y="26913"/>
                </a:lnTo>
                <a:lnTo>
                  <a:pt x="180172" y="25890"/>
                </a:lnTo>
                <a:lnTo>
                  <a:pt x="237290" y="25890"/>
                </a:lnTo>
                <a:lnTo>
                  <a:pt x="234899" y="21718"/>
                </a:lnTo>
                <a:lnTo>
                  <a:pt x="224755" y="10920"/>
                </a:lnTo>
                <a:lnTo>
                  <a:pt x="218579" y="6871"/>
                </a:lnTo>
                <a:lnTo>
                  <a:pt x="211299" y="4171"/>
                </a:lnTo>
                <a:lnTo>
                  <a:pt x="204018" y="1390"/>
                </a:lnTo>
                <a:lnTo>
                  <a:pt x="195715" y="0"/>
                </a:lnTo>
                <a:close/>
              </a:path>
              <a:path w="512445" h="130809">
                <a:moveTo>
                  <a:pt x="237290" y="25890"/>
                </a:moveTo>
                <a:lnTo>
                  <a:pt x="194897" y="25890"/>
                </a:lnTo>
                <a:lnTo>
                  <a:pt x="202055" y="29163"/>
                </a:lnTo>
                <a:lnTo>
                  <a:pt x="206881" y="35707"/>
                </a:lnTo>
                <a:lnTo>
                  <a:pt x="210102" y="41160"/>
                </a:lnTo>
                <a:lnTo>
                  <a:pt x="212403" y="47824"/>
                </a:lnTo>
                <a:lnTo>
                  <a:pt x="213783" y="55700"/>
                </a:lnTo>
                <a:lnTo>
                  <a:pt x="214206" y="64052"/>
                </a:lnTo>
                <a:lnTo>
                  <a:pt x="214143" y="71261"/>
                </a:lnTo>
                <a:lnTo>
                  <a:pt x="190398" y="104299"/>
                </a:lnTo>
                <a:lnTo>
                  <a:pt x="235487" y="104299"/>
                </a:lnTo>
                <a:lnTo>
                  <a:pt x="245411" y="64052"/>
                </a:lnTo>
                <a:lnTo>
                  <a:pt x="245158" y="56436"/>
                </a:lnTo>
                <a:lnTo>
                  <a:pt x="244399" y="49297"/>
                </a:lnTo>
                <a:lnTo>
                  <a:pt x="243133" y="42632"/>
                </a:lnTo>
                <a:lnTo>
                  <a:pt x="241362" y="36443"/>
                </a:lnTo>
                <a:lnTo>
                  <a:pt x="238744" y="28426"/>
                </a:lnTo>
                <a:lnTo>
                  <a:pt x="237290" y="25890"/>
                </a:lnTo>
                <a:close/>
              </a:path>
              <a:path w="512445" h="130809">
                <a:moveTo>
                  <a:pt x="283695" y="2699"/>
                </a:moveTo>
                <a:lnTo>
                  <a:pt x="255227" y="2699"/>
                </a:lnTo>
                <a:lnTo>
                  <a:pt x="272897" y="127368"/>
                </a:lnTo>
                <a:lnTo>
                  <a:pt x="306273" y="127368"/>
                </a:lnTo>
                <a:lnTo>
                  <a:pt x="317674" y="92397"/>
                </a:lnTo>
                <a:lnTo>
                  <a:pt x="294739" y="92397"/>
                </a:lnTo>
                <a:lnTo>
                  <a:pt x="292621" y="72887"/>
                </a:lnTo>
                <a:lnTo>
                  <a:pt x="283695" y="2699"/>
                </a:lnTo>
                <a:close/>
              </a:path>
              <a:path w="512445" h="130809">
                <a:moveTo>
                  <a:pt x="348222" y="74114"/>
                </a:moveTo>
                <a:lnTo>
                  <a:pt x="323084" y="74114"/>
                </a:lnTo>
                <a:lnTo>
                  <a:pt x="327133" y="87857"/>
                </a:lnTo>
                <a:lnTo>
                  <a:pt x="340385" y="127368"/>
                </a:lnTo>
                <a:lnTo>
                  <a:pt x="373638" y="127368"/>
                </a:lnTo>
                <a:lnTo>
                  <a:pt x="378526" y="92642"/>
                </a:lnTo>
                <a:lnTo>
                  <a:pt x="354251" y="92642"/>
                </a:lnTo>
                <a:lnTo>
                  <a:pt x="348484" y="74850"/>
                </a:lnTo>
                <a:lnTo>
                  <a:pt x="348222" y="74114"/>
                </a:lnTo>
                <a:close/>
              </a:path>
              <a:path w="512445" h="130809">
                <a:moveTo>
                  <a:pt x="391185" y="2699"/>
                </a:moveTo>
                <a:lnTo>
                  <a:pt x="364067" y="2699"/>
                </a:lnTo>
                <a:lnTo>
                  <a:pt x="356322" y="75095"/>
                </a:lnTo>
                <a:lnTo>
                  <a:pt x="354251" y="92642"/>
                </a:lnTo>
                <a:lnTo>
                  <a:pt x="378526" y="92642"/>
                </a:lnTo>
                <a:lnTo>
                  <a:pt x="391185" y="2699"/>
                </a:lnTo>
                <a:close/>
              </a:path>
              <a:path w="512445" h="130809">
                <a:moveTo>
                  <a:pt x="335109" y="37179"/>
                </a:moveTo>
                <a:lnTo>
                  <a:pt x="312285" y="37179"/>
                </a:lnTo>
                <a:lnTo>
                  <a:pt x="299770" y="75095"/>
                </a:lnTo>
                <a:lnTo>
                  <a:pt x="294739" y="92397"/>
                </a:lnTo>
                <a:lnTo>
                  <a:pt x="317674" y="92397"/>
                </a:lnTo>
                <a:lnTo>
                  <a:pt x="319140" y="87857"/>
                </a:lnTo>
                <a:lnTo>
                  <a:pt x="323084" y="74114"/>
                </a:lnTo>
                <a:lnTo>
                  <a:pt x="348222" y="74114"/>
                </a:lnTo>
                <a:lnTo>
                  <a:pt x="335109" y="37179"/>
                </a:lnTo>
                <a:close/>
              </a:path>
              <a:path w="512445" h="130809">
                <a:moveTo>
                  <a:pt x="411554" y="98164"/>
                </a:moveTo>
                <a:lnTo>
                  <a:pt x="411554" y="125159"/>
                </a:lnTo>
                <a:lnTo>
                  <a:pt x="418099" y="126795"/>
                </a:lnTo>
                <a:lnTo>
                  <a:pt x="425052" y="128022"/>
                </a:lnTo>
                <a:lnTo>
                  <a:pt x="432414" y="128840"/>
                </a:lnTo>
                <a:lnTo>
                  <a:pt x="439777" y="129740"/>
                </a:lnTo>
                <a:lnTo>
                  <a:pt x="448039" y="130190"/>
                </a:lnTo>
                <a:lnTo>
                  <a:pt x="464072" y="130190"/>
                </a:lnTo>
                <a:lnTo>
                  <a:pt x="470780" y="129454"/>
                </a:lnTo>
                <a:lnTo>
                  <a:pt x="477325" y="127982"/>
                </a:lnTo>
                <a:lnTo>
                  <a:pt x="483951" y="126591"/>
                </a:lnTo>
                <a:lnTo>
                  <a:pt x="489841" y="124341"/>
                </a:lnTo>
                <a:lnTo>
                  <a:pt x="500230" y="118042"/>
                </a:lnTo>
                <a:lnTo>
                  <a:pt x="504402" y="113952"/>
                </a:lnTo>
                <a:lnTo>
                  <a:pt x="508591" y="107244"/>
                </a:lnTo>
                <a:lnTo>
                  <a:pt x="449430" y="107244"/>
                </a:lnTo>
                <a:lnTo>
                  <a:pt x="442190" y="106549"/>
                </a:lnTo>
                <a:lnTo>
                  <a:pt x="434500" y="105158"/>
                </a:lnTo>
                <a:lnTo>
                  <a:pt x="426893" y="103686"/>
                </a:lnTo>
                <a:lnTo>
                  <a:pt x="419244" y="101354"/>
                </a:lnTo>
                <a:lnTo>
                  <a:pt x="411554" y="98164"/>
                </a:lnTo>
                <a:close/>
              </a:path>
              <a:path w="512445" h="130809">
                <a:moveTo>
                  <a:pt x="473889" y="0"/>
                </a:moveTo>
                <a:lnTo>
                  <a:pt x="456955" y="0"/>
                </a:lnTo>
                <a:lnTo>
                  <a:pt x="449021" y="981"/>
                </a:lnTo>
                <a:lnTo>
                  <a:pt x="412700" y="27322"/>
                </a:lnTo>
                <a:lnTo>
                  <a:pt x="411554" y="32107"/>
                </a:lnTo>
                <a:lnTo>
                  <a:pt x="411574" y="42537"/>
                </a:lnTo>
                <a:lnTo>
                  <a:pt x="442108" y="72887"/>
                </a:lnTo>
                <a:lnTo>
                  <a:pt x="454869" y="76486"/>
                </a:lnTo>
                <a:lnTo>
                  <a:pt x="460228" y="78204"/>
                </a:lnTo>
                <a:lnTo>
                  <a:pt x="464318" y="79758"/>
                </a:lnTo>
                <a:lnTo>
                  <a:pt x="468408" y="81231"/>
                </a:lnTo>
                <a:lnTo>
                  <a:pt x="471557" y="82703"/>
                </a:lnTo>
                <a:lnTo>
                  <a:pt x="473766" y="84176"/>
                </a:lnTo>
                <a:lnTo>
                  <a:pt x="476057" y="85566"/>
                </a:lnTo>
                <a:lnTo>
                  <a:pt x="477611" y="87039"/>
                </a:lnTo>
                <a:lnTo>
                  <a:pt x="479247" y="90147"/>
                </a:lnTo>
                <a:lnTo>
                  <a:pt x="479656" y="91865"/>
                </a:lnTo>
                <a:lnTo>
                  <a:pt x="479631" y="97796"/>
                </a:lnTo>
                <a:lnTo>
                  <a:pt x="477693" y="101027"/>
                </a:lnTo>
                <a:lnTo>
                  <a:pt x="469921" y="106017"/>
                </a:lnTo>
                <a:lnTo>
                  <a:pt x="464072" y="107244"/>
                </a:lnTo>
                <a:lnTo>
                  <a:pt x="508591" y="107244"/>
                </a:lnTo>
                <a:lnTo>
                  <a:pt x="510701" y="103890"/>
                </a:lnTo>
                <a:lnTo>
                  <a:pt x="512199" y="98164"/>
                </a:lnTo>
                <a:lnTo>
                  <a:pt x="512252" y="85566"/>
                </a:lnTo>
                <a:lnTo>
                  <a:pt x="511641" y="81558"/>
                </a:lnTo>
                <a:lnTo>
                  <a:pt x="509024" y="74032"/>
                </a:lnTo>
                <a:lnTo>
                  <a:pt x="506856" y="70678"/>
                </a:lnTo>
                <a:lnTo>
                  <a:pt x="503829" y="67733"/>
                </a:lnTo>
                <a:lnTo>
                  <a:pt x="500884" y="64788"/>
                </a:lnTo>
                <a:lnTo>
                  <a:pt x="496958" y="62170"/>
                </a:lnTo>
                <a:lnTo>
                  <a:pt x="492049" y="59880"/>
                </a:lnTo>
                <a:lnTo>
                  <a:pt x="487141" y="57508"/>
                </a:lnTo>
                <a:lnTo>
                  <a:pt x="481088" y="55299"/>
                </a:lnTo>
                <a:lnTo>
                  <a:pt x="467508" y="51454"/>
                </a:lnTo>
                <a:lnTo>
                  <a:pt x="462355" y="49818"/>
                </a:lnTo>
                <a:lnTo>
                  <a:pt x="443949" y="36484"/>
                </a:lnTo>
                <a:lnTo>
                  <a:pt x="443949" y="30676"/>
                </a:lnTo>
                <a:lnTo>
                  <a:pt x="445789" y="27608"/>
                </a:lnTo>
                <a:lnTo>
                  <a:pt x="449470" y="25400"/>
                </a:lnTo>
                <a:lnTo>
                  <a:pt x="453233" y="23191"/>
                </a:lnTo>
                <a:lnTo>
                  <a:pt x="458183" y="22087"/>
                </a:lnTo>
                <a:lnTo>
                  <a:pt x="502970" y="22087"/>
                </a:lnTo>
                <a:lnTo>
                  <a:pt x="502970" y="3926"/>
                </a:lnTo>
                <a:lnTo>
                  <a:pt x="498307" y="2944"/>
                </a:lnTo>
                <a:lnTo>
                  <a:pt x="492949" y="2045"/>
                </a:lnTo>
                <a:lnTo>
                  <a:pt x="480842" y="409"/>
                </a:lnTo>
                <a:lnTo>
                  <a:pt x="473889" y="0"/>
                </a:lnTo>
                <a:close/>
              </a:path>
              <a:path w="512445" h="130809">
                <a:moveTo>
                  <a:pt x="502970" y="22087"/>
                </a:moveTo>
                <a:lnTo>
                  <a:pt x="470453" y="22087"/>
                </a:lnTo>
                <a:lnTo>
                  <a:pt x="476629" y="22577"/>
                </a:lnTo>
                <a:lnTo>
                  <a:pt x="482846" y="23559"/>
                </a:lnTo>
                <a:lnTo>
                  <a:pt x="489145" y="24459"/>
                </a:lnTo>
                <a:lnTo>
                  <a:pt x="495853" y="26054"/>
                </a:lnTo>
                <a:lnTo>
                  <a:pt x="502970" y="28345"/>
                </a:lnTo>
                <a:lnTo>
                  <a:pt x="502970" y="22087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5434" y="6677111"/>
            <a:ext cx="128104" cy="160376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146902" y="8936287"/>
            <a:ext cx="932815" cy="176530"/>
          </a:xfrm>
          <a:custGeom>
            <a:avLst/>
            <a:gdLst/>
            <a:ahLst/>
            <a:cxnLst/>
            <a:rect l="l" t="t" r="r" b="b"/>
            <a:pathLst>
              <a:path w="932815" h="176529">
                <a:moveTo>
                  <a:pt x="73746" y="46750"/>
                </a:moveTo>
                <a:lnTo>
                  <a:pt x="65647" y="46750"/>
                </a:lnTo>
                <a:lnTo>
                  <a:pt x="58392" y="47042"/>
                </a:lnTo>
                <a:lnTo>
                  <a:pt x="12311" y="70392"/>
                </a:lnTo>
                <a:lnTo>
                  <a:pt x="0" y="112521"/>
                </a:lnTo>
                <a:lnTo>
                  <a:pt x="268" y="120021"/>
                </a:lnTo>
                <a:lnTo>
                  <a:pt x="22414" y="164834"/>
                </a:lnTo>
                <a:lnTo>
                  <a:pt x="63561" y="175591"/>
                </a:lnTo>
                <a:lnTo>
                  <a:pt x="70433" y="175591"/>
                </a:lnTo>
                <a:lnTo>
                  <a:pt x="77018" y="175019"/>
                </a:lnTo>
                <a:lnTo>
                  <a:pt x="89616" y="172728"/>
                </a:lnTo>
                <a:lnTo>
                  <a:pt x="95710" y="170969"/>
                </a:lnTo>
                <a:lnTo>
                  <a:pt x="101600" y="168597"/>
                </a:lnTo>
                <a:lnTo>
                  <a:pt x="101600" y="149455"/>
                </a:lnTo>
                <a:lnTo>
                  <a:pt x="62702" y="149455"/>
                </a:lnTo>
                <a:lnTo>
                  <a:pt x="57794" y="148596"/>
                </a:lnTo>
                <a:lnTo>
                  <a:pt x="32148" y="117020"/>
                </a:lnTo>
                <a:lnTo>
                  <a:pt x="32165" y="105212"/>
                </a:lnTo>
                <a:lnTo>
                  <a:pt x="57058" y="73337"/>
                </a:lnTo>
                <a:lnTo>
                  <a:pt x="62048" y="72396"/>
                </a:lnTo>
                <a:lnTo>
                  <a:pt x="100986" y="72396"/>
                </a:lnTo>
                <a:lnTo>
                  <a:pt x="100986" y="51290"/>
                </a:lnTo>
                <a:lnTo>
                  <a:pt x="96569" y="49982"/>
                </a:lnTo>
                <a:lnTo>
                  <a:pt x="91579" y="48918"/>
                </a:lnTo>
                <a:lnTo>
                  <a:pt x="86016" y="48100"/>
                </a:lnTo>
                <a:lnTo>
                  <a:pt x="80535" y="47200"/>
                </a:lnTo>
                <a:lnTo>
                  <a:pt x="73746" y="46750"/>
                </a:lnTo>
                <a:close/>
              </a:path>
              <a:path w="932815" h="176529">
                <a:moveTo>
                  <a:pt x="101600" y="141970"/>
                </a:moveTo>
                <a:lnTo>
                  <a:pt x="70719" y="149455"/>
                </a:lnTo>
                <a:lnTo>
                  <a:pt x="101600" y="149455"/>
                </a:lnTo>
                <a:lnTo>
                  <a:pt x="101600" y="141970"/>
                </a:lnTo>
                <a:close/>
              </a:path>
              <a:path w="932815" h="176529">
                <a:moveTo>
                  <a:pt x="100986" y="72396"/>
                </a:moveTo>
                <a:lnTo>
                  <a:pt x="72928" y="72396"/>
                </a:lnTo>
                <a:lnTo>
                  <a:pt x="78531" y="73091"/>
                </a:lnTo>
                <a:lnTo>
                  <a:pt x="90393" y="75873"/>
                </a:lnTo>
                <a:lnTo>
                  <a:pt x="95914" y="77836"/>
                </a:lnTo>
                <a:lnTo>
                  <a:pt x="100986" y="80372"/>
                </a:lnTo>
                <a:lnTo>
                  <a:pt x="100986" y="72396"/>
                </a:lnTo>
                <a:close/>
              </a:path>
              <a:path w="932815" h="176529">
                <a:moveTo>
                  <a:pt x="201482" y="46014"/>
                </a:moveTo>
                <a:lnTo>
                  <a:pt x="192157" y="46014"/>
                </a:lnTo>
                <a:lnTo>
                  <a:pt x="185162" y="46313"/>
                </a:lnTo>
                <a:lnTo>
                  <a:pt x="147001" y="64052"/>
                </a:lnTo>
                <a:lnTo>
                  <a:pt x="130942" y="104529"/>
                </a:lnTo>
                <a:lnTo>
                  <a:pt x="130681" y="111784"/>
                </a:lnTo>
                <a:lnTo>
                  <a:pt x="130934" y="119576"/>
                </a:lnTo>
                <a:lnTo>
                  <a:pt x="146387" y="160130"/>
                </a:lnTo>
                <a:lnTo>
                  <a:pt x="180459" y="176205"/>
                </a:lnTo>
                <a:lnTo>
                  <a:pt x="189702" y="176205"/>
                </a:lnTo>
                <a:lnTo>
                  <a:pt x="229745" y="163730"/>
                </a:lnTo>
                <a:lnTo>
                  <a:pt x="241254" y="150314"/>
                </a:lnTo>
                <a:lnTo>
                  <a:pt x="182095" y="150314"/>
                </a:lnTo>
                <a:lnTo>
                  <a:pt x="174937" y="147042"/>
                </a:lnTo>
                <a:lnTo>
                  <a:pt x="161888" y="111784"/>
                </a:lnTo>
                <a:lnTo>
                  <a:pt x="161966" y="104529"/>
                </a:lnTo>
                <a:lnTo>
                  <a:pt x="168720" y="83439"/>
                </a:lnTo>
                <a:lnTo>
                  <a:pt x="171092" y="79840"/>
                </a:lnTo>
                <a:lnTo>
                  <a:pt x="174119" y="77018"/>
                </a:lnTo>
                <a:lnTo>
                  <a:pt x="181481" y="72928"/>
                </a:lnTo>
                <a:lnTo>
                  <a:pt x="185940" y="71905"/>
                </a:lnTo>
                <a:lnTo>
                  <a:pt x="243058" y="71905"/>
                </a:lnTo>
                <a:lnTo>
                  <a:pt x="240666" y="67733"/>
                </a:lnTo>
                <a:lnTo>
                  <a:pt x="230523" y="56935"/>
                </a:lnTo>
                <a:lnTo>
                  <a:pt x="224346" y="52886"/>
                </a:lnTo>
                <a:lnTo>
                  <a:pt x="217066" y="50186"/>
                </a:lnTo>
                <a:lnTo>
                  <a:pt x="209785" y="47405"/>
                </a:lnTo>
                <a:lnTo>
                  <a:pt x="201482" y="46014"/>
                </a:lnTo>
                <a:close/>
              </a:path>
              <a:path w="932815" h="176529">
                <a:moveTo>
                  <a:pt x="243058" y="71905"/>
                </a:moveTo>
                <a:lnTo>
                  <a:pt x="200664" y="71905"/>
                </a:lnTo>
                <a:lnTo>
                  <a:pt x="207822" y="75177"/>
                </a:lnTo>
                <a:lnTo>
                  <a:pt x="212648" y="81721"/>
                </a:lnTo>
                <a:lnTo>
                  <a:pt x="215869" y="87174"/>
                </a:lnTo>
                <a:lnTo>
                  <a:pt x="218170" y="93839"/>
                </a:lnTo>
                <a:lnTo>
                  <a:pt x="219551" y="101715"/>
                </a:lnTo>
                <a:lnTo>
                  <a:pt x="219974" y="110067"/>
                </a:lnTo>
                <a:lnTo>
                  <a:pt x="219910" y="117275"/>
                </a:lnTo>
                <a:lnTo>
                  <a:pt x="196165" y="150314"/>
                </a:lnTo>
                <a:lnTo>
                  <a:pt x="241254" y="150314"/>
                </a:lnTo>
                <a:lnTo>
                  <a:pt x="251178" y="110067"/>
                </a:lnTo>
                <a:lnTo>
                  <a:pt x="250925" y="102451"/>
                </a:lnTo>
                <a:lnTo>
                  <a:pt x="250166" y="95311"/>
                </a:lnTo>
                <a:lnTo>
                  <a:pt x="248900" y="88647"/>
                </a:lnTo>
                <a:lnTo>
                  <a:pt x="247129" y="82458"/>
                </a:lnTo>
                <a:lnTo>
                  <a:pt x="244511" y="74441"/>
                </a:lnTo>
                <a:lnTo>
                  <a:pt x="243058" y="71905"/>
                </a:lnTo>
                <a:close/>
              </a:path>
              <a:path w="932815" h="176529">
                <a:moveTo>
                  <a:pt x="383946" y="150069"/>
                </a:moveTo>
                <a:lnTo>
                  <a:pt x="277805" y="150069"/>
                </a:lnTo>
                <a:lnTo>
                  <a:pt x="277805" y="173383"/>
                </a:lnTo>
                <a:lnTo>
                  <a:pt x="383946" y="173383"/>
                </a:lnTo>
                <a:lnTo>
                  <a:pt x="383946" y="150069"/>
                </a:lnTo>
                <a:close/>
              </a:path>
              <a:path w="932815" h="176529">
                <a:moveTo>
                  <a:pt x="347993" y="0"/>
                </a:moveTo>
                <a:lnTo>
                  <a:pt x="282100" y="0"/>
                </a:lnTo>
                <a:lnTo>
                  <a:pt x="282100" y="23314"/>
                </a:lnTo>
                <a:lnTo>
                  <a:pt x="317316" y="23314"/>
                </a:lnTo>
                <a:lnTo>
                  <a:pt x="317316" y="150069"/>
                </a:lnTo>
                <a:lnTo>
                  <a:pt x="347993" y="150069"/>
                </a:lnTo>
                <a:lnTo>
                  <a:pt x="347993" y="0"/>
                </a:lnTo>
                <a:close/>
              </a:path>
              <a:path w="932815" h="176529">
                <a:moveTo>
                  <a:pt x="444930" y="48714"/>
                </a:moveTo>
                <a:lnTo>
                  <a:pt x="414990" y="48714"/>
                </a:lnTo>
                <a:lnTo>
                  <a:pt x="414990" y="139025"/>
                </a:lnTo>
                <a:lnTo>
                  <a:pt x="436464" y="173137"/>
                </a:lnTo>
                <a:lnTo>
                  <a:pt x="446894" y="176205"/>
                </a:lnTo>
                <a:lnTo>
                  <a:pt x="457774" y="176205"/>
                </a:lnTo>
                <a:lnTo>
                  <a:pt x="461864" y="175673"/>
                </a:lnTo>
                <a:lnTo>
                  <a:pt x="465545" y="174610"/>
                </a:lnTo>
                <a:lnTo>
                  <a:pt x="469308" y="173628"/>
                </a:lnTo>
                <a:lnTo>
                  <a:pt x="492663" y="154977"/>
                </a:lnTo>
                <a:lnTo>
                  <a:pt x="519290" y="154977"/>
                </a:lnTo>
                <a:lnTo>
                  <a:pt x="519290" y="150559"/>
                </a:lnTo>
                <a:lnTo>
                  <a:pt x="455115" y="150559"/>
                </a:lnTo>
                <a:lnTo>
                  <a:pt x="451270" y="148842"/>
                </a:lnTo>
                <a:lnTo>
                  <a:pt x="448734" y="145406"/>
                </a:lnTo>
                <a:lnTo>
                  <a:pt x="446198" y="141888"/>
                </a:lnTo>
                <a:lnTo>
                  <a:pt x="444930" y="136735"/>
                </a:lnTo>
                <a:lnTo>
                  <a:pt x="444930" y="48714"/>
                </a:lnTo>
                <a:close/>
              </a:path>
              <a:path w="932815" h="176529">
                <a:moveTo>
                  <a:pt x="519290" y="154977"/>
                </a:moveTo>
                <a:lnTo>
                  <a:pt x="492663" y="154977"/>
                </a:lnTo>
                <a:lnTo>
                  <a:pt x="493399" y="173383"/>
                </a:lnTo>
                <a:lnTo>
                  <a:pt x="519290" y="173383"/>
                </a:lnTo>
                <a:lnTo>
                  <a:pt x="519290" y="154977"/>
                </a:lnTo>
                <a:close/>
              </a:path>
              <a:path w="932815" h="176529">
                <a:moveTo>
                  <a:pt x="519290" y="48714"/>
                </a:moveTo>
                <a:lnTo>
                  <a:pt x="489350" y="48714"/>
                </a:lnTo>
                <a:lnTo>
                  <a:pt x="489350" y="127613"/>
                </a:lnTo>
                <a:lnTo>
                  <a:pt x="484196" y="134649"/>
                </a:lnTo>
                <a:lnTo>
                  <a:pt x="479288" y="140252"/>
                </a:lnTo>
                <a:lnTo>
                  <a:pt x="470044" y="148514"/>
                </a:lnTo>
                <a:lnTo>
                  <a:pt x="465259" y="150559"/>
                </a:lnTo>
                <a:lnTo>
                  <a:pt x="519290" y="150559"/>
                </a:lnTo>
                <a:lnTo>
                  <a:pt x="519290" y="48714"/>
                </a:lnTo>
                <a:close/>
              </a:path>
              <a:path w="932815" h="176529">
                <a:moveTo>
                  <a:pt x="565795" y="48714"/>
                </a:moveTo>
                <a:lnTo>
                  <a:pt x="543586" y="48714"/>
                </a:lnTo>
                <a:lnTo>
                  <a:pt x="543586" y="173383"/>
                </a:lnTo>
                <a:lnTo>
                  <a:pt x="569477" y="173383"/>
                </a:lnTo>
                <a:lnTo>
                  <a:pt x="569477" y="92520"/>
                </a:lnTo>
                <a:lnTo>
                  <a:pt x="572667" y="84257"/>
                </a:lnTo>
                <a:lnTo>
                  <a:pt x="575571" y="78408"/>
                </a:lnTo>
                <a:lnTo>
                  <a:pt x="580806" y="71537"/>
                </a:lnTo>
                <a:lnTo>
                  <a:pt x="583179" y="69819"/>
                </a:lnTo>
                <a:lnTo>
                  <a:pt x="666006" y="69819"/>
                </a:lnTo>
                <a:lnTo>
                  <a:pt x="665647" y="67580"/>
                </a:lnTo>
                <a:lnTo>
                  <a:pt x="665425" y="66874"/>
                </a:lnTo>
                <a:lnTo>
                  <a:pt x="566286" y="66874"/>
                </a:lnTo>
                <a:lnTo>
                  <a:pt x="565795" y="48714"/>
                </a:lnTo>
                <a:close/>
              </a:path>
              <a:path w="932815" h="176529">
                <a:moveTo>
                  <a:pt x="631607" y="69819"/>
                </a:moveTo>
                <a:lnTo>
                  <a:pt x="586942" y="69819"/>
                </a:lnTo>
                <a:lnTo>
                  <a:pt x="588251" y="70228"/>
                </a:lnTo>
                <a:lnTo>
                  <a:pt x="589232" y="71046"/>
                </a:lnTo>
                <a:lnTo>
                  <a:pt x="592668" y="173383"/>
                </a:lnTo>
                <a:lnTo>
                  <a:pt x="618313" y="173383"/>
                </a:lnTo>
                <a:lnTo>
                  <a:pt x="618313" y="92520"/>
                </a:lnTo>
                <a:lnTo>
                  <a:pt x="621422" y="84257"/>
                </a:lnTo>
                <a:lnTo>
                  <a:pt x="624203" y="78408"/>
                </a:lnTo>
                <a:lnTo>
                  <a:pt x="629112" y="71537"/>
                </a:lnTo>
                <a:lnTo>
                  <a:pt x="631607" y="69819"/>
                </a:lnTo>
                <a:close/>
              </a:path>
              <a:path w="932815" h="176529">
                <a:moveTo>
                  <a:pt x="666006" y="69819"/>
                </a:moveTo>
                <a:lnTo>
                  <a:pt x="635779" y="69819"/>
                </a:lnTo>
                <a:lnTo>
                  <a:pt x="637047" y="70228"/>
                </a:lnTo>
                <a:lnTo>
                  <a:pt x="637946" y="71046"/>
                </a:lnTo>
                <a:lnTo>
                  <a:pt x="641382" y="173383"/>
                </a:lnTo>
                <a:lnTo>
                  <a:pt x="667273" y="173383"/>
                </a:lnTo>
                <a:lnTo>
                  <a:pt x="667214" y="82662"/>
                </a:lnTo>
                <a:lnTo>
                  <a:pt x="666867" y="75180"/>
                </a:lnTo>
                <a:lnTo>
                  <a:pt x="666006" y="69819"/>
                </a:lnTo>
                <a:close/>
              </a:path>
              <a:path w="932815" h="176529">
                <a:moveTo>
                  <a:pt x="598885" y="46260"/>
                </a:moveTo>
                <a:lnTo>
                  <a:pt x="588987" y="46260"/>
                </a:lnTo>
                <a:lnTo>
                  <a:pt x="586328" y="46628"/>
                </a:lnTo>
                <a:lnTo>
                  <a:pt x="581665" y="48100"/>
                </a:lnTo>
                <a:lnTo>
                  <a:pt x="579498" y="49327"/>
                </a:lnTo>
                <a:lnTo>
                  <a:pt x="577452" y="51045"/>
                </a:lnTo>
                <a:lnTo>
                  <a:pt x="575407" y="52681"/>
                </a:lnTo>
                <a:lnTo>
                  <a:pt x="573485" y="54808"/>
                </a:lnTo>
                <a:lnTo>
                  <a:pt x="569886" y="60043"/>
                </a:lnTo>
                <a:lnTo>
                  <a:pt x="568086" y="63193"/>
                </a:lnTo>
                <a:lnTo>
                  <a:pt x="566286" y="66874"/>
                </a:lnTo>
                <a:lnTo>
                  <a:pt x="614019" y="66874"/>
                </a:lnTo>
                <a:lnTo>
                  <a:pt x="613528" y="60412"/>
                </a:lnTo>
                <a:lnTo>
                  <a:pt x="611442" y="55381"/>
                </a:lnTo>
                <a:lnTo>
                  <a:pt x="607761" y="51781"/>
                </a:lnTo>
                <a:lnTo>
                  <a:pt x="604161" y="48100"/>
                </a:lnTo>
                <a:lnTo>
                  <a:pt x="598885" y="46260"/>
                </a:lnTo>
                <a:close/>
              </a:path>
              <a:path w="932815" h="176529">
                <a:moveTo>
                  <a:pt x="649726" y="46260"/>
                </a:moveTo>
                <a:lnTo>
                  <a:pt x="637701" y="46260"/>
                </a:lnTo>
                <a:lnTo>
                  <a:pt x="635001" y="46628"/>
                </a:lnTo>
                <a:lnTo>
                  <a:pt x="614019" y="66874"/>
                </a:lnTo>
                <a:lnTo>
                  <a:pt x="665425" y="66874"/>
                </a:lnTo>
                <a:lnTo>
                  <a:pt x="663615" y="61130"/>
                </a:lnTo>
                <a:lnTo>
                  <a:pt x="660770" y="55831"/>
                </a:lnTo>
                <a:lnTo>
                  <a:pt x="656434" y="49450"/>
                </a:lnTo>
                <a:lnTo>
                  <a:pt x="649726" y="46260"/>
                </a:lnTo>
                <a:close/>
              </a:path>
              <a:path w="932815" h="176529">
                <a:moveTo>
                  <a:pt x="717460" y="48714"/>
                </a:moveTo>
                <a:lnTo>
                  <a:pt x="691569" y="48714"/>
                </a:lnTo>
                <a:lnTo>
                  <a:pt x="691569" y="173383"/>
                </a:lnTo>
                <a:lnTo>
                  <a:pt x="721509" y="173383"/>
                </a:lnTo>
                <a:lnTo>
                  <a:pt x="721509" y="94483"/>
                </a:lnTo>
                <a:lnTo>
                  <a:pt x="726663" y="87448"/>
                </a:lnTo>
                <a:lnTo>
                  <a:pt x="731530" y="81885"/>
                </a:lnTo>
                <a:lnTo>
                  <a:pt x="736111" y="77795"/>
                </a:lnTo>
                <a:lnTo>
                  <a:pt x="740774" y="73705"/>
                </a:lnTo>
                <a:lnTo>
                  <a:pt x="745641" y="71660"/>
                </a:lnTo>
                <a:lnTo>
                  <a:pt x="793379" y="71660"/>
                </a:lnTo>
                <a:lnTo>
                  <a:pt x="792072" y="67120"/>
                </a:lnTo>
                <a:lnTo>
                  <a:pt x="718196" y="67120"/>
                </a:lnTo>
                <a:lnTo>
                  <a:pt x="717460" y="48714"/>
                </a:lnTo>
                <a:close/>
              </a:path>
              <a:path w="932815" h="176529">
                <a:moveTo>
                  <a:pt x="793379" y="71660"/>
                </a:moveTo>
                <a:lnTo>
                  <a:pt x="750713" y="71660"/>
                </a:lnTo>
                <a:lnTo>
                  <a:pt x="757370" y="72940"/>
                </a:lnTo>
                <a:lnTo>
                  <a:pt x="762125" y="76783"/>
                </a:lnTo>
                <a:lnTo>
                  <a:pt x="764977" y="83186"/>
                </a:lnTo>
                <a:lnTo>
                  <a:pt x="765928" y="92151"/>
                </a:lnTo>
                <a:lnTo>
                  <a:pt x="765928" y="173383"/>
                </a:lnTo>
                <a:lnTo>
                  <a:pt x="795869" y="173383"/>
                </a:lnTo>
                <a:lnTo>
                  <a:pt x="795869" y="83071"/>
                </a:lnTo>
                <a:lnTo>
                  <a:pt x="795051" y="77100"/>
                </a:lnTo>
                <a:lnTo>
                  <a:pt x="793379" y="71660"/>
                </a:lnTo>
                <a:close/>
              </a:path>
              <a:path w="932815" h="176529">
                <a:moveTo>
                  <a:pt x="764088" y="46014"/>
                </a:moveTo>
                <a:lnTo>
                  <a:pt x="753126" y="46014"/>
                </a:lnTo>
                <a:lnTo>
                  <a:pt x="748995" y="46505"/>
                </a:lnTo>
                <a:lnTo>
                  <a:pt x="741633" y="48468"/>
                </a:lnTo>
                <a:lnTo>
                  <a:pt x="738197" y="49900"/>
                </a:lnTo>
                <a:lnTo>
                  <a:pt x="735007" y="51781"/>
                </a:lnTo>
                <a:lnTo>
                  <a:pt x="731816" y="53581"/>
                </a:lnTo>
                <a:lnTo>
                  <a:pt x="718196" y="67120"/>
                </a:lnTo>
                <a:lnTo>
                  <a:pt x="792072" y="67120"/>
                </a:lnTo>
                <a:lnTo>
                  <a:pt x="791860" y="66383"/>
                </a:lnTo>
                <a:lnTo>
                  <a:pt x="789488" y="61802"/>
                </a:lnTo>
                <a:lnTo>
                  <a:pt x="786298" y="58039"/>
                </a:lnTo>
                <a:lnTo>
                  <a:pt x="783107" y="54195"/>
                </a:lnTo>
                <a:lnTo>
                  <a:pt x="779140" y="51250"/>
                </a:lnTo>
                <a:lnTo>
                  <a:pt x="774395" y="49204"/>
                </a:lnTo>
                <a:lnTo>
                  <a:pt x="769650" y="47078"/>
                </a:lnTo>
                <a:lnTo>
                  <a:pt x="764088" y="46014"/>
                </a:lnTo>
                <a:close/>
              </a:path>
              <a:path w="932815" h="176529">
                <a:moveTo>
                  <a:pt x="831821" y="144179"/>
                </a:moveTo>
                <a:lnTo>
                  <a:pt x="831821" y="171174"/>
                </a:lnTo>
                <a:lnTo>
                  <a:pt x="838366" y="172810"/>
                </a:lnTo>
                <a:lnTo>
                  <a:pt x="845319" y="174037"/>
                </a:lnTo>
                <a:lnTo>
                  <a:pt x="852681" y="174855"/>
                </a:lnTo>
                <a:lnTo>
                  <a:pt x="860044" y="175755"/>
                </a:lnTo>
                <a:lnTo>
                  <a:pt x="868306" y="176205"/>
                </a:lnTo>
                <a:lnTo>
                  <a:pt x="884339" y="176205"/>
                </a:lnTo>
                <a:lnTo>
                  <a:pt x="891047" y="175469"/>
                </a:lnTo>
                <a:lnTo>
                  <a:pt x="897592" y="173996"/>
                </a:lnTo>
                <a:lnTo>
                  <a:pt x="904218" y="172606"/>
                </a:lnTo>
                <a:lnTo>
                  <a:pt x="910108" y="170356"/>
                </a:lnTo>
                <a:lnTo>
                  <a:pt x="920497" y="164057"/>
                </a:lnTo>
                <a:lnTo>
                  <a:pt x="924669" y="159967"/>
                </a:lnTo>
                <a:lnTo>
                  <a:pt x="928858" y="153259"/>
                </a:lnTo>
                <a:lnTo>
                  <a:pt x="869697" y="153259"/>
                </a:lnTo>
                <a:lnTo>
                  <a:pt x="862457" y="152564"/>
                </a:lnTo>
                <a:lnTo>
                  <a:pt x="854767" y="151173"/>
                </a:lnTo>
                <a:lnTo>
                  <a:pt x="847160" y="149700"/>
                </a:lnTo>
                <a:lnTo>
                  <a:pt x="839511" y="147369"/>
                </a:lnTo>
                <a:lnTo>
                  <a:pt x="831821" y="144179"/>
                </a:lnTo>
                <a:close/>
              </a:path>
              <a:path w="932815" h="176529">
                <a:moveTo>
                  <a:pt x="894156" y="46014"/>
                </a:moveTo>
                <a:lnTo>
                  <a:pt x="877222" y="46014"/>
                </a:lnTo>
                <a:lnTo>
                  <a:pt x="869288" y="46996"/>
                </a:lnTo>
                <a:lnTo>
                  <a:pt x="832967" y="73337"/>
                </a:lnTo>
                <a:lnTo>
                  <a:pt x="831821" y="78122"/>
                </a:lnTo>
                <a:lnTo>
                  <a:pt x="831841" y="88552"/>
                </a:lnTo>
                <a:lnTo>
                  <a:pt x="862375" y="118901"/>
                </a:lnTo>
                <a:lnTo>
                  <a:pt x="875136" y="122501"/>
                </a:lnTo>
                <a:lnTo>
                  <a:pt x="880495" y="124219"/>
                </a:lnTo>
                <a:lnTo>
                  <a:pt x="884585" y="125773"/>
                </a:lnTo>
                <a:lnTo>
                  <a:pt x="888675" y="127245"/>
                </a:lnTo>
                <a:lnTo>
                  <a:pt x="891824" y="128718"/>
                </a:lnTo>
                <a:lnTo>
                  <a:pt x="894033" y="130190"/>
                </a:lnTo>
                <a:lnTo>
                  <a:pt x="896324" y="131581"/>
                </a:lnTo>
                <a:lnTo>
                  <a:pt x="897878" y="133053"/>
                </a:lnTo>
                <a:lnTo>
                  <a:pt x="899514" y="136162"/>
                </a:lnTo>
                <a:lnTo>
                  <a:pt x="899923" y="137880"/>
                </a:lnTo>
                <a:lnTo>
                  <a:pt x="899898" y="143811"/>
                </a:lnTo>
                <a:lnTo>
                  <a:pt x="897960" y="147042"/>
                </a:lnTo>
                <a:lnTo>
                  <a:pt x="890188" y="152032"/>
                </a:lnTo>
                <a:lnTo>
                  <a:pt x="884339" y="153259"/>
                </a:lnTo>
                <a:lnTo>
                  <a:pt x="928858" y="153259"/>
                </a:lnTo>
                <a:lnTo>
                  <a:pt x="930968" y="149905"/>
                </a:lnTo>
                <a:lnTo>
                  <a:pt x="932466" y="144179"/>
                </a:lnTo>
                <a:lnTo>
                  <a:pt x="932519" y="131581"/>
                </a:lnTo>
                <a:lnTo>
                  <a:pt x="931908" y="127573"/>
                </a:lnTo>
                <a:lnTo>
                  <a:pt x="929291" y="120047"/>
                </a:lnTo>
                <a:lnTo>
                  <a:pt x="927123" y="116693"/>
                </a:lnTo>
                <a:lnTo>
                  <a:pt x="924096" y="113748"/>
                </a:lnTo>
                <a:lnTo>
                  <a:pt x="921151" y="110803"/>
                </a:lnTo>
                <a:lnTo>
                  <a:pt x="917225" y="108185"/>
                </a:lnTo>
                <a:lnTo>
                  <a:pt x="912316" y="105895"/>
                </a:lnTo>
                <a:lnTo>
                  <a:pt x="907408" y="103522"/>
                </a:lnTo>
                <a:lnTo>
                  <a:pt x="901355" y="101313"/>
                </a:lnTo>
                <a:lnTo>
                  <a:pt x="887775" y="97469"/>
                </a:lnTo>
                <a:lnTo>
                  <a:pt x="882622" y="95833"/>
                </a:lnTo>
                <a:lnTo>
                  <a:pt x="864216" y="82499"/>
                </a:lnTo>
                <a:lnTo>
                  <a:pt x="864216" y="76691"/>
                </a:lnTo>
                <a:lnTo>
                  <a:pt x="866056" y="73623"/>
                </a:lnTo>
                <a:lnTo>
                  <a:pt x="869737" y="71414"/>
                </a:lnTo>
                <a:lnTo>
                  <a:pt x="873500" y="69206"/>
                </a:lnTo>
                <a:lnTo>
                  <a:pt x="878450" y="68101"/>
                </a:lnTo>
                <a:lnTo>
                  <a:pt x="923237" y="68101"/>
                </a:lnTo>
                <a:lnTo>
                  <a:pt x="923237" y="49941"/>
                </a:lnTo>
                <a:lnTo>
                  <a:pt x="918574" y="48959"/>
                </a:lnTo>
                <a:lnTo>
                  <a:pt x="913216" y="48059"/>
                </a:lnTo>
                <a:lnTo>
                  <a:pt x="901109" y="46423"/>
                </a:lnTo>
                <a:lnTo>
                  <a:pt x="894156" y="46014"/>
                </a:lnTo>
                <a:close/>
              </a:path>
              <a:path w="932815" h="176529">
                <a:moveTo>
                  <a:pt x="923237" y="68101"/>
                </a:moveTo>
                <a:lnTo>
                  <a:pt x="890720" y="68101"/>
                </a:lnTo>
                <a:lnTo>
                  <a:pt x="896896" y="68592"/>
                </a:lnTo>
                <a:lnTo>
                  <a:pt x="903113" y="69574"/>
                </a:lnTo>
                <a:lnTo>
                  <a:pt x="909412" y="70473"/>
                </a:lnTo>
                <a:lnTo>
                  <a:pt x="916120" y="72069"/>
                </a:lnTo>
                <a:lnTo>
                  <a:pt x="923237" y="74359"/>
                </a:lnTo>
                <a:lnTo>
                  <a:pt x="923237" y="68101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73391" y="8949294"/>
            <a:ext cx="104299" cy="162830"/>
          </a:xfrm>
          <a:prstGeom prst="rect">
            <a:avLst/>
          </a:prstGeom>
        </p:spPr>
      </p:pic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423979" y="5245913"/>
          <a:ext cx="3822698" cy="76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9729" y="4513176"/>
            <a:ext cx="4130283" cy="36408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663982" y="9391832"/>
            <a:ext cx="1023619" cy="360680"/>
            <a:chOff x="6663982" y="9391832"/>
            <a:chExt cx="1023619" cy="360680"/>
          </a:xfrm>
        </p:grpSpPr>
        <p:sp>
          <p:nvSpPr>
            <p:cNvPr id="20" name="object 20"/>
            <p:cNvSpPr/>
            <p:nvPr/>
          </p:nvSpPr>
          <p:spPr>
            <a:xfrm>
              <a:off x="6663982" y="9391832"/>
              <a:ext cx="1023619" cy="360680"/>
            </a:xfrm>
            <a:custGeom>
              <a:avLst/>
              <a:gdLst/>
              <a:ahLst/>
              <a:cxnLst/>
              <a:rect l="l" t="t" r="r" b="b"/>
              <a:pathLst>
                <a:path w="1023620" h="360679">
                  <a:moveTo>
                    <a:pt x="142021" y="29336"/>
                  </a:moveTo>
                  <a:lnTo>
                    <a:pt x="75187" y="29336"/>
                  </a:lnTo>
                  <a:lnTo>
                    <a:pt x="0" y="283266"/>
                  </a:lnTo>
                  <a:lnTo>
                    <a:pt x="47405" y="283266"/>
                  </a:lnTo>
                  <a:lnTo>
                    <a:pt x="61782" y="233140"/>
                  </a:lnTo>
                  <a:lnTo>
                    <a:pt x="202367" y="233140"/>
                  </a:lnTo>
                  <a:lnTo>
                    <a:pt x="190804" y="194089"/>
                  </a:lnTo>
                  <a:lnTo>
                    <a:pt x="73245" y="194089"/>
                  </a:lnTo>
                  <a:lnTo>
                    <a:pt x="106661" y="75965"/>
                  </a:lnTo>
                  <a:lnTo>
                    <a:pt x="155828" y="75965"/>
                  </a:lnTo>
                  <a:lnTo>
                    <a:pt x="142021" y="29336"/>
                  </a:lnTo>
                  <a:close/>
                </a:path>
                <a:path w="1023620" h="360679">
                  <a:moveTo>
                    <a:pt x="202367" y="233140"/>
                  </a:moveTo>
                  <a:lnTo>
                    <a:pt x="150375" y="233140"/>
                  </a:lnTo>
                  <a:lnTo>
                    <a:pt x="164364" y="283266"/>
                  </a:lnTo>
                  <a:lnTo>
                    <a:pt x="217209" y="283266"/>
                  </a:lnTo>
                  <a:lnTo>
                    <a:pt x="202367" y="233140"/>
                  </a:lnTo>
                  <a:close/>
                </a:path>
                <a:path w="1023620" h="360679">
                  <a:moveTo>
                    <a:pt x="155828" y="75965"/>
                  </a:moveTo>
                  <a:lnTo>
                    <a:pt x="106661" y="75965"/>
                  </a:lnTo>
                  <a:lnTo>
                    <a:pt x="139690" y="194089"/>
                  </a:lnTo>
                  <a:lnTo>
                    <a:pt x="190804" y="194089"/>
                  </a:lnTo>
                  <a:lnTo>
                    <a:pt x="155828" y="75965"/>
                  </a:lnTo>
                  <a:close/>
                </a:path>
                <a:path w="1023620" h="360679">
                  <a:moveTo>
                    <a:pt x="379436" y="0"/>
                  </a:moveTo>
                  <a:lnTo>
                    <a:pt x="277243" y="0"/>
                  </a:lnTo>
                  <a:lnTo>
                    <a:pt x="277243" y="360396"/>
                  </a:lnTo>
                  <a:lnTo>
                    <a:pt x="379436" y="360396"/>
                  </a:lnTo>
                  <a:lnTo>
                    <a:pt x="379436" y="323482"/>
                  </a:lnTo>
                  <a:lnTo>
                    <a:pt x="320957" y="323482"/>
                  </a:lnTo>
                  <a:lnTo>
                    <a:pt x="320957" y="36913"/>
                  </a:lnTo>
                  <a:lnTo>
                    <a:pt x="379436" y="36913"/>
                  </a:lnTo>
                  <a:lnTo>
                    <a:pt x="379436" y="0"/>
                  </a:lnTo>
                  <a:close/>
                </a:path>
                <a:path w="1023620" h="360679">
                  <a:moveTo>
                    <a:pt x="808610" y="0"/>
                  </a:moveTo>
                  <a:lnTo>
                    <a:pt x="706805" y="0"/>
                  </a:lnTo>
                  <a:lnTo>
                    <a:pt x="706805" y="36913"/>
                  </a:lnTo>
                  <a:lnTo>
                    <a:pt x="764896" y="36913"/>
                  </a:lnTo>
                  <a:lnTo>
                    <a:pt x="764896" y="323482"/>
                  </a:lnTo>
                  <a:lnTo>
                    <a:pt x="706805" y="323482"/>
                  </a:lnTo>
                  <a:lnTo>
                    <a:pt x="706805" y="360396"/>
                  </a:lnTo>
                  <a:lnTo>
                    <a:pt x="808610" y="360396"/>
                  </a:lnTo>
                  <a:lnTo>
                    <a:pt x="808610" y="0"/>
                  </a:lnTo>
                  <a:close/>
                </a:path>
                <a:path w="1023620" h="360679">
                  <a:moveTo>
                    <a:pt x="917603" y="320762"/>
                  </a:moveTo>
                  <a:lnTo>
                    <a:pt x="917603" y="351654"/>
                  </a:lnTo>
                  <a:lnTo>
                    <a:pt x="930401" y="351216"/>
                  </a:lnTo>
                  <a:lnTo>
                    <a:pt x="973326" y="340944"/>
                  </a:lnTo>
                  <a:lnTo>
                    <a:pt x="1001673" y="321021"/>
                  </a:lnTo>
                  <a:lnTo>
                    <a:pt x="925374" y="321021"/>
                  </a:lnTo>
                  <a:lnTo>
                    <a:pt x="917603" y="320762"/>
                  </a:lnTo>
                  <a:close/>
                </a:path>
                <a:path w="1023620" h="360679">
                  <a:moveTo>
                    <a:pt x="988840" y="210798"/>
                  </a:moveTo>
                  <a:lnTo>
                    <a:pt x="977442" y="210798"/>
                  </a:lnTo>
                  <a:lnTo>
                    <a:pt x="972909" y="211704"/>
                  </a:lnTo>
                  <a:lnTo>
                    <a:pt x="952768" y="231003"/>
                  </a:lnTo>
                  <a:lnTo>
                    <a:pt x="951343" y="234759"/>
                  </a:lnTo>
                  <a:lnTo>
                    <a:pt x="950631" y="238645"/>
                  </a:lnTo>
                  <a:lnTo>
                    <a:pt x="950631" y="246805"/>
                  </a:lnTo>
                  <a:lnTo>
                    <a:pt x="963648" y="269471"/>
                  </a:lnTo>
                  <a:lnTo>
                    <a:pt x="965462" y="271544"/>
                  </a:lnTo>
                  <a:lnTo>
                    <a:pt x="967145" y="273746"/>
                  </a:lnTo>
                  <a:lnTo>
                    <a:pt x="968829" y="275818"/>
                  </a:lnTo>
                  <a:lnTo>
                    <a:pt x="970189" y="278214"/>
                  </a:lnTo>
                  <a:lnTo>
                    <a:pt x="971225" y="280934"/>
                  </a:lnTo>
                  <a:lnTo>
                    <a:pt x="972391" y="283525"/>
                  </a:lnTo>
                  <a:lnTo>
                    <a:pt x="972974" y="286698"/>
                  </a:lnTo>
                  <a:lnTo>
                    <a:pt x="972974" y="295765"/>
                  </a:lnTo>
                  <a:lnTo>
                    <a:pt x="971549" y="300363"/>
                  </a:lnTo>
                  <a:lnTo>
                    <a:pt x="965850" y="308134"/>
                  </a:lnTo>
                  <a:lnTo>
                    <a:pt x="961900" y="311307"/>
                  </a:lnTo>
                  <a:lnTo>
                    <a:pt x="956848" y="313768"/>
                  </a:lnTo>
                  <a:lnTo>
                    <a:pt x="951926" y="316359"/>
                  </a:lnTo>
                  <a:lnTo>
                    <a:pt x="946098" y="318237"/>
                  </a:lnTo>
                  <a:lnTo>
                    <a:pt x="932628" y="320568"/>
                  </a:lnTo>
                  <a:lnTo>
                    <a:pt x="925374" y="321021"/>
                  </a:lnTo>
                  <a:lnTo>
                    <a:pt x="1001673" y="321021"/>
                  </a:lnTo>
                  <a:lnTo>
                    <a:pt x="1021448" y="281760"/>
                  </a:lnTo>
                  <a:lnTo>
                    <a:pt x="1023099" y="257232"/>
                  </a:lnTo>
                  <a:lnTo>
                    <a:pt x="1022193" y="250561"/>
                  </a:lnTo>
                  <a:lnTo>
                    <a:pt x="1020379" y="244214"/>
                  </a:lnTo>
                  <a:lnTo>
                    <a:pt x="1018566" y="237738"/>
                  </a:lnTo>
                  <a:lnTo>
                    <a:pt x="1015911" y="232039"/>
                  </a:lnTo>
                  <a:lnTo>
                    <a:pt x="1012413" y="227118"/>
                  </a:lnTo>
                  <a:lnTo>
                    <a:pt x="1008916" y="222066"/>
                  </a:lnTo>
                  <a:lnTo>
                    <a:pt x="1004642" y="218116"/>
                  </a:lnTo>
                  <a:lnTo>
                    <a:pt x="999591" y="215266"/>
                  </a:lnTo>
                  <a:lnTo>
                    <a:pt x="994539" y="212287"/>
                  </a:lnTo>
                  <a:lnTo>
                    <a:pt x="988840" y="210798"/>
                  </a:lnTo>
                  <a:close/>
                </a:path>
                <a:path w="1023620" h="360679">
                  <a:moveTo>
                    <a:pt x="988581" y="83930"/>
                  </a:moveTo>
                  <a:lnTo>
                    <a:pt x="978737" y="83930"/>
                  </a:lnTo>
                  <a:lnTo>
                    <a:pt x="974140" y="84837"/>
                  </a:lnTo>
                  <a:lnTo>
                    <a:pt x="948688" y="114109"/>
                  </a:lnTo>
                  <a:lnTo>
                    <a:pt x="948688" y="123823"/>
                  </a:lnTo>
                  <a:lnTo>
                    <a:pt x="974140" y="152966"/>
                  </a:lnTo>
                  <a:lnTo>
                    <a:pt x="978737" y="153872"/>
                  </a:lnTo>
                  <a:lnTo>
                    <a:pt x="988581" y="153872"/>
                  </a:lnTo>
                  <a:lnTo>
                    <a:pt x="1017724" y="128421"/>
                  </a:lnTo>
                  <a:lnTo>
                    <a:pt x="1018631" y="123823"/>
                  </a:lnTo>
                  <a:lnTo>
                    <a:pt x="1018631" y="114109"/>
                  </a:lnTo>
                  <a:lnTo>
                    <a:pt x="1017724" y="109576"/>
                  </a:lnTo>
                  <a:lnTo>
                    <a:pt x="1014097" y="101027"/>
                  </a:lnTo>
                  <a:lnTo>
                    <a:pt x="1011636" y="97336"/>
                  </a:lnTo>
                  <a:lnTo>
                    <a:pt x="1008528" y="94227"/>
                  </a:lnTo>
                  <a:lnTo>
                    <a:pt x="1005419" y="90989"/>
                  </a:lnTo>
                  <a:lnTo>
                    <a:pt x="1001728" y="88463"/>
                  </a:lnTo>
                  <a:lnTo>
                    <a:pt x="993179" y="84837"/>
                  </a:lnTo>
                  <a:lnTo>
                    <a:pt x="988581" y="8393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31041" y="9421169"/>
              <a:ext cx="165735" cy="257810"/>
            </a:xfrm>
            <a:custGeom>
              <a:avLst/>
              <a:gdLst/>
              <a:ahLst/>
              <a:cxnLst/>
              <a:rect l="l" t="t" r="r" b="b"/>
              <a:pathLst>
                <a:path w="165734" h="257809">
                  <a:moveTo>
                    <a:pt x="151152" y="0"/>
                  </a:moveTo>
                  <a:lnTo>
                    <a:pt x="4662" y="0"/>
                  </a:lnTo>
                  <a:lnTo>
                    <a:pt x="4662" y="135027"/>
                  </a:lnTo>
                  <a:lnTo>
                    <a:pt x="54399" y="135027"/>
                  </a:lnTo>
                  <a:lnTo>
                    <a:pt x="69140" y="135658"/>
                  </a:lnTo>
                  <a:lnTo>
                    <a:pt x="106455" y="150752"/>
                  </a:lnTo>
                  <a:lnTo>
                    <a:pt x="114433" y="175632"/>
                  </a:lnTo>
                  <a:lnTo>
                    <a:pt x="113473" y="185006"/>
                  </a:lnTo>
                  <a:lnTo>
                    <a:pt x="80433" y="215023"/>
                  </a:lnTo>
                  <a:lnTo>
                    <a:pt x="54788" y="217792"/>
                  </a:lnTo>
                  <a:lnTo>
                    <a:pt x="39973" y="217403"/>
                  </a:lnTo>
                  <a:lnTo>
                    <a:pt x="25451" y="216238"/>
                  </a:lnTo>
                  <a:lnTo>
                    <a:pt x="11899" y="214246"/>
                  </a:lnTo>
                  <a:lnTo>
                    <a:pt x="0" y="211769"/>
                  </a:lnTo>
                  <a:lnTo>
                    <a:pt x="0" y="253152"/>
                  </a:lnTo>
                  <a:lnTo>
                    <a:pt x="3756" y="253799"/>
                  </a:lnTo>
                  <a:lnTo>
                    <a:pt x="16643" y="255548"/>
                  </a:lnTo>
                  <a:lnTo>
                    <a:pt x="30502" y="256843"/>
                  </a:lnTo>
                  <a:lnTo>
                    <a:pt x="48441" y="257814"/>
                  </a:lnTo>
                  <a:lnTo>
                    <a:pt x="64283" y="257462"/>
                  </a:lnTo>
                  <a:lnTo>
                    <a:pt x="107099" y="249035"/>
                  </a:lnTo>
                  <a:lnTo>
                    <a:pt x="146392" y="223572"/>
                  </a:lnTo>
                  <a:lnTo>
                    <a:pt x="164607" y="182639"/>
                  </a:lnTo>
                  <a:lnTo>
                    <a:pt x="165141" y="172718"/>
                  </a:lnTo>
                  <a:lnTo>
                    <a:pt x="164631" y="161935"/>
                  </a:lnTo>
                  <a:lnTo>
                    <a:pt x="147607" y="122204"/>
                  </a:lnTo>
                  <a:lnTo>
                    <a:pt x="112903" y="101938"/>
                  </a:lnTo>
                  <a:lnTo>
                    <a:pt x="67222" y="96364"/>
                  </a:lnTo>
                  <a:lnTo>
                    <a:pt x="48959" y="96364"/>
                  </a:lnTo>
                  <a:lnTo>
                    <a:pt x="48959" y="44685"/>
                  </a:lnTo>
                  <a:lnTo>
                    <a:pt x="151152" y="44685"/>
                  </a:lnTo>
                  <a:lnTo>
                    <a:pt x="151152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816321" y="9392608"/>
            <a:ext cx="599440" cy="287020"/>
          </a:xfrm>
          <a:custGeom>
            <a:avLst/>
            <a:gdLst/>
            <a:ahLst/>
            <a:cxnLst/>
            <a:rect l="l" t="t" r="r" b="b"/>
            <a:pathLst>
              <a:path w="599439" h="287020">
                <a:moveTo>
                  <a:pt x="88528" y="0"/>
                </a:moveTo>
                <a:lnTo>
                  <a:pt x="79721" y="0"/>
                </a:lnTo>
                <a:lnTo>
                  <a:pt x="75576" y="841"/>
                </a:lnTo>
                <a:lnTo>
                  <a:pt x="71690" y="2525"/>
                </a:lnTo>
                <a:lnTo>
                  <a:pt x="67934" y="4079"/>
                </a:lnTo>
                <a:lnTo>
                  <a:pt x="53039" y="26811"/>
                </a:lnTo>
                <a:lnTo>
                  <a:pt x="53039" y="35359"/>
                </a:lnTo>
                <a:lnTo>
                  <a:pt x="79721" y="61976"/>
                </a:lnTo>
                <a:lnTo>
                  <a:pt x="88528" y="61976"/>
                </a:lnTo>
                <a:lnTo>
                  <a:pt x="115016" y="35359"/>
                </a:lnTo>
                <a:lnTo>
                  <a:pt x="115016" y="26811"/>
                </a:lnTo>
                <a:lnTo>
                  <a:pt x="114238" y="22795"/>
                </a:lnTo>
                <a:lnTo>
                  <a:pt x="111130" y="15283"/>
                </a:lnTo>
                <a:lnTo>
                  <a:pt x="108928" y="11980"/>
                </a:lnTo>
                <a:lnTo>
                  <a:pt x="106079" y="9131"/>
                </a:lnTo>
                <a:lnTo>
                  <a:pt x="103359" y="6281"/>
                </a:lnTo>
                <a:lnTo>
                  <a:pt x="100121" y="4079"/>
                </a:lnTo>
                <a:lnTo>
                  <a:pt x="96364" y="2525"/>
                </a:lnTo>
                <a:lnTo>
                  <a:pt x="92608" y="841"/>
                </a:lnTo>
                <a:lnTo>
                  <a:pt x="88528" y="0"/>
                </a:lnTo>
                <a:close/>
              </a:path>
              <a:path w="599439" h="287020">
                <a:moveTo>
                  <a:pt x="168055" y="245574"/>
                </a:moveTo>
                <a:lnTo>
                  <a:pt x="0" y="245574"/>
                </a:lnTo>
                <a:lnTo>
                  <a:pt x="0" y="282488"/>
                </a:lnTo>
                <a:lnTo>
                  <a:pt x="168055" y="282488"/>
                </a:lnTo>
                <a:lnTo>
                  <a:pt x="168055" y="245574"/>
                </a:lnTo>
                <a:close/>
              </a:path>
              <a:path w="599439" h="287020">
                <a:moveTo>
                  <a:pt x="111130" y="85096"/>
                </a:moveTo>
                <a:lnTo>
                  <a:pt x="6799" y="85096"/>
                </a:lnTo>
                <a:lnTo>
                  <a:pt x="6799" y="122010"/>
                </a:lnTo>
                <a:lnTo>
                  <a:pt x="62559" y="122010"/>
                </a:lnTo>
                <a:lnTo>
                  <a:pt x="62559" y="245574"/>
                </a:lnTo>
                <a:lnTo>
                  <a:pt x="111130" y="245574"/>
                </a:lnTo>
                <a:lnTo>
                  <a:pt x="111130" y="85096"/>
                </a:lnTo>
                <a:close/>
              </a:path>
              <a:path w="599439" h="287020">
                <a:moveTo>
                  <a:pt x="258592" y="85096"/>
                </a:moveTo>
                <a:lnTo>
                  <a:pt x="217598" y="85096"/>
                </a:lnTo>
                <a:lnTo>
                  <a:pt x="217598" y="282488"/>
                </a:lnTo>
                <a:lnTo>
                  <a:pt x="265003" y="282488"/>
                </a:lnTo>
                <a:lnTo>
                  <a:pt x="265003" y="157564"/>
                </a:lnTo>
                <a:lnTo>
                  <a:pt x="271038" y="149647"/>
                </a:lnTo>
                <a:lnTo>
                  <a:pt x="303212" y="121427"/>
                </a:lnTo>
                <a:lnTo>
                  <a:pt x="378797" y="121427"/>
                </a:lnTo>
                <a:lnTo>
                  <a:pt x="376728" y="114238"/>
                </a:lnTo>
                <a:lnTo>
                  <a:pt x="259757" y="114238"/>
                </a:lnTo>
                <a:lnTo>
                  <a:pt x="258592" y="85096"/>
                </a:lnTo>
                <a:close/>
              </a:path>
              <a:path w="599439" h="287020">
                <a:moveTo>
                  <a:pt x="378797" y="121427"/>
                </a:moveTo>
                <a:lnTo>
                  <a:pt x="311242" y="121427"/>
                </a:lnTo>
                <a:lnTo>
                  <a:pt x="321782" y="123455"/>
                </a:lnTo>
                <a:lnTo>
                  <a:pt x="329311" y="129538"/>
                </a:lnTo>
                <a:lnTo>
                  <a:pt x="333828" y="139678"/>
                </a:lnTo>
                <a:lnTo>
                  <a:pt x="335334" y="153872"/>
                </a:lnTo>
                <a:lnTo>
                  <a:pt x="335334" y="282488"/>
                </a:lnTo>
                <a:lnTo>
                  <a:pt x="382739" y="282488"/>
                </a:lnTo>
                <a:lnTo>
                  <a:pt x="382728" y="149647"/>
                </a:lnTo>
                <a:lnTo>
                  <a:pt x="382496" y="142313"/>
                </a:lnTo>
                <a:lnTo>
                  <a:pt x="381768" y="135027"/>
                </a:lnTo>
                <a:lnTo>
                  <a:pt x="380553" y="128130"/>
                </a:lnTo>
                <a:lnTo>
                  <a:pt x="378797" y="121427"/>
                </a:lnTo>
                <a:close/>
              </a:path>
              <a:path w="599439" h="287020">
                <a:moveTo>
                  <a:pt x="322317" y="80822"/>
                </a:moveTo>
                <a:lnTo>
                  <a:pt x="315063" y="80822"/>
                </a:lnTo>
                <a:lnTo>
                  <a:pt x="308523" y="81599"/>
                </a:lnTo>
                <a:lnTo>
                  <a:pt x="296865" y="84707"/>
                </a:lnTo>
                <a:lnTo>
                  <a:pt x="291426" y="86974"/>
                </a:lnTo>
                <a:lnTo>
                  <a:pt x="286374" y="89953"/>
                </a:lnTo>
                <a:lnTo>
                  <a:pt x="281323" y="92802"/>
                </a:lnTo>
                <a:lnTo>
                  <a:pt x="259757" y="114238"/>
                </a:lnTo>
                <a:lnTo>
                  <a:pt x="376728" y="114238"/>
                </a:lnTo>
                <a:lnTo>
                  <a:pt x="376392" y="113073"/>
                </a:lnTo>
                <a:lnTo>
                  <a:pt x="372636" y="105820"/>
                </a:lnTo>
                <a:lnTo>
                  <a:pt x="367585" y="99861"/>
                </a:lnTo>
                <a:lnTo>
                  <a:pt x="362533" y="93774"/>
                </a:lnTo>
                <a:lnTo>
                  <a:pt x="329651" y="81137"/>
                </a:lnTo>
                <a:lnTo>
                  <a:pt x="322317" y="80822"/>
                </a:lnTo>
                <a:close/>
              </a:path>
              <a:path w="599439" h="287020">
                <a:moveTo>
                  <a:pt x="522429" y="122010"/>
                </a:moveTo>
                <a:lnTo>
                  <a:pt x="473858" y="122010"/>
                </a:lnTo>
                <a:lnTo>
                  <a:pt x="473858" y="218375"/>
                </a:lnTo>
                <a:lnTo>
                  <a:pt x="481112" y="257814"/>
                </a:lnTo>
                <a:lnTo>
                  <a:pt x="515046" y="282877"/>
                </a:lnTo>
                <a:lnTo>
                  <a:pt x="548658" y="286957"/>
                </a:lnTo>
                <a:lnTo>
                  <a:pt x="556429" y="286957"/>
                </a:lnTo>
                <a:lnTo>
                  <a:pt x="599059" y="280570"/>
                </a:lnTo>
                <a:lnTo>
                  <a:pt x="599171" y="249072"/>
                </a:lnTo>
                <a:lnTo>
                  <a:pt x="556235" y="249072"/>
                </a:lnTo>
                <a:lnTo>
                  <a:pt x="547759" y="248537"/>
                </a:lnTo>
                <a:lnTo>
                  <a:pt x="522429" y="214878"/>
                </a:lnTo>
                <a:lnTo>
                  <a:pt x="522429" y="122010"/>
                </a:lnTo>
                <a:close/>
              </a:path>
              <a:path w="599439" h="287020">
                <a:moveTo>
                  <a:pt x="599171" y="242660"/>
                </a:moveTo>
                <a:lnTo>
                  <a:pt x="593084" y="244344"/>
                </a:lnTo>
                <a:lnTo>
                  <a:pt x="586349" y="245834"/>
                </a:lnTo>
                <a:lnTo>
                  <a:pt x="571583" y="248424"/>
                </a:lnTo>
                <a:lnTo>
                  <a:pt x="564006" y="249072"/>
                </a:lnTo>
                <a:lnTo>
                  <a:pt x="599171" y="249072"/>
                </a:lnTo>
                <a:lnTo>
                  <a:pt x="599171" y="242660"/>
                </a:lnTo>
                <a:close/>
              </a:path>
              <a:path w="599439" h="287020">
                <a:moveTo>
                  <a:pt x="599171" y="85096"/>
                </a:moveTo>
                <a:lnTo>
                  <a:pt x="420819" y="85096"/>
                </a:lnTo>
                <a:lnTo>
                  <a:pt x="420819" y="122010"/>
                </a:lnTo>
                <a:lnTo>
                  <a:pt x="599171" y="122010"/>
                </a:lnTo>
                <a:lnTo>
                  <a:pt x="599171" y="85096"/>
                </a:lnTo>
                <a:close/>
              </a:path>
              <a:path w="599439" h="287020">
                <a:moveTo>
                  <a:pt x="522429" y="21954"/>
                </a:moveTo>
                <a:lnTo>
                  <a:pt x="473858" y="34582"/>
                </a:lnTo>
                <a:lnTo>
                  <a:pt x="473858" y="85096"/>
                </a:lnTo>
                <a:lnTo>
                  <a:pt x="522429" y="85096"/>
                </a:lnTo>
                <a:lnTo>
                  <a:pt x="522429" y="21954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0929" y="9392608"/>
            <a:ext cx="2534046" cy="2869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A58A2DB-F939-5A10-6D39-9447EA56FEAF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062" y="1256506"/>
            <a:ext cx="4064720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674" y="2209581"/>
            <a:ext cx="17483229" cy="824807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44121" y="5245913"/>
          <a:ext cx="3822698" cy="305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2F59"/>
                      </a:solidFill>
                      <a:prstDash val="solid"/>
                    </a:lnL>
                    <a:lnR w="53975">
                      <a:solidFill>
                        <a:srgbClr val="012F59"/>
                      </a:solidFill>
                      <a:prstDash val="solid"/>
                    </a:lnR>
                    <a:lnT w="53975">
                      <a:solidFill>
                        <a:srgbClr val="012F59"/>
                      </a:solidFill>
                      <a:prstDash val="solid"/>
                    </a:lnT>
                    <a:lnB w="53975">
                      <a:solidFill>
                        <a:srgbClr val="012F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4286" y="5776595"/>
            <a:ext cx="4320559" cy="19607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21425" y="4513176"/>
            <a:ext cx="4128729" cy="36408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461212" y="9391832"/>
            <a:ext cx="1679575" cy="360680"/>
            <a:chOff x="15461212" y="9391832"/>
            <a:chExt cx="1679575" cy="360680"/>
          </a:xfrm>
        </p:grpSpPr>
        <p:sp>
          <p:nvSpPr>
            <p:cNvPr id="8" name="object 8"/>
            <p:cNvSpPr/>
            <p:nvPr/>
          </p:nvSpPr>
          <p:spPr>
            <a:xfrm>
              <a:off x="15461212" y="9391832"/>
              <a:ext cx="1679575" cy="360680"/>
            </a:xfrm>
            <a:custGeom>
              <a:avLst/>
              <a:gdLst/>
              <a:ahLst/>
              <a:cxnLst/>
              <a:rect l="l" t="t" r="r" b="b"/>
              <a:pathLst>
                <a:path w="1679575" h="360679">
                  <a:moveTo>
                    <a:pt x="142021" y="29336"/>
                  </a:moveTo>
                  <a:lnTo>
                    <a:pt x="75187" y="29336"/>
                  </a:lnTo>
                  <a:lnTo>
                    <a:pt x="0" y="283266"/>
                  </a:lnTo>
                  <a:lnTo>
                    <a:pt x="47405" y="283266"/>
                  </a:lnTo>
                  <a:lnTo>
                    <a:pt x="61782" y="233140"/>
                  </a:lnTo>
                  <a:lnTo>
                    <a:pt x="202367" y="233140"/>
                  </a:lnTo>
                  <a:lnTo>
                    <a:pt x="190804" y="194089"/>
                  </a:lnTo>
                  <a:lnTo>
                    <a:pt x="73245" y="194089"/>
                  </a:lnTo>
                  <a:lnTo>
                    <a:pt x="106661" y="75965"/>
                  </a:lnTo>
                  <a:lnTo>
                    <a:pt x="155828" y="75965"/>
                  </a:lnTo>
                  <a:lnTo>
                    <a:pt x="142021" y="29336"/>
                  </a:lnTo>
                  <a:close/>
                </a:path>
                <a:path w="1679575" h="360679">
                  <a:moveTo>
                    <a:pt x="202367" y="233140"/>
                  </a:moveTo>
                  <a:lnTo>
                    <a:pt x="150375" y="233140"/>
                  </a:lnTo>
                  <a:lnTo>
                    <a:pt x="164364" y="283266"/>
                  </a:lnTo>
                  <a:lnTo>
                    <a:pt x="217209" y="283266"/>
                  </a:lnTo>
                  <a:lnTo>
                    <a:pt x="202367" y="233140"/>
                  </a:lnTo>
                  <a:close/>
                </a:path>
                <a:path w="1679575" h="360679">
                  <a:moveTo>
                    <a:pt x="155828" y="75965"/>
                  </a:moveTo>
                  <a:lnTo>
                    <a:pt x="106661" y="75965"/>
                  </a:lnTo>
                  <a:lnTo>
                    <a:pt x="139690" y="194089"/>
                  </a:lnTo>
                  <a:lnTo>
                    <a:pt x="190804" y="194089"/>
                  </a:lnTo>
                  <a:lnTo>
                    <a:pt x="155828" y="75965"/>
                  </a:lnTo>
                  <a:close/>
                </a:path>
                <a:path w="1679575" h="360679">
                  <a:moveTo>
                    <a:pt x="379436" y="0"/>
                  </a:moveTo>
                  <a:lnTo>
                    <a:pt x="277243" y="0"/>
                  </a:lnTo>
                  <a:lnTo>
                    <a:pt x="277243" y="360396"/>
                  </a:lnTo>
                  <a:lnTo>
                    <a:pt x="379436" y="360396"/>
                  </a:lnTo>
                  <a:lnTo>
                    <a:pt x="379436" y="323482"/>
                  </a:lnTo>
                  <a:lnTo>
                    <a:pt x="320957" y="323482"/>
                  </a:lnTo>
                  <a:lnTo>
                    <a:pt x="320957" y="36913"/>
                  </a:lnTo>
                  <a:lnTo>
                    <a:pt x="379436" y="36913"/>
                  </a:lnTo>
                  <a:lnTo>
                    <a:pt x="379436" y="0"/>
                  </a:lnTo>
                  <a:close/>
                </a:path>
                <a:path w="1679575" h="360679">
                  <a:moveTo>
                    <a:pt x="808610" y="0"/>
                  </a:moveTo>
                  <a:lnTo>
                    <a:pt x="706805" y="0"/>
                  </a:lnTo>
                  <a:lnTo>
                    <a:pt x="706805" y="36913"/>
                  </a:lnTo>
                  <a:lnTo>
                    <a:pt x="764896" y="36913"/>
                  </a:lnTo>
                  <a:lnTo>
                    <a:pt x="764896" y="323482"/>
                  </a:lnTo>
                  <a:lnTo>
                    <a:pt x="706805" y="323482"/>
                  </a:lnTo>
                  <a:lnTo>
                    <a:pt x="706805" y="360396"/>
                  </a:lnTo>
                  <a:lnTo>
                    <a:pt x="808610" y="360396"/>
                  </a:lnTo>
                  <a:lnTo>
                    <a:pt x="808610" y="0"/>
                  </a:lnTo>
                  <a:close/>
                </a:path>
                <a:path w="1679575" h="360679">
                  <a:moveTo>
                    <a:pt x="1035728" y="0"/>
                  </a:moveTo>
                  <a:lnTo>
                    <a:pt x="933534" y="0"/>
                  </a:lnTo>
                  <a:lnTo>
                    <a:pt x="933534" y="360396"/>
                  </a:lnTo>
                  <a:lnTo>
                    <a:pt x="1035728" y="360396"/>
                  </a:lnTo>
                  <a:lnTo>
                    <a:pt x="1035728" y="323482"/>
                  </a:lnTo>
                  <a:lnTo>
                    <a:pt x="977248" y="323482"/>
                  </a:lnTo>
                  <a:lnTo>
                    <a:pt x="977248" y="36913"/>
                  </a:lnTo>
                  <a:lnTo>
                    <a:pt x="1035728" y="36913"/>
                  </a:lnTo>
                  <a:lnTo>
                    <a:pt x="1035728" y="0"/>
                  </a:lnTo>
                  <a:close/>
                </a:path>
                <a:path w="1679575" h="360679">
                  <a:moveTo>
                    <a:pt x="1464901" y="0"/>
                  </a:moveTo>
                  <a:lnTo>
                    <a:pt x="1363096" y="0"/>
                  </a:lnTo>
                  <a:lnTo>
                    <a:pt x="1363096" y="36913"/>
                  </a:lnTo>
                  <a:lnTo>
                    <a:pt x="1421187" y="36913"/>
                  </a:lnTo>
                  <a:lnTo>
                    <a:pt x="1421187" y="323482"/>
                  </a:lnTo>
                  <a:lnTo>
                    <a:pt x="1363096" y="323482"/>
                  </a:lnTo>
                  <a:lnTo>
                    <a:pt x="1363096" y="360396"/>
                  </a:lnTo>
                  <a:lnTo>
                    <a:pt x="1464901" y="360396"/>
                  </a:lnTo>
                  <a:lnTo>
                    <a:pt x="1464901" y="0"/>
                  </a:lnTo>
                  <a:close/>
                </a:path>
                <a:path w="1679575" h="360679">
                  <a:moveTo>
                    <a:pt x="1573894" y="320762"/>
                  </a:moveTo>
                  <a:lnTo>
                    <a:pt x="1573894" y="351654"/>
                  </a:lnTo>
                  <a:lnTo>
                    <a:pt x="1586693" y="351216"/>
                  </a:lnTo>
                  <a:lnTo>
                    <a:pt x="1629617" y="340944"/>
                  </a:lnTo>
                  <a:lnTo>
                    <a:pt x="1657964" y="321021"/>
                  </a:lnTo>
                  <a:lnTo>
                    <a:pt x="1581666" y="321021"/>
                  </a:lnTo>
                  <a:lnTo>
                    <a:pt x="1573894" y="320762"/>
                  </a:lnTo>
                  <a:close/>
                </a:path>
                <a:path w="1679575" h="360679">
                  <a:moveTo>
                    <a:pt x="1645132" y="210798"/>
                  </a:moveTo>
                  <a:lnTo>
                    <a:pt x="1633734" y="210798"/>
                  </a:lnTo>
                  <a:lnTo>
                    <a:pt x="1629200" y="211704"/>
                  </a:lnTo>
                  <a:lnTo>
                    <a:pt x="1609060" y="231003"/>
                  </a:lnTo>
                  <a:lnTo>
                    <a:pt x="1607635" y="234759"/>
                  </a:lnTo>
                  <a:lnTo>
                    <a:pt x="1606923" y="238645"/>
                  </a:lnTo>
                  <a:lnTo>
                    <a:pt x="1606923" y="246805"/>
                  </a:lnTo>
                  <a:lnTo>
                    <a:pt x="1619940" y="269471"/>
                  </a:lnTo>
                  <a:lnTo>
                    <a:pt x="1621753" y="271544"/>
                  </a:lnTo>
                  <a:lnTo>
                    <a:pt x="1623437" y="273746"/>
                  </a:lnTo>
                  <a:lnTo>
                    <a:pt x="1625120" y="275818"/>
                  </a:lnTo>
                  <a:lnTo>
                    <a:pt x="1626480" y="278214"/>
                  </a:lnTo>
                  <a:lnTo>
                    <a:pt x="1627517" y="280934"/>
                  </a:lnTo>
                  <a:lnTo>
                    <a:pt x="1628682" y="283525"/>
                  </a:lnTo>
                  <a:lnTo>
                    <a:pt x="1629265" y="286698"/>
                  </a:lnTo>
                  <a:lnTo>
                    <a:pt x="1629265" y="295765"/>
                  </a:lnTo>
                  <a:lnTo>
                    <a:pt x="1627840" y="300363"/>
                  </a:lnTo>
                  <a:lnTo>
                    <a:pt x="1622142" y="308134"/>
                  </a:lnTo>
                  <a:lnTo>
                    <a:pt x="1618191" y="311307"/>
                  </a:lnTo>
                  <a:lnTo>
                    <a:pt x="1613140" y="313768"/>
                  </a:lnTo>
                  <a:lnTo>
                    <a:pt x="1608218" y="316359"/>
                  </a:lnTo>
                  <a:lnTo>
                    <a:pt x="1602389" y="318237"/>
                  </a:lnTo>
                  <a:lnTo>
                    <a:pt x="1588919" y="320568"/>
                  </a:lnTo>
                  <a:lnTo>
                    <a:pt x="1581666" y="321021"/>
                  </a:lnTo>
                  <a:lnTo>
                    <a:pt x="1657964" y="321021"/>
                  </a:lnTo>
                  <a:lnTo>
                    <a:pt x="1677739" y="281760"/>
                  </a:lnTo>
                  <a:lnTo>
                    <a:pt x="1679390" y="257232"/>
                  </a:lnTo>
                  <a:lnTo>
                    <a:pt x="1678484" y="250561"/>
                  </a:lnTo>
                  <a:lnTo>
                    <a:pt x="1676670" y="244214"/>
                  </a:lnTo>
                  <a:lnTo>
                    <a:pt x="1674857" y="237738"/>
                  </a:lnTo>
                  <a:lnTo>
                    <a:pt x="1672202" y="232039"/>
                  </a:lnTo>
                  <a:lnTo>
                    <a:pt x="1668705" y="227118"/>
                  </a:lnTo>
                  <a:lnTo>
                    <a:pt x="1665208" y="222066"/>
                  </a:lnTo>
                  <a:lnTo>
                    <a:pt x="1660933" y="218116"/>
                  </a:lnTo>
                  <a:lnTo>
                    <a:pt x="1655882" y="215266"/>
                  </a:lnTo>
                  <a:lnTo>
                    <a:pt x="1650831" y="212287"/>
                  </a:lnTo>
                  <a:lnTo>
                    <a:pt x="1645132" y="210798"/>
                  </a:lnTo>
                  <a:close/>
                </a:path>
                <a:path w="1679575" h="360679">
                  <a:moveTo>
                    <a:pt x="1644872" y="83930"/>
                  </a:moveTo>
                  <a:lnTo>
                    <a:pt x="1635029" y="83930"/>
                  </a:lnTo>
                  <a:lnTo>
                    <a:pt x="1630431" y="84837"/>
                  </a:lnTo>
                  <a:lnTo>
                    <a:pt x="1604980" y="114109"/>
                  </a:lnTo>
                  <a:lnTo>
                    <a:pt x="1604980" y="123823"/>
                  </a:lnTo>
                  <a:lnTo>
                    <a:pt x="1630431" y="152966"/>
                  </a:lnTo>
                  <a:lnTo>
                    <a:pt x="1635029" y="153872"/>
                  </a:lnTo>
                  <a:lnTo>
                    <a:pt x="1644872" y="153872"/>
                  </a:lnTo>
                  <a:lnTo>
                    <a:pt x="1674015" y="128421"/>
                  </a:lnTo>
                  <a:lnTo>
                    <a:pt x="1674922" y="123823"/>
                  </a:lnTo>
                  <a:lnTo>
                    <a:pt x="1674922" y="114109"/>
                  </a:lnTo>
                  <a:lnTo>
                    <a:pt x="1674015" y="109576"/>
                  </a:lnTo>
                  <a:lnTo>
                    <a:pt x="1670389" y="101027"/>
                  </a:lnTo>
                  <a:lnTo>
                    <a:pt x="1667928" y="97336"/>
                  </a:lnTo>
                  <a:lnTo>
                    <a:pt x="1664819" y="94227"/>
                  </a:lnTo>
                  <a:lnTo>
                    <a:pt x="1661711" y="90989"/>
                  </a:lnTo>
                  <a:lnTo>
                    <a:pt x="1658019" y="88463"/>
                  </a:lnTo>
                  <a:lnTo>
                    <a:pt x="1649471" y="84837"/>
                  </a:lnTo>
                  <a:lnTo>
                    <a:pt x="1644872" y="83930"/>
                  </a:lnTo>
                  <a:close/>
                </a:path>
              </a:pathLst>
            </a:custGeom>
            <a:solidFill>
              <a:srgbClr val="012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05540" y="9421169"/>
              <a:ext cx="844550" cy="257810"/>
            </a:xfrm>
            <a:custGeom>
              <a:avLst/>
              <a:gdLst/>
              <a:ahLst/>
              <a:cxnLst/>
              <a:rect l="l" t="t" r="r" b="b"/>
              <a:pathLst>
                <a:path w="844550" h="257809">
                  <a:moveTo>
                    <a:pt x="164364" y="202249"/>
                  </a:moveTo>
                  <a:lnTo>
                    <a:pt x="118124" y="202249"/>
                  </a:lnTo>
                  <a:lnTo>
                    <a:pt x="118124" y="253929"/>
                  </a:lnTo>
                  <a:lnTo>
                    <a:pt x="164364" y="253929"/>
                  </a:lnTo>
                  <a:lnTo>
                    <a:pt x="164364" y="202249"/>
                  </a:lnTo>
                  <a:close/>
                </a:path>
                <a:path w="844550" h="257809">
                  <a:moveTo>
                    <a:pt x="164364" y="0"/>
                  </a:moveTo>
                  <a:lnTo>
                    <a:pt x="99084" y="0"/>
                  </a:lnTo>
                  <a:lnTo>
                    <a:pt x="0" y="161644"/>
                  </a:lnTo>
                  <a:lnTo>
                    <a:pt x="0" y="202249"/>
                  </a:lnTo>
                  <a:lnTo>
                    <a:pt x="202832" y="202249"/>
                  </a:lnTo>
                  <a:lnTo>
                    <a:pt x="202832" y="160478"/>
                  </a:lnTo>
                  <a:lnTo>
                    <a:pt x="46433" y="160478"/>
                  </a:lnTo>
                  <a:lnTo>
                    <a:pt x="118707" y="45851"/>
                  </a:lnTo>
                  <a:lnTo>
                    <a:pt x="164364" y="45851"/>
                  </a:lnTo>
                  <a:lnTo>
                    <a:pt x="164364" y="0"/>
                  </a:lnTo>
                  <a:close/>
                </a:path>
                <a:path w="844550" h="257809">
                  <a:moveTo>
                    <a:pt x="164364" y="45851"/>
                  </a:moveTo>
                  <a:lnTo>
                    <a:pt x="118707" y="45851"/>
                  </a:lnTo>
                  <a:lnTo>
                    <a:pt x="118707" y="160478"/>
                  </a:lnTo>
                  <a:lnTo>
                    <a:pt x="164364" y="160478"/>
                  </a:lnTo>
                  <a:lnTo>
                    <a:pt x="164364" y="45851"/>
                  </a:lnTo>
                  <a:close/>
                </a:path>
                <a:path w="844550" h="257809">
                  <a:moveTo>
                    <a:pt x="679022" y="211769"/>
                  </a:moveTo>
                  <a:lnTo>
                    <a:pt x="679022" y="253152"/>
                  </a:lnTo>
                  <a:lnTo>
                    <a:pt x="682778" y="253799"/>
                  </a:lnTo>
                  <a:lnTo>
                    <a:pt x="686858" y="254382"/>
                  </a:lnTo>
                  <a:lnTo>
                    <a:pt x="691262" y="254900"/>
                  </a:lnTo>
                  <a:lnTo>
                    <a:pt x="695666" y="255548"/>
                  </a:lnTo>
                  <a:lnTo>
                    <a:pt x="727464" y="257814"/>
                  </a:lnTo>
                  <a:lnTo>
                    <a:pt x="731479" y="257814"/>
                  </a:lnTo>
                  <a:lnTo>
                    <a:pt x="776164" y="252180"/>
                  </a:lnTo>
                  <a:lnTo>
                    <a:pt x="811912" y="235666"/>
                  </a:lnTo>
                  <a:lnTo>
                    <a:pt x="829995" y="217792"/>
                  </a:lnTo>
                  <a:lnTo>
                    <a:pt x="733810" y="217792"/>
                  </a:lnTo>
                  <a:lnTo>
                    <a:pt x="726367" y="217695"/>
                  </a:lnTo>
                  <a:lnTo>
                    <a:pt x="684766" y="213068"/>
                  </a:lnTo>
                  <a:lnTo>
                    <a:pt x="679022" y="211769"/>
                  </a:lnTo>
                  <a:close/>
                </a:path>
                <a:path w="844550" h="257809">
                  <a:moveTo>
                    <a:pt x="830175" y="0"/>
                  </a:moveTo>
                  <a:lnTo>
                    <a:pt x="683685" y="0"/>
                  </a:lnTo>
                  <a:lnTo>
                    <a:pt x="683685" y="135027"/>
                  </a:lnTo>
                  <a:lnTo>
                    <a:pt x="733422" y="135027"/>
                  </a:lnTo>
                  <a:lnTo>
                    <a:pt x="748163" y="135658"/>
                  </a:lnTo>
                  <a:lnTo>
                    <a:pt x="785478" y="150752"/>
                  </a:lnTo>
                  <a:lnTo>
                    <a:pt x="793455" y="175632"/>
                  </a:lnTo>
                  <a:lnTo>
                    <a:pt x="792496" y="185006"/>
                  </a:lnTo>
                  <a:lnTo>
                    <a:pt x="759456" y="215023"/>
                  </a:lnTo>
                  <a:lnTo>
                    <a:pt x="733810" y="217792"/>
                  </a:lnTo>
                  <a:lnTo>
                    <a:pt x="829995" y="217792"/>
                  </a:lnTo>
                  <a:lnTo>
                    <a:pt x="844164" y="172718"/>
                  </a:lnTo>
                  <a:lnTo>
                    <a:pt x="843654" y="161935"/>
                  </a:lnTo>
                  <a:lnTo>
                    <a:pt x="826629" y="122204"/>
                  </a:lnTo>
                  <a:lnTo>
                    <a:pt x="791925" y="101938"/>
                  </a:lnTo>
                  <a:lnTo>
                    <a:pt x="746244" y="96364"/>
                  </a:lnTo>
                  <a:lnTo>
                    <a:pt x="727982" y="96364"/>
                  </a:lnTo>
                  <a:lnTo>
                    <a:pt x="727982" y="44685"/>
                  </a:lnTo>
                  <a:lnTo>
                    <a:pt x="830175" y="44685"/>
                  </a:lnTo>
                  <a:lnTo>
                    <a:pt x="830175" y="0"/>
                  </a:lnTo>
                  <a:close/>
                </a:path>
              </a:pathLst>
            </a:custGeom>
            <a:solidFill>
              <a:srgbClr val="FF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613551" y="9392608"/>
            <a:ext cx="599440" cy="287020"/>
          </a:xfrm>
          <a:custGeom>
            <a:avLst/>
            <a:gdLst/>
            <a:ahLst/>
            <a:cxnLst/>
            <a:rect l="l" t="t" r="r" b="b"/>
            <a:pathLst>
              <a:path w="599440" h="287020">
                <a:moveTo>
                  <a:pt x="88528" y="0"/>
                </a:moveTo>
                <a:lnTo>
                  <a:pt x="79721" y="0"/>
                </a:lnTo>
                <a:lnTo>
                  <a:pt x="75576" y="841"/>
                </a:lnTo>
                <a:lnTo>
                  <a:pt x="71690" y="2525"/>
                </a:lnTo>
                <a:lnTo>
                  <a:pt x="67934" y="4079"/>
                </a:lnTo>
                <a:lnTo>
                  <a:pt x="53039" y="26811"/>
                </a:lnTo>
                <a:lnTo>
                  <a:pt x="53039" y="35359"/>
                </a:lnTo>
                <a:lnTo>
                  <a:pt x="79721" y="61976"/>
                </a:lnTo>
                <a:lnTo>
                  <a:pt x="88528" y="61976"/>
                </a:lnTo>
                <a:lnTo>
                  <a:pt x="115016" y="35359"/>
                </a:lnTo>
                <a:lnTo>
                  <a:pt x="115016" y="26811"/>
                </a:lnTo>
                <a:lnTo>
                  <a:pt x="114238" y="22795"/>
                </a:lnTo>
                <a:lnTo>
                  <a:pt x="111130" y="15283"/>
                </a:lnTo>
                <a:lnTo>
                  <a:pt x="108928" y="11980"/>
                </a:lnTo>
                <a:lnTo>
                  <a:pt x="106079" y="9131"/>
                </a:lnTo>
                <a:lnTo>
                  <a:pt x="103359" y="6281"/>
                </a:lnTo>
                <a:lnTo>
                  <a:pt x="100121" y="4079"/>
                </a:lnTo>
                <a:lnTo>
                  <a:pt x="96364" y="2525"/>
                </a:lnTo>
                <a:lnTo>
                  <a:pt x="92608" y="841"/>
                </a:lnTo>
                <a:lnTo>
                  <a:pt x="88528" y="0"/>
                </a:lnTo>
                <a:close/>
              </a:path>
              <a:path w="599440" h="287020">
                <a:moveTo>
                  <a:pt x="168055" y="245574"/>
                </a:moveTo>
                <a:lnTo>
                  <a:pt x="0" y="245574"/>
                </a:lnTo>
                <a:lnTo>
                  <a:pt x="0" y="282488"/>
                </a:lnTo>
                <a:lnTo>
                  <a:pt x="168055" y="282488"/>
                </a:lnTo>
                <a:lnTo>
                  <a:pt x="168055" y="245574"/>
                </a:lnTo>
                <a:close/>
              </a:path>
              <a:path w="599440" h="287020">
                <a:moveTo>
                  <a:pt x="111130" y="85096"/>
                </a:moveTo>
                <a:lnTo>
                  <a:pt x="6799" y="85096"/>
                </a:lnTo>
                <a:lnTo>
                  <a:pt x="6799" y="122010"/>
                </a:lnTo>
                <a:lnTo>
                  <a:pt x="62559" y="122010"/>
                </a:lnTo>
                <a:lnTo>
                  <a:pt x="62559" y="245574"/>
                </a:lnTo>
                <a:lnTo>
                  <a:pt x="111130" y="245574"/>
                </a:lnTo>
                <a:lnTo>
                  <a:pt x="111130" y="85096"/>
                </a:lnTo>
                <a:close/>
              </a:path>
              <a:path w="599440" h="287020">
                <a:moveTo>
                  <a:pt x="258592" y="85096"/>
                </a:moveTo>
                <a:lnTo>
                  <a:pt x="217598" y="85096"/>
                </a:lnTo>
                <a:lnTo>
                  <a:pt x="217598" y="282488"/>
                </a:lnTo>
                <a:lnTo>
                  <a:pt x="265003" y="282488"/>
                </a:lnTo>
                <a:lnTo>
                  <a:pt x="265003" y="157564"/>
                </a:lnTo>
                <a:lnTo>
                  <a:pt x="271038" y="149647"/>
                </a:lnTo>
                <a:lnTo>
                  <a:pt x="303212" y="121427"/>
                </a:lnTo>
                <a:lnTo>
                  <a:pt x="378797" y="121427"/>
                </a:lnTo>
                <a:lnTo>
                  <a:pt x="376728" y="114238"/>
                </a:lnTo>
                <a:lnTo>
                  <a:pt x="259757" y="114238"/>
                </a:lnTo>
                <a:lnTo>
                  <a:pt x="258592" y="85096"/>
                </a:lnTo>
                <a:close/>
              </a:path>
              <a:path w="599440" h="287020">
                <a:moveTo>
                  <a:pt x="378797" y="121427"/>
                </a:moveTo>
                <a:lnTo>
                  <a:pt x="311242" y="121427"/>
                </a:lnTo>
                <a:lnTo>
                  <a:pt x="321782" y="123455"/>
                </a:lnTo>
                <a:lnTo>
                  <a:pt x="329311" y="129538"/>
                </a:lnTo>
                <a:lnTo>
                  <a:pt x="333828" y="139678"/>
                </a:lnTo>
                <a:lnTo>
                  <a:pt x="335334" y="153872"/>
                </a:lnTo>
                <a:lnTo>
                  <a:pt x="335334" y="282488"/>
                </a:lnTo>
                <a:lnTo>
                  <a:pt x="382739" y="282488"/>
                </a:lnTo>
                <a:lnTo>
                  <a:pt x="382728" y="149647"/>
                </a:lnTo>
                <a:lnTo>
                  <a:pt x="382496" y="142313"/>
                </a:lnTo>
                <a:lnTo>
                  <a:pt x="381768" y="135027"/>
                </a:lnTo>
                <a:lnTo>
                  <a:pt x="380553" y="128130"/>
                </a:lnTo>
                <a:lnTo>
                  <a:pt x="378797" y="121427"/>
                </a:lnTo>
                <a:close/>
              </a:path>
              <a:path w="599440" h="287020">
                <a:moveTo>
                  <a:pt x="322317" y="80822"/>
                </a:moveTo>
                <a:lnTo>
                  <a:pt x="315063" y="80822"/>
                </a:lnTo>
                <a:lnTo>
                  <a:pt x="308522" y="81599"/>
                </a:lnTo>
                <a:lnTo>
                  <a:pt x="296865" y="84707"/>
                </a:lnTo>
                <a:lnTo>
                  <a:pt x="291426" y="86974"/>
                </a:lnTo>
                <a:lnTo>
                  <a:pt x="286374" y="89953"/>
                </a:lnTo>
                <a:lnTo>
                  <a:pt x="281323" y="92802"/>
                </a:lnTo>
                <a:lnTo>
                  <a:pt x="259757" y="114238"/>
                </a:lnTo>
                <a:lnTo>
                  <a:pt x="376728" y="114238"/>
                </a:lnTo>
                <a:lnTo>
                  <a:pt x="376392" y="113073"/>
                </a:lnTo>
                <a:lnTo>
                  <a:pt x="372636" y="105820"/>
                </a:lnTo>
                <a:lnTo>
                  <a:pt x="367585" y="99861"/>
                </a:lnTo>
                <a:lnTo>
                  <a:pt x="362533" y="93774"/>
                </a:lnTo>
                <a:lnTo>
                  <a:pt x="329651" y="81137"/>
                </a:lnTo>
                <a:lnTo>
                  <a:pt x="322317" y="80822"/>
                </a:lnTo>
                <a:close/>
              </a:path>
              <a:path w="599440" h="287020">
                <a:moveTo>
                  <a:pt x="522429" y="122010"/>
                </a:moveTo>
                <a:lnTo>
                  <a:pt x="473858" y="122010"/>
                </a:lnTo>
                <a:lnTo>
                  <a:pt x="473858" y="218375"/>
                </a:lnTo>
                <a:lnTo>
                  <a:pt x="481112" y="257814"/>
                </a:lnTo>
                <a:lnTo>
                  <a:pt x="515046" y="282877"/>
                </a:lnTo>
                <a:lnTo>
                  <a:pt x="548658" y="286957"/>
                </a:lnTo>
                <a:lnTo>
                  <a:pt x="556429" y="286957"/>
                </a:lnTo>
                <a:lnTo>
                  <a:pt x="599059" y="280570"/>
                </a:lnTo>
                <a:lnTo>
                  <a:pt x="599171" y="249072"/>
                </a:lnTo>
                <a:lnTo>
                  <a:pt x="556235" y="249072"/>
                </a:lnTo>
                <a:lnTo>
                  <a:pt x="547759" y="248537"/>
                </a:lnTo>
                <a:lnTo>
                  <a:pt x="522429" y="214878"/>
                </a:lnTo>
                <a:lnTo>
                  <a:pt x="522429" y="122010"/>
                </a:lnTo>
                <a:close/>
              </a:path>
              <a:path w="599440" h="287020">
                <a:moveTo>
                  <a:pt x="599171" y="242660"/>
                </a:moveTo>
                <a:lnTo>
                  <a:pt x="593084" y="244344"/>
                </a:lnTo>
                <a:lnTo>
                  <a:pt x="586349" y="245834"/>
                </a:lnTo>
                <a:lnTo>
                  <a:pt x="571583" y="248424"/>
                </a:lnTo>
                <a:lnTo>
                  <a:pt x="564006" y="249072"/>
                </a:lnTo>
                <a:lnTo>
                  <a:pt x="599171" y="249072"/>
                </a:lnTo>
                <a:lnTo>
                  <a:pt x="599171" y="242660"/>
                </a:lnTo>
                <a:close/>
              </a:path>
              <a:path w="599440" h="287020">
                <a:moveTo>
                  <a:pt x="599171" y="85096"/>
                </a:moveTo>
                <a:lnTo>
                  <a:pt x="420819" y="85096"/>
                </a:lnTo>
                <a:lnTo>
                  <a:pt x="420819" y="122010"/>
                </a:lnTo>
                <a:lnTo>
                  <a:pt x="599171" y="122010"/>
                </a:lnTo>
                <a:lnTo>
                  <a:pt x="599171" y="85096"/>
                </a:lnTo>
                <a:close/>
              </a:path>
              <a:path w="599440" h="287020">
                <a:moveTo>
                  <a:pt x="522429" y="21954"/>
                </a:moveTo>
                <a:lnTo>
                  <a:pt x="473858" y="34582"/>
                </a:lnTo>
                <a:lnTo>
                  <a:pt x="473858" y="85096"/>
                </a:lnTo>
                <a:lnTo>
                  <a:pt x="522429" y="85096"/>
                </a:lnTo>
                <a:lnTo>
                  <a:pt x="522429" y="21954"/>
                </a:lnTo>
                <a:close/>
              </a:path>
            </a:pathLst>
          </a:custGeom>
          <a:solidFill>
            <a:srgbClr val="2F8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58159" y="9392608"/>
            <a:ext cx="2534046" cy="28695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2140984" y="5628049"/>
            <a:ext cx="246379" cy="2335530"/>
          </a:xfrm>
          <a:custGeom>
            <a:avLst/>
            <a:gdLst/>
            <a:ahLst/>
            <a:cxnLst/>
            <a:rect l="l" t="t" r="r" b="b"/>
            <a:pathLst>
              <a:path w="246379" h="2335529">
                <a:moveTo>
                  <a:pt x="246062" y="0"/>
                </a:moveTo>
                <a:lnTo>
                  <a:pt x="15709" y="0"/>
                </a:lnTo>
                <a:lnTo>
                  <a:pt x="0" y="0"/>
                </a:lnTo>
                <a:lnTo>
                  <a:pt x="0" y="31750"/>
                </a:lnTo>
                <a:lnTo>
                  <a:pt x="0" y="2303780"/>
                </a:lnTo>
                <a:lnTo>
                  <a:pt x="0" y="2335530"/>
                </a:lnTo>
                <a:lnTo>
                  <a:pt x="15709" y="2335530"/>
                </a:lnTo>
                <a:lnTo>
                  <a:pt x="246062" y="2335530"/>
                </a:lnTo>
                <a:lnTo>
                  <a:pt x="246062" y="2319363"/>
                </a:lnTo>
                <a:lnTo>
                  <a:pt x="246062" y="2319020"/>
                </a:lnTo>
                <a:lnTo>
                  <a:pt x="246062" y="2303653"/>
                </a:lnTo>
                <a:lnTo>
                  <a:pt x="31419" y="2303653"/>
                </a:lnTo>
                <a:lnTo>
                  <a:pt x="31419" y="31750"/>
                </a:lnTo>
                <a:lnTo>
                  <a:pt x="31419" y="31470"/>
                </a:lnTo>
                <a:lnTo>
                  <a:pt x="246062" y="31470"/>
                </a:lnTo>
                <a:lnTo>
                  <a:pt x="246062" y="15760"/>
                </a:lnTo>
                <a:lnTo>
                  <a:pt x="31419" y="15760"/>
                </a:lnTo>
                <a:lnTo>
                  <a:pt x="31419" y="15240"/>
                </a:lnTo>
                <a:lnTo>
                  <a:pt x="246062" y="15240"/>
                </a:lnTo>
                <a:lnTo>
                  <a:pt x="246062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26454" y="8491899"/>
            <a:ext cx="3088640" cy="246379"/>
          </a:xfrm>
          <a:custGeom>
            <a:avLst/>
            <a:gdLst/>
            <a:ahLst/>
            <a:cxnLst/>
            <a:rect l="l" t="t" r="r" b="b"/>
            <a:pathLst>
              <a:path w="3088640" h="246379">
                <a:moveTo>
                  <a:pt x="3088640" y="0"/>
                </a:moveTo>
                <a:lnTo>
                  <a:pt x="3073400" y="0"/>
                </a:lnTo>
                <a:lnTo>
                  <a:pt x="3073400" y="214642"/>
                </a:lnTo>
                <a:lnTo>
                  <a:pt x="3073057" y="214642"/>
                </a:lnTo>
                <a:lnTo>
                  <a:pt x="3073057" y="0"/>
                </a:lnTo>
                <a:lnTo>
                  <a:pt x="3057347" y="0"/>
                </a:lnTo>
                <a:lnTo>
                  <a:pt x="3057347" y="214642"/>
                </a:lnTo>
                <a:lnTo>
                  <a:pt x="3056890" y="214642"/>
                </a:lnTo>
                <a:lnTo>
                  <a:pt x="31750" y="214642"/>
                </a:lnTo>
                <a:lnTo>
                  <a:pt x="31254" y="214642"/>
                </a:lnTo>
                <a:lnTo>
                  <a:pt x="31254" y="0"/>
                </a:lnTo>
                <a:lnTo>
                  <a:pt x="15557" y="0"/>
                </a:lnTo>
                <a:lnTo>
                  <a:pt x="15557" y="214642"/>
                </a:lnTo>
                <a:lnTo>
                  <a:pt x="15240" y="214642"/>
                </a:lnTo>
                <a:lnTo>
                  <a:pt x="15240" y="0"/>
                </a:lnTo>
                <a:lnTo>
                  <a:pt x="0" y="0"/>
                </a:lnTo>
                <a:lnTo>
                  <a:pt x="0" y="230352"/>
                </a:lnTo>
                <a:lnTo>
                  <a:pt x="0" y="246062"/>
                </a:lnTo>
                <a:lnTo>
                  <a:pt x="31750" y="246062"/>
                </a:lnTo>
                <a:lnTo>
                  <a:pt x="3056890" y="246062"/>
                </a:lnTo>
                <a:lnTo>
                  <a:pt x="3088640" y="246062"/>
                </a:lnTo>
                <a:lnTo>
                  <a:pt x="3088640" y="230352"/>
                </a:lnTo>
                <a:lnTo>
                  <a:pt x="3088640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39069" y="6710119"/>
            <a:ext cx="512445" cy="130810"/>
          </a:xfrm>
          <a:custGeom>
            <a:avLst/>
            <a:gdLst/>
            <a:ahLst/>
            <a:cxnLst/>
            <a:rect l="l" t="t" r="r" b="b"/>
            <a:pathLst>
              <a:path w="512445" h="130809">
                <a:moveTo>
                  <a:pt x="27117" y="2699"/>
                </a:moveTo>
                <a:lnTo>
                  <a:pt x="0" y="2699"/>
                </a:lnTo>
                <a:lnTo>
                  <a:pt x="0" y="127368"/>
                </a:lnTo>
                <a:lnTo>
                  <a:pt x="30676" y="127368"/>
                </a:lnTo>
                <a:lnTo>
                  <a:pt x="30676" y="48468"/>
                </a:lnTo>
                <a:lnTo>
                  <a:pt x="36320" y="40124"/>
                </a:lnTo>
                <a:lnTo>
                  <a:pt x="41474" y="34153"/>
                </a:lnTo>
                <a:lnTo>
                  <a:pt x="50881" y="26872"/>
                </a:lnTo>
                <a:lnTo>
                  <a:pt x="55462" y="25031"/>
                </a:lnTo>
                <a:lnTo>
                  <a:pt x="102251" y="25031"/>
                </a:lnTo>
                <a:lnTo>
                  <a:pt x="101641" y="22496"/>
                </a:lnTo>
                <a:lnTo>
                  <a:pt x="100891" y="20859"/>
                </a:lnTo>
                <a:lnTo>
                  <a:pt x="28222" y="20859"/>
                </a:lnTo>
                <a:lnTo>
                  <a:pt x="27117" y="2699"/>
                </a:lnTo>
                <a:close/>
              </a:path>
              <a:path w="512445" h="130809">
                <a:moveTo>
                  <a:pt x="102251" y="25031"/>
                </a:moveTo>
                <a:lnTo>
                  <a:pt x="62416" y="25031"/>
                </a:lnTo>
                <a:lnTo>
                  <a:pt x="64665" y="25522"/>
                </a:lnTo>
                <a:lnTo>
                  <a:pt x="68592" y="27486"/>
                </a:lnTo>
                <a:lnTo>
                  <a:pt x="70228" y="29040"/>
                </a:lnTo>
                <a:lnTo>
                  <a:pt x="71537" y="31167"/>
                </a:lnTo>
                <a:lnTo>
                  <a:pt x="72928" y="33294"/>
                </a:lnTo>
                <a:lnTo>
                  <a:pt x="73909" y="35993"/>
                </a:lnTo>
                <a:lnTo>
                  <a:pt x="74482" y="39265"/>
                </a:lnTo>
                <a:lnTo>
                  <a:pt x="75136" y="42537"/>
                </a:lnTo>
                <a:lnTo>
                  <a:pt x="75382" y="46505"/>
                </a:lnTo>
                <a:lnTo>
                  <a:pt x="75218" y="51168"/>
                </a:lnTo>
                <a:lnTo>
                  <a:pt x="105281" y="51168"/>
                </a:lnTo>
                <a:lnTo>
                  <a:pt x="105417" y="46505"/>
                </a:lnTo>
                <a:lnTo>
                  <a:pt x="105507" y="42537"/>
                </a:lnTo>
                <a:lnTo>
                  <a:pt x="104831" y="35339"/>
                </a:lnTo>
                <a:lnTo>
                  <a:pt x="103195" y="28958"/>
                </a:lnTo>
                <a:lnTo>
                  <a:pt x="102251" y="25031"/>
                </a:lnTo>
                <a:close/>
              </a:path>
              <a:path w="512445" h="130809">
                <a:moveTo>
                  <a:pt x="73173" y="0"/>
                </a:moveTo>
                <a:lnTo>
                  <a:pt x="62293" y="0"/>
                </a:lnTo>
                <a:lnTo>
                  <a:pt x="58080" y="490"/>
                </a:lnTo>
                <a:lnTo>
                  <a:pt x="50391" y="2454"/>
                </a:lnTo>
                <a:lnTo>
                  <a:pt x="46873" y="3885"/>
                </a:lnTo>
                <a:lnTo>
                  <a:pt x="43683" y="5767"/>
                </a:lnTo>
                <a:lnTo>
                  <a:pt x="40574" y="7566"/>
                </a:lnTo>
                <a:lnTo>
                  <a:pt x="28222" y="20859"/>
                </a:lnTo>
                <a:lnTo>
                  <a:pt x="100891" y="20859"/>
                </a:lnTo>
                <a:lnTo>
                  <a:pt x="99187" y="17137"/>
                </a:lnTo>
                <a:lnTo>
                  <a:pt x="95833" y="12884"/>
                </a:lnTo>
                <a:lnTo>
                  <a:pt x="92560" y="8630"/>
                </a:lnTo>
                <a:lnTo>
                  <a:pt x="88470" y="5439"/>
                </a:lnTo>
                <a:lnTo>
                  <a:pt x="83562" y="3313"/>
                </a:lnTo>
                <a:lnTo>
                  <a:pt x="78736" y="1104"/>
                </a:lnTo>
                <a:lnTo>
                  <a:pt x="73173" y="0"/>
                </a:lnTo>
                <a:close/>
              </a:path>
              <a:path w="512445" h="130809">
                <a:moveTo>
                  <a:pt x="195715" y="0"/>
                </a:moveTo>
                <a:lnTo>
                  <a:pt x="186389" y="0"/>
                </a:lnTo>
                <a:lnTo>
                  <a:pt x="179395" y="299"/>
                </a:lnTo>
                <a:lnTo>
                  <a:pt x="141234" y="18037"/>
                </a:lnTo>
                <a:lnTo>
                  <a:pt x="125175" y="58515"/>
                </a:lnTo>
                <a:lnTo>
                  <a:pt x="124914" y="65770"/>
                </a:lnTo>
                <a:lnTo>
                  <a:pt x="125167" y="73562"/>
                </a:lnTo>
                <a:lnTo>
                  <a:pt x="140620" y="114116"/>
                </a:lnTo>
                <a:lnTo>
                  <a:pt x="174692" y="130190"/>
                </a:lnTo>
                <a:lnTo>
                  <a:pt x="183935" y="130190"/>
                </a:lnTo>
                <a:lnTo>
                  <a:pt x="223978" y="117715"/>
                </a:lnTo>
                <a:lnTo>
                  <a:pt x="235487" y="104299"/>
                </a:lnTo>
                <a:lnTo>
                  <a:pt x="176328" y="104299"/>
                </a:lnTo>
                <a:lnTo>
                  <a:pt x="169170" y="101027"/>
                </a:lnTo>
                <a:lnTo>
                  <a:pt x="156121" y="65770"/>
                </a:lnTo>
                <a:lnTo>
                  <a:pt x="156199" y="58515"/>
                </a:lnTo>
                <a:lnTo>
                  <a:pt x="162953" y="37425"/>
                </a:lnTo>
                <a:lnTo>
                  <a:pt x="165325" y="33825"/>
                </a:lnTo>
                <a:lnTo>
                  <a:pt x="168352" y="31003"/>
                </a:lnTo>
                <a:lnTo>
                  <a:pt x="175714" y="26913"/>
                </a:lnTo>
                <a:lnTo>
                  <a:pt x="180172" y="25890"/>
                </a:lnTo>
                <a:lnTo>
                  <a:pt x="237290" y="25890"/>
                </a:lnTo>
                <a:lnTo>
                  <a:pt x="234899" y="21718"/>
                </a:lnTo>
                <a:lnTo>
                  <a:pt x="224755" y="10920"/>
                </a:lnTo>
                <a:lnTo>
                  <a:pt x="218579" y="6871"/>
                </a:lnTo>
                <a:lnTo>
                  <a:pt x="211299" y="4171"/>
                </a:lnTo>
                <a:lnTo>
                  <a:pt x="204018" y="1390"/>
                </a:lnTo>
                <a:lnTo>
                  <a:pt x="195715" y="0"/>
                </a:lnTo>
                <a:close/>
              </a:path>
              <a:path w="512445" h="130809">
                <a:moveTo>
                  <a:pt x="237290" y="25890"/>
                </a:moveTo>
                <a:lnTo>
                  <a:pt x="194897" y="25890"/>
                </a:lnTo>
                <a:lnTo>
                  <a:pt x="202055" y="29163"/>
                </a:lnTo>
                <a:lnTo>
                  <a:pt x="206881" y="35707"/>
                </a:lnTo>
                <a:lnTo>
                  <a:pt x="210102" y="41160"/>
                </a:lnTo>
                <a:lnTo>
                  <a:pt x="212403" y="47824"/>
                </a:lnTo>
                <a:lnTo>
                  <a:pt x="213783" y="55700"/>
                </a:lnTo>
                <a:lnTo>
                  <a:pt x="214206" y="64052"/>
                </a:lnTo>
                <a:lnTo>
                  <a:pt x="214143" y="71261"/>
                </a:lnTo>
                <a:lnTo>
                  <a:pt x="190398" y="104299"/>
                </a:lnTo>
                <a:lnTo>
                  <a:pt x="235487" y="104299"/>
                </a:lnTo>
                <a:lnTo>
                  <a:pt x="245411" y="64052"/>
                </a:lnTo>
                <a:lnTo>
                  <a:pt x="245158" y="56436"/>
                </a:lnTo>
                <a:lnTo>
                  <a:pt x="244399" y="49297"/>
                </a:lnTo>
                <a:lnTo>
                  <a:pt x="243133" y="42632"/>
                </a:lnTo>
                <a:lnTo>
                  <a:pt x="241362" y="36443"/>
                </a:lnTo>
                <a:lnTo>
                  <a:pt x="238744" y="28426"/>
                </a:lnTo>
                <a:lnTo>
                  <a:pt x="237290" y="25890"/>
                </a:lnTo>
                <a:close/>
              </a:path>
              <a:path w="512445" h="130809">
                <a:moveTo>
                  <a:pt x="283695" y="2699"/>
                </a:moveTo>
                <a:lnTo>
                  <a:pt x="255227" y="2699"/>
                </a:lnTo>
                <a:lnTo>
                  <a:pt x="272897" y="127368"/>
                </a:lnTo>
                <a:lnTo>
                  <a:pt x="306273" y="127368"/>
                </a:lnTo>
                <a:lnTo>
                  <a:pt x="317674" y="92397"/>
                </a:lnTo>
                <a:lnTo>
                  <a:pt x="294739" y="92397"/>
                </a:lnTo>
                <a:lnTo>
                  <a:pt x="292621" y="72887"/>
                </a:lnTo>
                <a:lnTo>
                  <a:pt x="283695" y="2699"/>
                </a:lnTo>
                <a:close/>
              </a:path>
              <a:path w="512445" h="130809">
                <a:moveTo>
                  <a:pt x="348222" y="74114"/>
                </a:moveTo>
                <a:lnTo>
                  <a:pt x="323084" y="74114"/>
                </a:lnTo>
                <a:lnTo>
                  <a:pt x="327133" y="87857"/>
                </a:lnTo>
                <a:lnTo>
                  <a:pt x="340385" y="127368"/>
                </a:lnTo>
                <a:lnTo>
                  <a:pt x="373638" y="127368"/>
                </a:lnTo>
                <a:lnTo>
                  <a:pt x="378526" y="92642"/>
                </a:lnTo>
                <a:lnTo>
                  <a:pt x="354251" y="92642"/>
                </a:lnTo>
                <a:lnTo>
                  <a:pt x="348484" y="74850"/>
                </a:lnTo>
                <a:lnTo>
                  <a:pt x="348222" y="74114"/>
                </a:lnTo>
                <a:close/>
              </a:path>
              <a:path w="512445" h="130809">
                <a:moveTo>
                  <a:pt x="391185" y="2699"/>
                </a:moveTo>
                <a:lnTo>
                  <a:pt x="364067" y="2699"/>
                </a:lnTo>
                <a:lnTo>
                  <a:pt x="356322" y="75095"/>
                </a:lnTo>
                <a:lnTo>
                  <a:pt x="354251" y="92642"/>
                </a:lnTo>
                <a:lnTo>
                  <a:pt x="378526" y="92642"/>
                </a:lnTo>
                <a:lnTo>
                  <a:pt x="391185" y="2699"/>
                </a:lnTo>
                <a:close/>
              </a:path>
              <a:path w="512445" h="130809">
                <a:moveTo>
                  <a:pt x="335109" y="37179"/>
                </a:moveTo>
                <a:lnTo>
                  <a:pt x="312285" y="37179"/>
                </a:lnTo>
                <a:lnTo>
                  <a:pt x="299770" y="75095"/>
                </a:lnTo>
                <a:lnTo>
                  <a:pt x="294739" y="92397"/>
                </a:lnTo>
                <a:lnTo>
                  <a:pt x="317674" y="92397"/>
                </a:lnTo>
                <a:lnTo>
                  <a:pt x="319140" y="87857"/>
                </a:lnTo>
                <a:lnTo>
                  <a:pt x="323084" y="74114"/>
                </a:lnTo>
                <a:lnTo>
                  <a:pt x="348222" y="74114"/>
                </a:lnTo>
                <a:lnTo>
                  <a:pt x="335109" y="37179"/>
                </a:lnTo>
                <a:close/>
              </a:path>
              <a:path w="512445" h="130809">
                <a:moveTo>
                  <a:pt x="411554" y="98164"/>
                </a:moveTo>
                <a:lnTo>
                  <a:pt x="411554" y="125159"/>
                </a:lnTo>
                <a:lnTo>
                  <a:pt x="418099" y="126795"/>
                </a:lnTo>
                <a:lnTo>
                  <a:pt x="425052" y="128022"/>
                </a:lnTo>
                <a:lnTo>
                  <a:pt x="432414" y="128840"/>
                </a:lnTo>
                <a:lnTo>
                  <a:pt x="439777" y="129740"/>
                </a:lnTo>
                <a:lnTo>
                  <a:pt x="448039" y="130190"/>
                </a:lnTo>
                <a:lnTo>
                  <a:pt x="464072" y="130190"/>
                </a:lnTo>
                <a:lnTo>
                  <a:pt x="470780" y="129454"/>
                </a:lnTo>
                <a:lnTo>
                  <a:pt x="477325" y="127982"/>
                </a:lnTo>
                <a:lnTo>
                  <a:pt x="483951" y="126591"/>
                </a:lnTo>
                <a:lnTo>
                  <a:pt x="489841" y="124341"/>
                </a:lnTo>
                <a:lnTo>
                  <a:pt x="500230" y="118042"/>
                </a:lnTo>
                <a:lnTo>
                  <a:pt x="504402" y="113952"/>
                </a:lnTo>
                <a:lnTo>
                  <a:pt x="508591" y="107244"/>
                </a:lnTo>
                <a:lnTo>
                  <a:pt x="449430" y="107244"/>
                </a:lnTo>
                <a:lnTo>
                  <a:pt x="442190" y="106549"/>
                </a:lnTo>
                <a:lnTo>
                  <a:pt x="434500" y="105158"/>
                </a:lnTo>
                <a:lnTo>
                  <a:pt x="426893" y="103686"/>
                </a:lnTo>
                <a:lnTo>
                  <a:pt x="419244" y="101354"/>
                </a:lnTo>
                <a:lnTo>
                  <a:pt x="411554" y="98164"/>
                </a:lnTo>
                <a:close/>
              </a:path>
              <a:path w="512445" h="130809">
                <a:moveTo>
                  <a:pt x="473889" y="0"/>
                </a:moveTo>
                <a:lnTo>
                  <a:pt x="456955" y="0"/>
                </a:lnTo>
                <a:lnTo>
                  <a:pt x="449021" y="981"/>
                </a:lnTo>
                <a:lnTo>
                  <a:pt x="412700" y="27322"/>
                </a:lnTo>
                <a:lnTo>
                  <a:pt x="411554" y="32107"/>
                </a:lnTo>
                <a:lnTo>
                  <a:pt x="411574" y="42537"/>
                </a:lnTo>
                <a:lnTo>
                  <a:pt x="442108" y="72887"/>
                </a:lnTo>
                <a:lnTo>
                  <a:pt x="454869" y="76486"/>
                </a:lnTo>
                <a:lnTo>
                  <a:pt x="460228" y="78204"/>
                </a:lnTo>
                <a:lnTo>
                  <a:pt x="464318" y="79758"/>
                </a:lnTo>
                <a:lnTo>
                  <a:pt x="468408" y="81231"/>
                </a:lnTo>
                <a:lnTo>
                  <a:pt x="471557" y="82703"/>
                </a:lnTo>
                <a:lnTo>
                  <a:pt x="473766" y="84176"/>
                </a:lnTo>
                <a:lnTo>
                  <a:pt x="476057" y="85566"/>
                </a:lnTo>
                <a:lnTo>
                  <a:pt x="477611" y="87039"/>
                </a:lnTo>
                <a:lnTo>
                  <a:pt x="479247" y="90147"/>
                </a:lnTo>
                <a:lnTo>
                  <a:pt x="479656" y="91865"/>
                </a:lnTo>
                <a:lnTo>
                  <a:pt x="479631" y="97796"/>
                </a:lnTo>
                <a:lnTo>
                  <a:pt x="477693" y="101027"/>
                </a:lnTo>
                <a:lnTo>
                  <a:pt x="469921" y="106017"/>
                </a:lnTo>
                <a:lnTo>
                  <a:pt x="464072" y="107244"/>
                </a:lnTo>
                <a:lnTo>
                  <a:pt x="508591" y="107244"/>
                </a:lnTo>
                <a:lnTo>
                  <a:pt x="510701" y="103890"/>
                </a:lnTo>
                <a:lnTo>
                  <a:pt x="512199" y="98164"/>
                </a:lnTo>
                <a:lnTo>
                  <a:pt x="512252" y="85566"/>
                </a:lnTo>
                <a:lnTo>
                  <a:pt x="511641" y="81558"/>
                </a:lnTo>
                <a:lnTo>
                  <a:pt x="509024" y="74032"/>
                </a:lnTo>
                <a:lnTo>
                  <a:pt x="506856" y="70678"/>
                </a:lnTo>
                <a:lnTo>
                  <a:pt x="503829" y="67733"/>
                </a:lnTo>
                <a:lnTo>
                  <a:pt x="500884" y="64788"/>
                </a:lnTo>
                <a:lnTo>
                  <a:pt x="496958" y="62170"/>
                </a:lnTo>
                <a:lnTo>
                  <a:pt x="492049" y="59880"/>
                </a:lnTo>
                <a:lnTo>
                  <a:pt x="487141" y="57508"/>
                </a:lnTo>
                <a:lnTo>
                  <a:pt x="481088" y="55299"/>
                </a:lnTo>
                <a:lnTo>
                  <a:pt x="467508" y="51454"/>
                </a:lnTo>
                <a:lnTo>
                  <a:pt x="462355" y="49818"/>
                </a:lnTo>
                <a:lnTo>
                  <a:pt x="443949" y="36484"/>
                </a:lnTo>
                <a:lnTo>
                  <a:pt x="443949" y="30676"/>
                </a:lnTo>
                <a:lnTo>
                  <a:pt x="445789" y="27608"/>
                </a:lnTo>
                <a:lnTo>
                  <a:pt x="449470" y="25400"/>
                </a:lnTo>
                <a:lnTo>
                  <a:pt x="453233" y="23191"/>
                </a:lnTo>
                <a:lnTo>
                  <a:pt x="458183" y="22087"/>
                </a:lnTo>
                <a:lnTo>
                  <a:pt x="502970" y="22087"/>
                </a:lnTo>
                <a:lnTo>
                  <a:pt x="502970" y="3926"/>
                </a:lnTo>
                <a:lnTo>
                  <a:pt x="498307" y="2944"/>
                </a:lnTo>
                <a:lnTo>
                  <a:pt x="492949" y="2045"/>
                </a:lnTo>
                <a:lnTo>
                  <a:pt x="480842" y="409"/>
                </a:lnTo>
                <a:lnTo>
                  <a:pt x="473889" y="0"/>
                </a:lnTo>
                <a:close/>
              </a:path>
              <a:path w="512445" h="130809">
                <a:moveTo>
                  <a:pt x="502970" y="22087"/>
                </a:moveTo>
                <a:lnTo>
                  <a:pt x="470453" y="22087"/>
                </a:lnTo>
                <a:lnTo>
                  <a:pt x="476629" y="22577"/>
                </a:lnTo>
                <a:lnTo>
                  <a:pt x="482846" y="23559"/>
                </a:lnTo>
                <a:lnTo>
                  <a:pt x="489145" y="24459"/>
                </a:lnTo>
                <a:lnTo>
                  <a:pt x="495853" y="26054"/>
                </a:lnTo>
                <a:lnTo>
                  <a:pt x="502970" y="28345"/>
                </a:lnTo>
                <a:lnTo>
                  <a:pt x="502970" y="22087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45434" y="6677111"/>
            <a:ext cx="128104" cy="16037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4146902" y="8936287"/>
            <a:ext cx="932815" cy="176530"/>
          </a:xfrm>
          <a:custGeom>
            <a:avLst/>
            <a:gdLst/>
            <a:ahLst/>
            <a:cxnLst/>
            <a:rect l="l" t="t" r="r" b="b"/>
            <a:pathLst>
              <a:path w="932815" h="176529">
                <a:moveTo>
                  <a:pt x="73746" y="46750"/>
                </a:moveTo>
                <a:lnTo>
                  <a:pt x="65647" y="46750"/>
                </a:lnTo>
                <a:lnTo>
                  <a:pt x="58392" y="47042"/>
                </a:lnTo>
                <a:lnTo>
                  <a:pt x="12311" y="70392"/>
                </a:lnTo>
                <a:lnTo>
                  <a:pt x="0" y="112521"/>
                </a:lnTo>
                <a:lnTo>
                  <a:pt x="268" y="120021"/>
                </a:lnTo>
                <a:lnTo>
                  <a:pt x="22414" y="164834"/>
                </a:lnTo>
                <a:lnTo>
                  <a:pt x="63561" y="175591"/>
                </a:lnTo>
                <a:lnTo>
                  <a:pt x="70433" y="175591"/>
                </a:lnTo>
                <a:lnTo>
                  <a:pt x="77018" y="175019"/>
                </a:lnTo>
                <a:lnTo>
                  <a:pt x="89616" y="172728"/>
                </a:lnTo>
                <a:lnTo>
                  <a:pt x="95710" y="170969"/>
                </a:lnTo>
                <a:lnTo>
                  <a:pt x="101600" y="168597"/>
                </a:lnTo>
                <a:lnTo>
                  <a:pt x="101600" y="149455"/>
                </a:lnTo>
                <a:lnTo>
                  <a:pt x="62702" y="149455"/>
                </a:lnTo>
                <a:lnTo>
                  <a:pt x="57794" y="148596"/>
                </a:lnTo>
                <a:lnTo>
                  <a:pt x="32148" y="117020"/>
                </a:lnTo>
                <a:lnTo>
                  <a:pt x="32165" y="105212"/>
                </a:lnTo>
                <a:lnTo>
                  <a:pt x="57058" y="73337"/>
                </a:lnTo>
                <a:lnTo>
                  <a:pt x="62048" y="72396"/>
                </a:lnTo>
                <a:lnTo>
                  <a:pt x="100986" y="72396"/>
                </a:lnTo>
                <a:lnTo>
                  <a:pt x="100986" y="51290"/>
                </a:lnTo>
                <a:lnTo>
                  <a:pt x="96569" y="49982"/>
                </a:lnTo>
                <a:lnTo>
                  <a:pt x="91579" y="48918"/>
                </a:lnTo>
                <a:lnTo>
                  <a:pt x="86016" y="48100"/>
                </a:lnTo>
                <a:lnTo>
                  <a:pt x="80535" y="47200"/>
                </a:lnTo>
                <a:lnTo>
                  <a:pt x="73746" y="46750"/>
                </a:lnTo>
                <a:close/>
              </a:path>
              <a:path w="932815" h="176529">
                <a:moveTo>
                  <a:pt x="101600" y="141970"/>
                </a:moveTo>
                <a:lnTo>
                  <a:pt x="70719" y="149455"/>
                </a:lnTo>
                <a:lnTo>
                  <a:pt x="101600" y="149455"/>
                </a:lnTo>
                <a:lnTo>
                  <a:pt x="101600" y="141970"/>
                </a:lnTo>
                <a:close/>
              </a:path>
              <a:path w="932815" h="176529">
                <a:moveTo>
                  <a:pt x="100986" y="72396"/>
                </a:moveTo>
                <a:lnTo>
                  <a:pt x="72928" y="72396"/>
                </a:lnTo>
                <a:lnTo>
                  <a:pt x="78531" y="73091"/>
                </a:lnTo>
                <a:lnTo>
                  <a:pt x="90393" y="75873"/>
                </a:lnTo>
                <a:lnTo>
                  <a:pt x="95914" y="77836"/>
                </a:lnTo>
                <a:lnTo>
                  <a:pt x="100986" y="80372"/>
                </a:lnTo>
                <a:lnTo>
                  <a:pt x="100986" y="72396"/>
                </a:lnTo>
                <a:close/>
              </a:path>
              <a:path w="932815" h="176529">
                <a:moveTo>
                  <a:pt x="201482" y="46014"/>
                </a:moveTo>
                <a:lnTo>
                  <a:pt x="192157" y="46014"/>
                </a:lnTo>
                <a:lnTo>
                  <a:pt x="185162" y="46313"/>
                </a:lnTo>
                <a:lnTo>
                  <a:pt x="147001" y="64052"/>
                </a:lnTo>
                <a:lnTo>
                  <a:pt x="130942" y="104529"/>
                </a:lnTo>
                <a:lnTo>
                  <a:pt x="130681" y="111784"/>
                </a:lnTo>
                <a:lnTo>
                  <a:pt x="130934" y="119576"/>
                </a:lnTo>
                <a:lnTo>
                  <a:pt x="146387" y="160130"/>
                </a:lnTo>
                <a:lnTo>
                  <a:pt x="180459" y="176205"/>
                </a:lnTo>
                <a:lnTo>
                  <a:pt x="189702" y="176205"/>
                </a:lnTo>
                <a:lnTo>
                  <a:pt x="229745" y="163730"/>
                </a:lnTo>
                <a:lnTo>
                  <a:pt x="241254" y="150314"/>
                </a:lnTo>
                <a:lnTo>
                  <a:pt x="182095" y="150314"/>
                </a:lnTo>
                <a:lnTo>
                  <a:pt x="174937" y="147042"/>
                </a:lnTo>
                <a:lnTo>
                  <a:pt x="161888" y="111784"/>
                </a:lnTo>
                <a:lnTo>
                  <a:pt x="161966" y="104529"/>
                </a:lnTo>
                <a:lnTo>
                  <a:pt x="168720" y="83439"/>
                </a:lnTo>
                <a:lnTo>
                  <a:pt x="171092" y="79840"/>
                </a:lnTo>
                <a:lnTo>
                  <a:pt x="174119" y="77018"/>
                </a:lnTo>
                <a:lnTo>
                  <a:pt x="181481" y="72928"/>
                </a:lnTo>
                <a:lnTo>
                  <a:pt x="185940" y="71905"/>
                </a:lnTo>
                <a:lnTo>
                  <a:pt x="243058" y="71905"/>
                </a:lnTo>
                <a:lnTo>
                  <a:pt x="240666" y="67733"/>
                </a:lnTo>
                <a:lnTo>
                  <a:pt x="230523" y="56935"/>
                </a:lnTo>
                <a:lnTo>
                  <a:pt x="224346" y="52886"/>
                </a:lnTo>
                <a:lnTo>
                  <a:pt x="217066" y="50186"/>
                </a:lnTo>
                <a:lnTo>
                  <a:pt x="209785" y="47405"/>
                </a:lnTo>
                <a:lnTo>
                  <a:pt x="201482" y="46014"/>
                </a:lnTo>
                <a:close/>
              </a:path>
              <a:path w="932815" h="176529">
                <a:moveTo>
                  <a:pt x="243058" y="71905"/>
                </a:moveTo>
                <a:lnTo>
                  <a:pt x="200664" y="71905"/>
                </a:lnTo>
                <a:lnTo>
                  <a:pt x="207822" y="75177"/>
                </a:lnTo>
                <a:lnTo>
                  <a:pt x="212648" y="81721"/>
                </a:lnTo>
                <a:lnTo>
                  <a:pt x="215869" y="87174"/>
                </a:lnTo>
                <a:lnTo>
                  <a:pt x="218170" y="93839"/>
                </a:lnTo>
                <a:lnTo>
                  <a:pt x="219551" y="101715"/>
                </a:lnTo>
                <a:lnTo>
                  <a:pt x="219974" y="110067"/>
                </a:lnTo>
                <a:lnTo>
                  <a:pt x="219910" y="117275"/>
                </a:lnTo>
                <a:lnTo>
                  <a:pt x="196165" y="150314"/>
                </a:lnTo>
                <a:lnTo>
                  <a:pt x="241254" y="150314"/>
                </a:lnTo>
                <a:lnTo>
                  <a:pt x="251178" y="110067"/>
                </a:lnTo>
                <a:lnTo>
                  <a:pt x="250925" y="102451"/>
                </a:lnTo>
                <a:lnTo>
                  <a:pt x="250166" y="95311"/>
                </a:lnTo>
                <a:lnTo>
                  <a:pt x="248900" y="88647"/>
                </a:lnTo>
                <a:lnTo>
                  <a:pt x="247129" y="82458"/>
                </a:lnTo>
                <a:lnTo>
                  <a:pt x="244511" y="74441"/>
                </a:lnTo>
                <a:lnTo>
                  <a:pt x="243058" y="71905"/>
                </a:lnTo>
                <a:close/>
              </a:path>
              <a:path w="932815" h="176529">
                <a:moveTo>
                  <a:pt x="383946" y="150069"/>
                </a:moveTo>
                <a:lnTo>
                  <a:pt x="277805" y="150069"/>
                </a:lnTo>
                <a:lnTo>
                  <a:pt x="277805" y="173383"/>
                </a:lnTo>
                <a:lnTo>
                  <a:pt x="383946" y="173383"/>
                </a:lnTo>
                <a:lnTo>
                  <a:pt x="383946" y="150069"/>
                </a:lnTo>
                <a:close/>
              </a:path>
              <a:path w="932815" h="176529">
                <a:moveTo>
                  <a:pt x="347993" y="0"/>
                </a:moveTo>
                <a:lnTo>
                  <a:pt x="282100" y="0"/>
                </a:lnTo>
                <a:lnTo>
                  <a:pt x="282100" y="23314"/>
                </a:lnTo>
                <a:lnTo>
                  <a:pt x="317316" y="23314"/>
                </a:lnTo>
                <a:lnTo>
                  <a:pt x="317316" y="150069"/>
                </a:lnTo>
                <a:lnTo>
                  <a:pt x="347993" y="150069"/>
                </a:lnTo>
                <a:lnTo>
                  <a:pt x="347993" y="0"/>
                </a:lnTo>
                <a:close/>
              </a:path>
              <a:path w="932815" h="176529">
                <a:moveTo>
                  <a:pt x="444930" y="48714"/>
                </a:moveTo>
                <a:lnTo>
                  <a:pt x="414990" y="48714"/>
                </a:lnTo>
                <a:lnTo>
                  <a:pt x="414990" y="139025"/>
                </a:lnTo>
                <a:lnTo>
                  <a:pt x="436464" y="173137"/>
                </a:lnTo>
                <a:lnTo>
                  <a:pt x="446894" y="176205"/>
                </a:lnTo>
                <a:lnTo>
                  <a:pt x="457774" y="176205"/>
                </a:lnTo>
                <a:lnTo>
                  <a:pt x="461864" y="175673"/>
                </a:lnTo>
                <a:lnTo>
                  <a:pt x="465545" y="174610"/>
                </a:lnTo>
                <a:lnTo>
                  <a:pt x="469308" y="173628"/>
                </a:lnTo>
                <a:lnTo>
                  <a:pt x="492663" y="154977"/>
                </a:lnTo>
                <a:lnTo>
                  <a:pt x="519290" y="154977"/>
                </a:lnTo>
                <a:lnTo>
                  <a:pt x="519290" y="150559"/>
                </a:lnTo>
                <a:lnTo>
                  <a:pt x="455115" y="150559"/>
                </a:lnTo>
                <a:lnTo>
                  <a:pt x="451270" y="148842"/>
                </a:lnTo>
                <a:lnTo>
                  <a:pt x="448734" y="145406"/>
                </a:lnTo>
                <a:lnTo>
                  <a:pt x="446198" y="141888"/>
                </a:lnTo>
                <a:lnTo>
                  <a:pt x="444930" y="136735"/>
                </a:lnTo>
                <a:lnTo>
                  <a:pt x="444930" y="48714"/>
                </a:lnTo>
                <a:close/>
              </a:path>
              <a:path w="932815" h="176529">
                <a:moveTo>
                  <a:pt x="519290" y="154977"/>
                </a:moveTo>
                <a:lnTo>
                  <a:pt x="492663" y="154977"/>
                </a:lnTo>
                <a:lnTo>
                  <a:pt x="493399" y="173383"/>
                </a:lnTo>
                <a:lnTo>
                  <a:pt x="519290" y="173383"/>
                </a:lnTo>
                <a:lnTo>
                  <a:pt x="519290" y="154977"/>
                </a:lnTo>
                <a:close/>
              </a:path>
              <a:path w="932815" h="176529">
                <a:moveTo>
                  <a:pt x="519290" y="48714"/>
                </a:moveTo>
                <a:lnTo>
                  <a:pt x="489350" y="48714"/>
                </a:lnTo>
                <a:lnTo>
                  <a:pt x="489350" y="127613"/>
                </a:lnTo>
                <a:lnTo>
                  <a:pt x="484196" y="134649"/>
                </a:lnTo>
                <a:lnTo>
                  <a:pt x="479288" y="140252"/>
                </a:lnTo>
                <a:lnTo>
                  <a:pt x="470044" y="148514"/>
                </a:lnTo>
                <a:lnTo>
                  <a:pt x="465259" y="150559"/>
                </a:lnTo>
                <a:lnTo>
                  <a:pt x="519290" y="150559"/>
                </a:lnTo>
                <a:lnTo>
                  <a:pt x="519290" y="48714"/>
                </a:lnTo>
                <a:close/>
              </a:path>
              <a:path w="932815" h="176529">
                <a:moveTo>
                  <a:pt x="565795" y="48714"/>
                </a:moveTo>
                <a:lnTo>
                  <a:pt x="543586" y="48714"/>
                </a:lnTo>
                <a:lnTo>
                  <a:pt x="543586" y="173383"/>
                </a:lnTo>
                <a:lnTo>
                  <a:pt x="569477" y="173383"/>
                </a:lnTo>
                <a:lnTo>
                  <a:pt x="569477" y="92520"/>
                </a:lnTo>
                <a:lnTo>
                  <a:pt x="572667" y="84257"/>
                </a:lnTo>
                <a:lnTo>
                  <a:pt x="575571" y="78408"/>
                </a:lnTo>
                <a:lnTo>
                  <a:pt x="580806" y="71537"/>
                </a:lnTo>
                <a:lnTo>
                  <a:pt x="583179" y="69819"/>
                </a:lnTo>
                <a:lnTo>
                  <a:pt x="666006" y="69819"/>
                </a:lnTo>
                <a:lnTo>
                  <a:pt x="665647" y="67580"/>
                </a:lnTo>
                <a:lnTo>
                  <a:pt x="665425" y="66874"/>
                </a:lnTo>
                <a:lnTo>
                  <a:pt x="566286" y="66874"/>
                </a:lnTo>
                <a:lnTo>
                  <a:pt x="565795" y="48714"/>
                </a:lnTo>
                <a:close/>
              </a:path>
              <a:path w="932815" h="176529">
                <a:moveTo>
                  <a:pt x="631607" y="69819"/>
                </a:moveTo>
                <a:lnTo>
                  <a:pt x="586942" y="69819"/>
                </a:lnTo>
                <a:lnTo>
                  <a:pt x="588251" y="70228"/>
                </a:lnTo>
                <a:lnTo>
                  <a:pt x="589232" y="71046"/>
                </a:lnTo>
                <a:lnTo>
                  <a:pt x="592668" y="173383"/>
                </a:lnTo>
                <a:lnTo>
                  <a:pt x="618313" y="173383"/>
                </a:lnTo>
                <a:lnTo>
                  <a:pt x="618313" y="92520"/>
                </a:lnTo>
                <a:lnTo>
                  <a:pt x="621422" y="84257"/>
                </a:lnTo>
                <a:lnTo>
                  <a:pt x="624203" y="78408"/>
                </a:lnTo>
                <a:lnTo>
                  <a:pt x="629112" y="71537"/>
                </a:lnTo>
                <a:lnTo>
                  <a:pt x="631607" y="69819"/>
                </a:lnTo>
                <a:close/>
              </a:path>
              <a:path w="932815" h="176529">
                <a:moveTo>
                  <a:pt x="666006" y="69819"/>
                </a:moveTo>
                <a:lnTo>
                  <a:pt x="635779" y="69819"/>
                </a:lnTo>
                <a:lnTo>
                  <a:pt x="637047" y="70228"/>
                </a:lnTo>
                <a:lnTo>
                  <a:pt x="637946" y="71046"/>
                </a:lnTo>
                <a:lnTo>
                  <a:pt x="641382" y="173383"/>
                </a:lnTo>
                <a:lnTo>
                  <a:pt x="667273" y="173383"/>
                </a:lnTo>
                <a:lnTo>
                  <a:pt x="667214" y="82662"/>
                </a:lnTo>
                <a:lnTo>
                  <a:pt x="666867" y="75180"/>
                </a:lnTo>
                <a:lnTo>
                  <a:pt x="666006" y="69819"/>
                </a:lnTo>
                <a:close/>
              </a:path>
              <a:path w="932815" h="176529">
                <a:moveTo>
                  <a:pt x="598885" y="46260"/>
                </a:moveTo>
                <a:lnTo>
                  <a:pt x="588987" y="46260"/>
                </a:lnTo>
                <a:lnTo>
                  <a:pt x="586328" y="46628"/>
                </a:lnTo>
                <a:lnTo>
                  <a:pt x="581665" y="48100"/>
                </a:lnTo>
                <a:lnTo>
                  <a:pt x="579498" y="49327"/>
                </a:lnTo>
                <a:lnTo>
                  <a:pt x="577452" y="51045"/>
                </a:lnTo>
                <a:lnTo>
                  <a:pt x="575407" y="52681"/>
                </a:lnTo>
                <a:lnTo>
                  <a:pt x="573485" y="54808"/>
                </a:lnTo>
                <a:lnTo>
                  <a:pt x="569886" y="60043"/>
                </a:lnTo>
                <a:lnTo>
                  <a:pt x="568086" y="63193"/>
                </a:lnTo>
                <a:lnTo>
                  <a:pt x="566286" y="66874"/>
                </a:lnTo>
                <a:lnTo>
                  <a:pt x="614019" y="66874"/>
                </a:lnTo>
                <a:lnTo>
                  <a:pt x="613528" y="60412"/>
                </a:lnTo>
                <a:lnTo>
                  <a:pt x="611442" y="55381"/>
                </a:lnTo>
                <a:lnTo>
                  <a:pt x="607761" y="51781"/>
                </a:lnTo>
                <a:lnTo>
                  <a:pt x="604161" y="48100"/>
                </a:lnTo>
                <a:lnTo>
                  <a:pt x="598885" y="46260"/>
                </a:lnTo>
                <a:close/>
              </a:path>
              <a:path w="932815" h="176529">
                <a:moveTo>
                  <a:pt x="649726" y="46260"/>
                </a:moveTo>
                <a:lnTo>
                  <a:pt x="637701" y="46260"/>
                </a:lnTo>
                <a:lnTo>
                  <a:pt x="635001" y="46628"/>
                </a:lnTo>
                <a:lnTo>
                  <a:pt x="614019" y="66874"/>
                </a:lnTo>
                <a:lnTo>
                  <a:pt x="665425" y="66874"/>
                </a:lnTo>
                <a:lnTo>
                  <a:pt x="663615" y="61130"/>
                </a:lnTo>
                <a:lnTo>
                  <a:pt x="660770" y="55831"/>
                </a:lnTo>
                <a:lnTo>
                  <a:pt x="656434" y="49450"/>
                </a:lnTo>
                <a:lnTo>
                  <a:pt x="649726" y="46260"/>
                </a:lnTo>
                <a:close/>
              </a:path>
              <a:path w="932815" h="176529">
                <a:moveTo>
                  <a:pt x="717460" y="48714"/>
                </a:moveTo>
                <a:lnTo>
                  <a:pt x="691569" y="48714"/>
                </a:lnTo>
                <a:lnTo>
                  <a:pt x="691569" y="173383"/>
                </a:lnTo>
                <a:lnTo>
                  <a:pt x="721509" y="173383"/>
                </a:lnTo>
                <a:lnTo>
                  <a:pt x="721509" y="94483"/>
                </a:lnTo>
                <a:lnTo>
                  <a:pt x="726663" y="87448"/>
                </a:lnTo>
                <a:lnTo>
                  <a:pt x="731530" y="81885"/>
                </a:lnTo>
                <a:lnTo>
                  <a:pt x="736111" y="77795"/>
                </a:lnTo>
                <a:lnTo>
                  <a:pt x="740774" y="73705"/>
                </a:lnTo>
                <a:lnTo>
                  <a:pt x="745641" y="71660"/>
                </a:lnTo>
                <a:lnTo>
                  <a:pt x="793379" y="71660"/>
                </a:lnTo>
                <a:lnTo>
                  <a:pt x="792072" y="67120"/>
                </a:lnTo>
                <a:lnTo>
                  <a:pt x="718196" y="67120"/>
                </a:lnTo>
                <a:lnTo>
                  <a:pt x="717460" y="48714"/>
                </a:lnTo>
                <a:close/>
              </a:path>
              <a:path w="932815" h="176529">
                <a:moveTo>
                  <a:pt x="793379" y="71660"/>
                </a:moveTo>
                <a:lnTo>
                  <a:pt x="750713" y="71660"/>
                </a:lnTo>
                <a:lnTo>
                  <a:pt x="757370" y="72940"/>
                </a:lnTo>
                <a:lnTo>
                  <a:pt x="762125" y="76783"/>
                </a:lnTo>
                <a:lnTo>
                  <a:pt x="764977" y="83186"/>
                </a:lnTo>
                <a:lnTo>
                  <a:pt x="765928" y="92151"/>
                </a:lnTo>
                <a:lnTo>
                  <a:pt x="765928" y="173383"/>
                </a:lnTo>
                <a:lnTo>
                  <a:pt x="795869" y="173383"/>
                </a:lnTo>
                <a:lnTo>
                  <a:pt x="795869" y="83071"/>
                </a:lnTo>
                <a:lnTo>
                  <a:pt x="795051" y="77100"/>
                </a:lnTo>
                <a:lnTo>
                  <a:pt x="793379" y="71660"/>
                </a:lnTo>
                <a:close/>
              </a:path>
              <a:path w="932815" h="176529">
                <a:moveTo>
                  <a:pt x="764088" y="46014"/>
                </a:moveTo>
                <a:lnTo>
                  <a:pt x="753126" y="46014"/>
                </a:lnTo>
                <a:lnTo>
                  <a:pt x="748995" y="46505"/>
                </a:lnTo>
                <a:lnTo>
                  <a:pt x="741633" y="48468"/>
                </a:lnTo>
                <a:lnTo>
                  <a:pt x="738197" y="49900"/>
                </a:lnTo>
                <a:lnTo>
                  <a:pt x="735007" y="51781"/>
                </a:lnTo>
                <a:lnTo>
                  <a:pt x="731816" y="53581"/>
                </a:lnTo>
                <a:lnTo>
                  <a:pt x="718196" y="67120"/>
                </a:lnTo>
                <a:lnTo>
                  <a:pt x="792072" y="67120"/>
                </a:lnTo>
                <a:lnTo>
                  <a:pt x="791860" y="66383"/>
                </a:lnTo>
                <a:lnTo>
                  <a:pt x="789488" y="61802"/>
                </a:lnTo>
                <a:lnTo>
                  <a:pt x="786298" y="58039"/>
                </a:lnTo>
                <a:lnTo>
                  <a:pt x="783107" y="54195"/>
                </a:lnTo>
                <a:lnTo>
                  <a:pt x="779140" y="51250"/>
                </a:lnTo>
                <a:lnTo>
                  <a:pt x="774395" y="49204"/>
                </a:lnTo>
                <a:lnTo>
                  <a:pt x="769650" y="47078"/>
                </a:lnTo>
                <a:lnTo>
                  <a:pt x="764088" y="46014"/>
                </a:lnTo>
                <a:close/>
              </a:path>
              <a:path w="932815" h="176529">
                <a:moveTo>
                  <a:pt x="831821" y="144179"/>
                </a:moveTo>
                <a:lnTo>
                  <a:pt x="831821" y="171174"/>
                </a:lnTo>
                <a:lnTo>
                  <a:pt x="838366" y="172810"/>
                </a:lnTo>
                <a:lnTo>
                  <a:pt x="845319" y="174037"/>
                </a:lnTo>
                <a:lnTo>
                  <a:pt x="852681" y="174855"/>
                </a:lnTo>
                <a:lnTo>
                  <a:pt x="860044" y="175755"/>
                </a:lnTo>
                <a:lnTo>
                  <a:pt x="868306" y="176205"/>
                </a:lnTo>
                <a:lnTo>
                  <a:pt x="884339" y="176205"/>
                </a:lnTo>
                <a:lnTo>
                  <a:pt x="891047" y="175469"/>
                </a:lnTo>
                <a:lnTo>
                  <a:pt x="897592" y="173996"/>
                </a:lnTo>
                <a:lnTo>
                  <a:pt x="904218" y="172606"/>
                </a:lnTo>
                <a:lnTo>
                  <a:pt x="910108" y="170356"/>
                </a:lnTo>
                <a:lnTo>
                  <a:pt x="920497" y="164057"/>
                </a:lnTo>
                <a:lnTo>
                  <a:pt x="924669" y="159967"/>
                </a:lnTo>
                <a:lnTo>
                  <a:pt x="928858" y="153259"/>
                </a:lnTo>
                <a:lnTo>
                  <a:pt x="869697" y="153259"/>
                </a:lnTo>
                <a:lnTo>
                  <a:pt x="862457" y="152564"/>
                </a:lnTo>
                <a:lnTo>
                  <a:pt x="854767" y="151173"/>
                </a:lnTo>
                <a:lnTo>
                  <a:pt x="847160" y="149700"/>
                </a:lnTo>
                <a:lnTo>
                  <a:pt x="839511" y="147369"/>
                </a:lnTo>
                <a:lnTo>
                  <a:pt x="831821" y="144179"/>
                </a:lnTo>
                <a:close/>
              </a:path>
              <a:path w="932815" h="176529">
                <a:moveTo>
                  <a:pt x="894156" y="46014"/>
                </a:moveTo>
                <a:lnTo>
                  <a:pt x="877222" y="46014"/>
                </a:lnTo>
                <a:lnTo>
                  <a:pt x="869288" y="46996"/>
                </a:lnTo>
                <a:lnTo>
                  <a:pt x="832967" y="73337"/>
                </a:lnTo>
                <a:lnTo>
                  <a:pt x="831821" y="78122"/>
                </a:lnTo>
                <a:lnTo>
                  <a:pt x="831841" y="88552"/>
                </a:lnTo>
                <a:lnTo>
                  <a:pt x="862375" y="118901"/>
                </a:lnTo>
                <a:lnTo>
                  <a:pt x="875136" y="122501"/>
                </a:lnTo>
                <a:lnTo>
                  <a:pt x="880495" y="124219"/>
                </a:lnTo>
                <a:lnTo>
                  <a:pt x="884585" y="125773"/>
                </a:lnTo>
                <a:lnTo>
                  <a:pt x="888675" y="127245"/>
                </a:lnTo>
                <a:lnTo>
                  <a:pt x="891824" y="128718"/>
                </a:lnTo>
                <a:lnTo>
                  <a:pt x="894033" y="130190"/>
                </a:lnTo>
                <a:lnTo>
                  <a:pt x="896324" y="131581"/>
                </a:lnTo>
                <a:lnTo>
                  <a:pt x="897878" y="133053"/>
                </a:lnTo>
                <a:lnTo>
                  <a:pt x="899514" y="136162"/>
                </a:lnTo>
                <a:lnTo>
                  <a:pt x="899923" y="137880"/>
                </a:lnTo>
                <a:lnTo>
                  <a:pt x="899898" y="143811"/>
                </a:lnTo>
                <a:lnTo>
                  <a:pt x="897960" y="147042"/>
                </a:lnTo>
                <a:lnTo>
                  <a:pt x="890188" y="152032"/>
                </a:lnTo>
                <a:lnTo>
                  <a:pt x="884339" y="153259"/>
                </a:lnTo>
                <a:lnTo>
                  <a:pt x="928858" y="153259"/>
                </a:lnTo>
                <a:lnTo>
                  <a:pt x="930968" y="149905"/>
                </a:lnTo>
                <a:lnTo>
                  <a:pt x="932466" y="144179"/>
                </a:lnTo>
                <a:lnTo>
                  <a:pt x="932519" y="131581"/>
                </a:lnTo>
                <a:lnTo>
                  <a:pt x="931908" y="127573"/>
                </a:lnTo>
                <a:lnTo>
                  <a:pt x="929291" y="120047"/>
                </a:lnTo>
                <a:lnTo>
                  <a:pt x="927123" y="116693"/>
                </a:lnTo>
                <a:lnTo>
                  <a:pt x="924096" y="113748"/>
                </a:lnTo>
                <a:lnTo>
                  <a:pt x="921151" y="110803"/>
                </a:lnTo>
                <a:lnTo>
                  <a:pt x="917225" y="108185"/>
                </a:lnTo>
                <a:lnTo>
                  <a:pt x="912316" y="105895"/>
                </a:lnTo>
                <a:lnTo>
                  <a:pt x="907408" y="103522"/>
                </a:lnTo>
                <a:lnTo>
                  <a:pt x="901355" y="101313"/>
                </a:lnTo>
                <a:lnTo>
                  <a:pt x="887775" y="97469"/>
                </a:lnTo>
                <a:lnTo>
                  <a:pt x="882622" y="95833"/>
                </a:lnTo>
                <a:lnTo>
                  <a:pt x="864216" y="82499"/>
                </a:lnTo>
                <a:lnTo>
                  <a:pt x="864216" y="76691"/>
                </a:lnTo>
                <a:lnTo>
                  <a:pt x="866056" y="73623"/>
                </a:lnTo>
                <a:lnTo>
                  <a:pt x="869737" y="71414"/>
                </a:lnTo>
                <a:lnTo>
                  <a:pt x="873500" y="69206"/>
                </a:lnTo>
                <a:lnTo>
                  <a:pt x="878450" y="68101"/>
                </a:lnTo>
                <a:lnTo>
                  <a:pt x="923237" y="68101"/>
                </a:lnTo>
                <a:lnTo>
                  <a:pt x="923237" y="49941"/>
                </a:lnTo>
                <a:lnTo>
                  <a:pt x="918574" y="48959"/>
                </a:lnTo>
                <a:lnTo>
                  <a:pt x="913216" y="48059"/>
                </a:lnTo>
                <a:lnTo>
                  <a:pt x="901109" y="46423"/>
                </a:lnTo>
                <a:lnTo>
                  <a:pt x="894156" y="46014"/>
                </a:lnTo>
                <a:close/>
              </a:path>
              <a:path w="932815" h="176529">
                <a:moveTo>
                  <a:pt x="923237" y="68101"/>
                </a:moveTo>
                <a:lnTo>
                  <a:pt x="890720" y="68101"/>
                </a:lnTo>
                <a:lnTo>
                  <a:pt x="896896" y="68592"/>
                </a:lnTo>
                <a:lnTo>
                  <a:pt x="903113" y="69574"/>
                </a:lnTo>
                <a:lnTo>
                  <a:pt x="909412" y="70473"/>
                </a:lnTo>
                <a:lnTo>
                  <a:pt x="916120" y="72069"/>
                </a:lnTo>
                <a:lnTo>
                  <a:pt x="923237" y="74359"/>
                </a:lnTo>
                <a:lnTo>
                  <a:pt x="923237" y="68101"/>
                </a:lnTo>
                <a:close/>
              </a:path>
            </a:pathLst>
          </a:custGeom>
          <a:solidFill>
            <a:srgbClr val="012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73391" y="8949294"/>
            <a:ext cx="104299" cy="1628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6189DF-2193-5189-5AFD-A1096880DB43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062" y="1256506"/>
            <a:ext cx="5240559" cy="4921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8097" y="2209581"/>
            <a:ext cx="14797252" cy="364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9623" y="3469370"/>
            <a:ext cx="6067683" cy="1288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DA7FC2-B09C-8F24-42B4-A7DFF2519512}"/>
              </a:ext>
            </a:extLst>
          </p:cNvPr>
          <p:cNvSpPr/>
          <p:nvPr/>
        </p:nvSpPr>
        <p:spPr>
          <a:xfrm>
            <a:off x="16452850" y="10302875"/>
            <a:ext cx="3352800" cy="930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</Words>
  <Application>Microsoft Office PowerPoint</Application>
  <PresentationFormat>Custom</PresentationFormat>
  <Paragraphs>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Avisheikh Kundu</dc:creator>
  <cp:lastModifiedBy>_ Avisheikh</cp:lastModifiedBy>
  <cp:revision>7</cp:revision>
  <dcterms:created xsi:type="dcterms:W3CDTF">2023-12-02T06:03:22Z</dcterms:created>
  <dcterms:modified xsi:type="dcterms:W3CDTF">2023-12-02T06:56:37Z</dcterms:modified>
</cp:coreProperties>
</file>