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3" r:id="rId3"/>
    <p:sldId id="272" r:id="rId4"/>
    <p:sldId id="257" r:id="rId5"/>
    <p:sldId id="258" r:id="rId6"/>
    <p:sldId id="259" r:id="rId7"/>
    <p:sldId id="266" r:id="rId8"/>
    <p:sldId id="267" r:id="rId9"/>
    <p:sldId id="261" r:id="rId10"/>
    <p:sldId id="263" r:id="rId11"/>
    <p:sldId id="262" r:id="rId12"/>
    <p:sldId id="264" r:id="rId13"/>
    <p:sldId id="265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Barlow Semi Condensed Medium" panose="00000606000000000000" pitchFamily="2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Mali" panose="020B0604020202020204" charset="-34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9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174b63e9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174b63e9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174b63e9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174b63e9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174b63e9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174b63e9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174b63e9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174b63e9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174b63e9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174b63e9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174b63e9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174b63e9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f7497b851_1_4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f7497b851_1_4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D918DFBC-929D-89F8-6498-F58836317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>
            <a:extLst>
              <a:ext uri="{FF2B5EF4-FFF2-40B4-BE49-F238E27FC236}">
                <a16:creationId xmlns:a16="http://schemas.microsoft.com/office/drawing/2014/main" id="{BEA3CA8B-C300-88A4-CE92-11B0C632AC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>
            <a:extLst>
              <a:ext uri="{FF2B5EF4-FFF2-40B4-BE49-F238E27FC236}">
                <a16:creationId xmlns:a16="http://schemas.microsoft.com/office/drawing/2014/main" id="{B422A407-A774-44C3-28A4-853250EE95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14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f7497b851_1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f7497b851_1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174b63e9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174b63e9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174b63e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174b63e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174b63e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174b63e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174b63e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174b63e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174b63e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174b63e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174b63e9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174b63e9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" name="Google Shape;88;p13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89" name="Google Shape;89;p1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13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96" name="Google Shape;96;p1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3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107" name="Google Shape;107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1" name="Google Shape;111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13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115" name="Google Shape;115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Technical Overview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736484" y="1867857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2"/>
                </a:solidFill>
              </a:rPr>
              <a:t>Technology Stack</a:t>
            </a:r>
            <a:r>
              <a:rPr lang="en" sz="1100" dirty="0">
                <a:solidFill>
                  <a:schemeClr val="dk2"/>
                </a:solidFill>
              </a:rPr>
              <a:t>:</a:t>
            </a:r>
            <a:endParaRPr sz="1100" dirty="0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 b="1" dirty="0">
                <a:solidFill>
                  <a:schemeClr val="dk2"/>
                </a:solidFill>
              </a:rPr>
              <a:t>Frontend</a:t>
            </a:r>
            <a:r>
              <a:rPr lang="en" sz="1100" dirty="0">
                <a:solidFill>
                  <a:schemeClr val="dk2"/>
                </a:solidFill>
              </a:rPr>
              <a:t>: JAVA Swing,HTML, CSS, JavaScript</a:t>
            </a:r>
            <a:endParaRPr sz="1100" dirty="0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 b="1" dirty="0">
                <a:solidFill>
                  <a:schemeClr val="dk2"/>
                </a:solidFill>
              </a:rPr>
              <a:t>Backend</a:t>
            </a:r>
            <a:r>
              <a:rPr lang="en" sz="1100" dirty="0">
                <a:solidFill>
                  <a:schemeClr val="dk2"/>
                </a:solidFill>
              </a:rPr>
              <a:t>: PHP or Node.js</a:t>
            </a:r>
            <a:endParaRPr sz="1100" dirty="0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 b="1" dirty="0">
                <a:solidFill>
                  <a:schemeClr val="dk2"/>
                </a:solidFill>
              </a:rPr>
              <a:t>Database</a:t>
            </a:r>
            <a:r>
              <a:rPr lang="en" sz="1100" dirty="0">
                <a:solidFill>
                  <a:schemeClr val="dk2"/>
                </a:solidFill>
              </a:rPr>
              <a:t>: MySQL/PostgreSQL</a:t>
            </a:r>
            <a:endParaRPr sz="1100" dirty="0">
              <a:solidFill>
                <a:schemeClr val="dk2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 b="1" dirty="0">
                <a:solidFill>
                  <a:schemeClr val="dk2"/>
                </a:solidFill>
              </a:rPr>
              <a:t>Web Server</a:t>
            </a:r>
            <a:r>
              <a:rPr lang="en" sz="1100" dirty="0">
                <a:solidFill>
                  <a:schemeClr val="dk2"/>
                </a:solidFill>
              </a:rPr>
              <a:t>: Apache ,MYSQL or NGINX</a:t>
            </a:r>
            <a:endParaRPr sz="1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System Requirements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750552" y="191005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2"/>
                </a:solidFill>
              </a:rPr>
              <a:t>Hardware:</a:t>
            </a:r>
            <a:r>
              <a:rPr lang="en" sz="1100" dirty="0">
                <a:solidFill>
                  <a:schemeClr val="dk2"/>
                </a:solidFill>
              </a:rPr>
              <a:t> High-performance servers, scalable storage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100" dirty="0">
              <a:solidFill>
                <a:schemeClr val="dk2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100" b="1" dirty="0">
                <a:solidFill>
                  <a:schemeClr val="dk2"/>
                </a:solidFill>
              </a:rPr>
              <a:t>User Interface:</a:t>
            </a:r>
            <a:r>
              <a:rPr lang="en-US" sz="1100" dirty="0">
                <a:solidFill>
                  <a:schemeClr val="dk2"/>
                </a:solidFill>
              </a:rPr>
              <a:t> Accessible, responsive design.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2"/>
                </a:solidFill>
              </a:rPr>
              <a:t>Software:</a:t>
            </a:r>
            <a:r>
              <a:rPr lang="en" sz="1100" dirty="0">
                <a:solidFill>
                  <a:schemeClr val="dk2"/>
                </a:solidFill>
              </a:rPr>
              <a:t> Compatible OS, relational DBMS, web server.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2"/>
                </a:solidFill>
              </a:rPr>
              <a:t>Security:</a:t>
            </a:r>
            <a:r>
              <a:rPr lang="en" sz="1100" dirty="0">
                <a:solidFill>
                  <a:schemeClr val="dk2"/>
                </a:solidFill>
              </a:rPr>
              <a:t> Multi-factor authentication, data encryption, firewalls.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 dirty="0">
                <a:solidFill>
                  <a:schemeClr val="dk2"/>
                </a:solidFill>
              </a:rPr>
              <a:t>Performance:</a:t>
            </a:r>
            <a:r>
              <a:rPr lang="en" sz="1100" dirty="0">
                <a:solidFill>
                  <a:schemeClr val="dk2"/>
                </a:solidFill>
              </a:rPr>
              <a:t> Load handling, optimized response times.</a:t>
            </a:r>
            <a:endParaRPr sz="1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System Design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729450" y="1903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100" b="1" dirty="0">
                <a:solidFill>
                  <a:schemeClr val="dk2"/>
                </a:solidFill>
              </a:rPr>
              <a:t>UI Design:</a:t>
            </a:r>
            <a:r>
              <a:rPr lang="en-US" sz="1100" dirty="0">
                <a:solidFill>
                  <a:schemeClr val="dk2"/>
                </a:solidFill>
              </a:rPr>
              <a:t> Wireframes, user feedback loops for refinement.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1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2"/>
                </a:solidFill>
              </a:rPr>
              <a:t>Database Design:</a:t>
            </a:r>
            <a:r>
              <a:rPr lang="en" sz="1100" dirty="0">
                <a:solidFill>
                  <a:schemeClr val="dk2"/>
                </a:solidFill>
              </a:rPr>
              <a:t> Schema, normalization, indexing.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2"/>
                </a:solidFill>
              </a:rPr>
              <a:t>Application Architecture:</a:t>
            </a:r>
            <a:r>
              <a:rPr lang="en" sz="1100" dirty="0">
                <a:solidFill>
                  <a:schemeClr val="dk2"/>
                </a:solidFill>
              </a:rPr>
              <a:t> Three-tier model for scalability.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2"/>
                </a:solidFill>
              </a:rPr>
              <a:t>Security:</a:t>
            </a:r>
            <a:r>
              <a:rPr lang="en" sz="1100" dirty="0">
                <a:solidFill>
                  <a:schemeClr val="dk2"/>
                </a:solidFill>
              </a:rPr>
              <a:t> Role-based access control, encryption protocols.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2"/>
                </a:solidFill>
              </a:rPr>
              <a:t>Integration:</a:t>
            </a:r>
            <a:r>
              <a:rPr lang="en" sz="1100" dirty="0">
                <a:solidFill>
                  <a:schemeClr val="dk2"/>
                </a:solidFill>
              </a:rPr>
              <a:t> Standard protocols for interoperability.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Features and Functionalities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736484" y="194522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2"/>
                </a:solidFill>
              </a:rPr>
              <a:t>User Management:</a:t>
            </a:r>
            <a:r>
              <a:rPr lang="en" sz="1100" dirty="0">
                <a:solidFill>
                  <a:schemeClr val="dk2"/>
                </a:solidFill>
              </a:rPr>
              <a:t> Registration, login, profile management.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2"/>
                </a:solidFill>
              </a:rPr>
              <a:t>Account Management:</a:t>
            </a:r>
            <a:r>
              <a:rPr lang="en" sz="1100" dirty="0">
                <a:solidFill>
                  <a:schemeClr val="dk2"/>
                </a:solidFill>
              </a:rPr>
              <a:t> View balances, manage multiple accounts.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2"/>
                </a:solidFill>
              </a:rPr>
              <a:t>Transaction Management:</a:t>
            </a:r>
            <a:r>
              <a:rPr lang="en" sz="1100" dirty="0">
                <a:solidFill>
                  <a:schemeClr val="dk2"/>
                </a:solidFill>
              </a:rPr>
              <a:t> Fund transfers, transaction tracking.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2"/>
                </a:solidFill>
              </a:rPr>
              <a:t>Search Facility:</a:t>
            </a:r>
            <a:r>
              <a:rPr lang="en" sz="1100" dirty="0">
                <a:solidFill>
                  <a:schemeClr val="dk2"/>
                </a:solidFill>
              </a:rPr>
              <a:t> Advanced filters for specific transaction records.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2"/>
                </a:solidFill>
              </a:rPr>
              <a:t>Security Features:</a:t>
            </a:r>
            <a:r>
              <a:rPr lang="en" sz="1100" dirty="0">
                <a:solidFill>
                  <a:schemeClr val="dk2"/>
                </a:solidFill>
              </a:rPr>
              <a:t> End-to-end encryption, fraud detection.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2"/>
                </a:solidFill>
              </a:rPr>
              <a:t>Customer Support:</a:t>
            </a:r>
            <a:r>
              <a:rPr lang="en" sz="1100" dirty="0">
                <a:solidFill>
                  <a:schemeClr val="dk2"/>
                </a:solidFill>
              </a:rPr>
              <a:t> FAQ, live support, and ticketing system.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Advantages of the System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581736" y="1776413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100" b="1" dirty="0">
                <a:solidFill>
                  <a:schemeClr val="dk2"/>
                </a:solidFill>
              </a:rPr>
              <a:t>Enhanced Security:</a:t>
            </a:r>
            <a:r>
              <a:rPr lang="en" sz="1100" dirty="0">
                <a:solidFill>
                  <a:schemeClr val="dk2"/>
                </a:solidFill>
              </a:rPr>
              <a:t> Multi-factor authentication and regular updates.</a:t>
            </a:r>
            <a:endParaRPr sz="1100" dirty="0">
              <a:solidFill>
                <a:schemeClr val="dk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100" b="1" dirty="0">
                <a:solidFill>
                  <a:schemeClr val="dk2"/>
                </a:solidFill>
              </a:rPr>
              <a:t>Efficiency:</a:t>
            </a:r>
            <a:r>
              <a:rPr lang="en" sz="1100" dirty="0">
                <a:solidFill>
                  <a:schemeClr val="dk2"/>
                </a:solidFill>
              </a:rPr>
              <a:t> Automated processes, quick transactions.</a:t>
            </a:r>
            <a:endParaRPr sz="1100" dirty="0">
              <a:solidFill>
                <a:schemeClr val="dk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100" b="1" dirty="0">
                <a:solidFill>
                  <a:schemeClr val="dk2"/>
                </a:solidFill>
              </a:rPr>
              <a:t>User-Friendly Interface:</a:t>
            </a:r>
            <a:r>
              <a:rPr lang="en" sz="1100" dirty="0">
                <a:solidFill>
                  <a:schemeClr val="dk2"/>
                </a:solidFill>
              </a:rPr>
              <a:t> Easy navigation, mobile-friendly.</a:t>
            </a:r>
            <a:endParaRPr sz="1100" dirty="0">
              <a:solidFill>
                <a:schemeClr val="dk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100" b="1" dirty="0">
                <a:solidFill>
                  <a:schemeClr val="dk2"/>
                </a:solidFill>
              </a:rPr>
              <a:t>Scalability:</a:t>
            </a:r>
            <a:r>
              <a:rPr lang="en" sz="1100" dirty="0">
                <a:solidFill>
                  <a:schemeClr val="dk2"/>
                </a:solidFill>
              </a:rPr>
              <a:t> System designed to handle future growth.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Conclusion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Q&amp;A</a:t>
            </a:r>
            <a:endParaRPr/>
          </a:p>
        </p:txBody>
      </p:sp>
      <p:pic>
        <p:nvPicPr>
          <p:cNvPr id="222" name="Google Shape;222;p28" descr="Boy Thinking of Question | Free SV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75" y="1079325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2166450" y="2304150"/>
            <a:ext cx="4811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AAA38D8F-B9A6-A858-8D67-02BC33CB1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>
            <a:extLst>
              <a:ext uri="{FF2B5EF4-FFF2-40B4-BE49-F238E27FC236}">
                <a16:creationId xmlns:a16="http://schemas.microsoft.com/office/drawing/2014/main" id="{029F0F6D-F28B-9C8C-CA6D-5A4795DB255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60178" y="1841999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Axion360°</a:t>
            </a:r>
            <a:b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mfortaa"/>
              </a:rPr>
            </a:br>
            <a:endParaRPr sz="3500" b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omfortaa"/>
            </a:endParaRPr>
          </a:p>
        </p:txBody>
      </p:sp>
      <p:sp>
        <p:nvSpPr>
          <p:cNvPr id="123" name="Google Shape;123;p14">
            <a:extLst>
              <a:ext uri="{FF2B5EF4-FFF2-40B4-BE49-F238E27FC236}">
                <a16:creationId xmlns:a16="http://schemas.microsoft.com/office/drawing/2014/main" id="{F070A0A9-60C1-B5A1-277D-B73F4EB6FA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0178" y="286246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imes New Roman"/>
              </a:rPr>
              <a:t>A Modern Digital Banking Solution</a:t>
            </a:r>
            <a:endParaRPr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4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1B6FE2-3921-712A-FC8D-5036EA0D9B56}"/>
              </a:ext>
            </a:extLst>
          </p:cNvPr>
          <p:cNvSpPr txBox="1"/>
          <p:nvPr/>
        </p:nvSpPr>
        <p:spPr>
          <a:xfrm>
            <a:off x="2286000" y="241832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F357FCF-4B36-442D-3003-DC37D9986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C19DE-E523-4798-6F2F-CC5DA0582E57}"/>
              </a:ext>
            </a:extLst>
          </p:cNvPr>
          <p:cNvSpPr txBox="1"/>
          <p:nvPr/>
        </p:nvSpPr>
        <p:spPr>
          <a:xfrm>
            <a:off x="2620531" y="1920532"/>
            <a:ext cx="18357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mfortaa"/>
              </a:rPr>
              <a:t>Axion</a:t>
            </a:r>
            <a:endParaRPr lang="en-US"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DA44CB-21FA-2025-BF65-A218D987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230" y="1802591"/>
            <a:ext cx="1231469" cy="12314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E2D3C5-354B-8973-3F31-885DCD6E2839}"/>
              </a:ext>
            </a:extLst>
          </p:cNvPr>
          <p:cNvSpPr txBox="1"/>
          <p:nvPr/>
        </p:nvSpPr>
        <p:spPr>
          <a:xfrm>
            <a:off x="327102" y="427309"/>
            <a:ext cx="42448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 Name and Logo:</a:t>
            </a:r>
          </a:p>
        </p:txBody>
      </p:sp>
    </p:spTree>
    <p:extLst>
      <p:ext uri="{BB962C8B-B14F-4D97-AF65-F5344CB8AC3E}">
        <p14:creationId xmlns:p14="http://schemas.microsoft.com/office/powerpoint/2010/main" val="9127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/>
        </p:nvSpPr>
        <p:spPr>
          <a:xfrm>
            <a:off x="535501" y="271942"/>
            <a:ext cx="2415517" cy="53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3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imes New Roman"/>
              </a:rPr>
              <a:t>Team Member:</a:t>
            </a:r>
            <a:endParaRPr sz="23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imes New Roman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890603" y="2360698"/>
            <a:ext cx="1360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7030A0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5778158" y="2343919"/>
            <a:ext cx="1301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7030A0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975596" y="2429000"/>
            <a:ext cx="1590078" cy="5232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Avisheikh Kundu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221-15-5009</a:t>
            </a:r>
            <a:endParaRPr sz="1200" b="0" i="0" u="none" strike="noStrike" cap="none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3731477" y="2459269"/>
            <a:ext cx="1301100" cy="5647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Ovi Sarker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  221-15-4736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6092729" y="2455804"/>
            <a:ext cx="1859100" cy="62085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Robiul Hassan Nafis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221-15-5099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975596" y="931726"/>
            <a:ext cx="1557673" cy="145676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 rotWithShape="1">
          <a:blip r:embed="rId4">
            <a:alphaModFix/>
          </a:blip>
          <a:srcRect l="7008" t="1334" r="11885" b="36669"/>
          <a:stretch/>
        </p:blipFill>
        <p:spPr>
          <a:xfrm>
            <a:off x="2292225" y="3076663"/>
            <a:ext cx="1301100" cy="1301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/>
        </p:nvSpPr>
        <p:spPr>
          <a:xfrm>
            <a:off x="5925528" y="4307723"/>
            <a:ext cx="1360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7030A0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6379750" y="4461550"/>
            <a:ext cx="2233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200" b="0" i="0" u="none" strike="noStrike" cap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1868775" y="4428425"/>
            <a:ext cx="2148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B.M. Sabbir Hossen Riad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221-15-5267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857972" y="4500255"/>
            <a:ext cx="2148000" cy="5028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5">
            <a:alphaModFix/>
          </a:blip>
          <a:srcRect b="20134"/>
          <a:stretch/>
        </p:blipFill>
        <p:spPr>
          <a:xfrm>
            <a:off x="3716925" y="1033738"/>
            <a:ext cx="1301100" cy="1301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6">
            <a:alphaModFix/>
          </a:blip>
          <a:srcRect l="455" r="445"/>
          <a:stretch/>
        </p:blipFill>
        <p:spPr>
          <a:xfrm>
            <a:off x="5078650" y="3044988"/>
            <a:ext cx="1301100" cy="1301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4723575" y="4377762"/>
            <a:ext cx="2148000" cy="5647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Jannatul Firdaus Mariam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221-15-5644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Google Shape;135;p15">
            <a:extLst>
              <a:ext uri="{FF2B5EF4-FFF2-40B4-BE49-F238E27FC236}">
                <a16:creationId xmlns:a16="http://schemas.microsoft.com/office/drawing/2014/main" id="{8A29B1A6-9166-1C6E-54EB-F76641DA3DAE}"/>
              </a:ext>
            </a:extLst>
          </p:cNvPr>
          <p:cNvPicPr preferRelativeResize="0"/>
          <p:nvPr/>
        </p:nvPicPr>
        <p:blipFill>
          <a:blip r:embed="rId7"/>
          <a:srcRect l="24005" t="-1333" r="32849" b="62471"/>
          <a:stretch/>
        </p:blipFill>
        <p:spPr>
          <a:xfrm>
            <a:off x="6191300" y="955739"/>
            <a:ext cx="1557673" cy="141867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Lato"/>
                <a:ea typeface="Lato"/>
                <a:cs typeface="Lato"/>
                <a:sym typeface="Lato"/>
              </a:rPr>
              <a:t>Introduction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725850" y="1784626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00" b="1" dirty="0">
                <a:solidFill>
                  <a:schemeClr val="dk2"/>
                </a:solidFill>
              </a:rPr>
              <a:t>Vision: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US" sz="1100" dirty="0">
                <a:solidFill>
                  <a:schemeClr val="bg2"/>
                </a:solidFill>
              </a:rPr>
              <a:t>Provides secure, convenient, and innovative digital banking solutions, empowering customers to manage their finances seamlessly and efficiently</a:t>
            </a:r>
            <a:r>
              <a:rPr lang="en-US" dirty="0">
                <a:solidFill>
                  <a:schemeClr val="bg2"/>
                </a:solidFill>
              </a:rPr>
              <a:t>.</a:t>
            </a:r>
            <a:endParaRPr lang="en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00" b="1" dirty="0">
                <a:solidFill>
                  <a:schemeClr val="dk2"/>
                </a:solidFill>
              </a:rPr>
              <a:t>Mission:</a:t>
            </a:r>
            <a:r>
              <a:rPr lang="en" sz="1100" dirty="0">
                <a:solidFill>
                  <a:schemeClr val="dk2"/>
                </a:solidFill>
              </a:rPr>
              <a:t> </a:t>
            </a:r>
            <a:endParaRPr sz="1100" dirty="0">
              <a:solidFill>
                <a:schemeClr val="dk2"/>
              </a:solidFill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100" dirty="0">
                <a:solidFill>
                  <a:schemeClr val="dk2"/>
                </a:solidFill>
              </a:rPr>
              <a:t>Revolutionize traditional banking through a fully digital experience.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00" b="1" dirty="0">
                <a:solidFill>
                  <a:schemeClr val="dk2"/>
                </a:solidFill>
              </a:rPr>
              <a:t>Key Benefits:</a:t>
            </a:r>
            <a:r>
              <a:rPr lang="en" sz="1100" dirty="0">
                <a:solidFill>
                  <a:schemeClr val="dk2"/>
                </a:solidFill>
              </a:rPr>
              <a:t> 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100" dirty="0">
                <a:solidFill>
                  <a:schemeClr val="dk2"/>
                </a:solidFill>
              </a:rPr>
              <a:t>Streamlined operations</a:t>
            </a:r>
            <a:endParaRPr sz="1100" dirty="0">
              <a:solidFill>
                <a:schemeClr val="dk2"/>
              </a:solidFill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100" dirty="0">
                <a:solidFill>
                  <a:schemeClr val="dk2"/>
                </a:solidFill>
              </a:rPr>
              <a:t>Enhanced user convenience</a:t>
            </a:r>
            <a:endParaRPr sz="1100" dirty="0">
              <a:solidFill>
                <a:schemeClr val="dk2"/>
              </a:solidFill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100" dirty="0">
                <a:solidFill>
                  <a:schemeClr val="dk2"/>
                </a:solidFill>
              </a:rPr>
              <a:t>High-level security</a:t>
            </a:r>
            <a:endParaRPr sz="1100" dirty="0">
              <a:solidFill>
                <a:schemeClr val="dk2"/>
              </a:solidFill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100" dirty="0">
                <a:solidFill>
                  <a:schemeClr val="dk2"/>
                </a:solidFill>
              </a:rPr>
              <a:t>Real-time transaction handling</a:t>
            </a:r>
            <a:endParaRPr sz="1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Objectives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749271" y="1724164"/>
            <a:ext cx="7688700" cy="27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00" b="1" dirty="0">
                <a:solidFill>
                  <a:schemeClr val="dk2"/>
                </a:solidFill>
              </a:rPr>
              <a:t>Accessibility:</a:t>
            </a:r>
            <a:r>
              <a:rPr lang="en" sz="1100" dirty="0">
                <a:solidFill>
                  <a:schemeClr val="dk2"/>
                </a:solidFill>
              </a:rPr>
              <a:t> 24/7 account access across devices.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100" b="1" dirty="0">
                <a:solidFill>
                  <a:schemeClr val="dk2"/>
                </a:solidFill>
              </a:rPr>
              <a:t>User Interface:</a:t>
            </a:r>
            <a:r>
              <a:rPr lang="en-US" sz="1100" dirty="0">
                <a:solidFill>
                  <a:schemeClr val="dk2"/>
                </a:solidFill>
              </a:rPr>
              <a:t> </a:t>
            </a:r>
          </a:p>
          <a:p>
            <a:pPr marL="457200" lvl="0" indent="-2984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Simple and user friendly</a:t>
            </a: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Consistent</a:t>
            </a: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100" dirty="0">
                <a:solidFill>
                  <a:schemeClr val="dk2"/>
                </a:solidFill>
              </a:rPr>
              <a:t>Responsive across devices.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00" b="1" dirty="0">
                <a:solidFill>
                  <a:schemeClr val="dk2"/>
                </a:solidFill>
              </a:rPr>
              <a:t>Transaction Processing:</a:t>
            </a:r>
            <a:r>
              <a:rPr lang="en" sz="1100" dirty="0">
                <a:solidFill>
                  <a:schemeClr val="dk2"/>
                </a:solidFill>
              </a:rPr>
              <a:t> </a:t>
            </a:r>
            <a:endParaRPr sz="1100" dirty="0"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 dirty="0">
                <a:solidFill>
                  <a:schemeClr val="dk2"/>
                </a:solidFill>
              </a:rPr>
              <a:t>Reliable</a:t>
            </a:r>
            <a:endParaRPr sz="1100" dirty="0"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 dirty="0">
                <a:solidFill>
                  <a:schemeClr val="dk2"/>
                </a:solidFill>
              </a:rPr>
              <a:t>Quick processing with real-time updates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000" b="1" dirty="0">
                <a:solidFill>
                  <a:schemeClr val="dk2"/>
                </a:solidFill>
              </a:rPr>
              <a:t>Security:</a:t>
            </a:r>
          </a:p>
          <a:p>
            <a:pPr marL="457200" lvl="0" indent="-2984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000" dirty="0">
                <a:solidFill>
                  <a:schemeClr val="dk2"/>
                </a:solidFill>
              </a:rPr>
              <a:t>Encryption</a:t>
            </a: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000" dirty="0">
                <a:solidFill>
                  <a:schemeClr val="dk2"/>
                </a:solidFill>
              </a:rPr>
              <a:t>Secure password storage</a:t>
            </a: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US" sz="1000" dirty="0">
                <a:solidFill>
                  <a:schemeClr val="dk2"/>
                </a:solidFill>
              </a:rPr>
              <a:t>Access controls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ER Diagram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E79ADD-1F99-9B6A-244F-EB547DEA591C}"/>
              </a:ext>
            </a:extLst>
          </p:cNvPr>
          <p:cNvSpPr/>
          <p:nvPr/>
        </p:nvSpPr>
        <p:spPr>
          <a:xfrm>
            <a:off x="3588327" y="879764"/>
            <a:ext cx="5112328" cy="414250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Schema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41C32-538F-B286-7A19-B6B3A7C552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232"/>
          <a:stretch/>
        </p:blipFill>
        <p:spPr>
          <a:xfrm>
            <a:off x="533401" y="1916196"/>
            <a:ext cx="5140662" cy="31233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6701BC-11F9-3ED3-C205-9844A0742B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3282"/>
          <a:stretch/>
        </p:blipFill>
        <p:spPr>
          <a:xfrm>
            <a:off x="4849636" y="844062"/>
            <a:ext cx="3974523" cy="39459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Feasibility Analysis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735310" y="1926475"/>
            <a:ext cx="7688700" cy="3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00" b="1" dirty="0">
                <a:solidFill>
                  <a:schemeClr val="dk2"/>
                </a:solidFill>
              </a:rPr>
              <a:t>Technical Feasibility:</a:t>
            </a:r>
            <a:endParaRPr sz="1100" b="1" dirty="0"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 dirty="0">
                <a:solidFill>
                  <a:schemeClr val="dk2"/>
                </a:solidFill>
              </a:rPr>
              <a:t>Assess tech requirements, compatibility, and skill needs.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00" b="1" dirty="0">
                <a:solidFill>
                  <a:schemeClr val="dk2"/>
                </a:solidFill>
              </a:rPr>
              <a:t>Economic Feasibility:</a:t>
            </a:r>
            <a:endParaRPr sz="1100" b="1" dirty="0"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 dirty="0">
                <a:solidFill>
                  <a:schemeClr val="dk2"/>
                </a:solidFill>
              </a:rPr>
              <a:t>Cost analysis, potential ROI, funding sources.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00" b="1" dirty="0">
                <a:solidFill>
                  <a:schemeClr val="dk2"/>
                </a:solidFill>
              </a:rPr>
              <a:t>Operational Feasibility:</a:t>
            </a:r>
            <a:endParaRPr sz="1100" b="1" dirty="0"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 dirty="0">
                <a:solidFill>
                  <a:schemeClr val="dk2"/>
                </a:solidFill>
              </a:rPr>
              <a:t>Resource and stakeholder readiness, process adaptation.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00" b="1" dirty="0">
                <a:solidFill>
                  <a:schemeClr val="dk2"/>
                </a:solidFill>
              </a:rPr>
              <a:t>Legal Feasibility:</a:t>
            </a:r>
            <a:endParaRPr sz="1100" b="1" dirty="0">
              <a:solidFill>
                <a:schemeClr val="dk2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 dirty="0">
                <a:solidFill>
                  <a:schemeClr val="dk2"/>
                </a:solidFill>
              </a:rPr>
              <a:t>Compliance with </a:t>
            </a:r>
            <a:r>
              <a:rPr lang="en" sz="1100">
                <a:solidFill>
                  <a:schemeClr val="dk2"/>
                </a:solidFill>
              </a:rPr>
              <a:t>regulations </a:t>
            </a:r>
            <a:endParaRPr sz="1100" b="1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B5CECD-7F79-4371-800D-A4986A225F0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410</Words>
  <Application>Microsoft Office PowerPoint</Application>
  <PresentationFormat>On-screen Show (16:9)</PresentationFormat>
  <Paragraphs>85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Barlow Semi Condensed Medium</vt:lpstr>
      <vt:lpstr>Lato</vt:lpstr>
      <vt:lpstr>Arial</vt:lpstr>
      <vt:lpstr>Mali</vt:lpstr>
      <vt:lpstr>Times New Roman</vt:lpstr>
      <vt:lpstr>Raleway</vt:lpstr>
      <vt:lpstr>Streamline</vt:lpstr>
      <vt:lpstr>PowerPoint Presentation</vt:lpstr>
      <vt:lpstr>Axion360° </vt:lpstr>
      <vt:lpstr>PowerPoint Presentation</vt:lpstr>
      <vt:lpstr>PowerPoint Presentation</vt:lpstr>
      <vt:lpstr>Introduction</vt:lpstr>
      <vt:lpstr>Objectives</vt:lpstr>
      <vt:lpstr>ER Diagram</vt:lpstr>
      <vt:lpstr>Schema</vt:lpstr>
      <vt:lpstr>Feasibility Analysis</vt:lpstr>
      <vt:lpstr>Technical Overview</vt:lpstr>
      <vt:lpstr>System Requirements</vt:lpstr>
      <vt:lpstr>System Design</vt:lpstr>
      <vt:lpstr>Features and Functionalities</vt:lpstr>
      <vt:lpstr>Advantages of the System</vt:lpstr>
      <vt:lpstr> Conclusion</vt:lpstr>
      <vt:lpstr> 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Avisheikh Kundu</dc:creator>
  <cp:lastModifiedBy>_ Avisheikh</cp:lastModifiedBy>
  <cp:revision>75</cp:revision>
  <dcterms:modified xsi:type="dcterms:W3CDTF">2024-10-31T06:15:10Z</dcterms:modified>
</cp:coreProperties>
</file>