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87" autoAdjust="0"/>
    <p:restoredTop sz="94660"/>
  </p:normalViewPr>
  <p:slideViewPr>
    <p:cSldViewPr snapToGrid="0">
      <p:cViewPr varScale="1">
        <p:scale>
          <a:sx n="88" d="100"/>
          <a:sy n="88" d="100"/>
        </p:scale>
        <p:origin x="43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10/21/2023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FF0000"/>
                </a:solidFill>
              </a:rPr>
              <a:t>C++ </a:t>
            </a:r>
            <a:r>
              <a:rPr lang="en-US" dirty="0" smtClean="0">
                <a:solidFill>
                  <a:srgbClr val="00B050"/>
                </a:solidFill>
              </a:rPr>
              <a:t>PROJECT</a:t>
            </a:r>
            <a:endParaRPr lang="en-US" dirty="0">
              <a:solidFill>
                <a:srgbClr val="00B050"/>
              </a:solidFill>
            </a:endParaRPr>
          </a:p>
        </p:txBody>
      </p:sp>
      <p:sp>
        <p:nvSpPr>
          <p:cNvPr id="3" name="Subtitle 2"/>
          <p:cNvSpPr>
            <a:spLocks noGrp="1"/>
          </p:cNvSpPr>
          <p:nvPr>
            <p:ph type="subTitle" idx="1"/>
          </p:nvPr>
        </p:nvSpPr>
        <p:spPr/>
        <p:txBody>
          <a:bodyPr>
            <a:normAutofit/>
          </a:bodyPr>
          <a:lstStyle/>
          <a:p>
            <a:r>
              <a:rPr lang="en-US" sz="2400" dirty="0" smtClean="0">
                <a:solidFill>
                  <a:srgbClr val="002060"/>
                </a:solidFill>
              </a:rPr>
              <a:t>CSE -1222</a:t>
            </a:r>
          </a:p>
          <a:p>
            <a:r>
              <a:rPr lang="en-US" sz="2400" dirty="0" smtClean="0">
                <a:solidFill>
                  <a:srgbClr val="002060"/>
                </a:solidFill>
              </a:rPr>
              <a:t>SUBMITTED TO : Muhammad </a:t>
            </a:r>
            <a:r>
              <a:rPr lang="en-US" sz="2400" dirty="0" err="1" smtClean="0">
                <a:solidFill>
                  <a:srgbClr val="002060"/>
                </a:solidFill>
              </a:rPr>
              <a:t>Nazim</a:t>
            </a:r>
            <a:r>
              <a:rPr lang="en-US" sz="2400" dirty="0" smtClean="0">
                <a:solidFill>
                  <a:srgbClr val="002060"/>
                </a:solidFill>
              </a:rPr>
              <a:t> Uddin Sir.</a:t>
            </a:r>
          </a:p>
          <a:p>
            <a:endParaRPr lang="en-US" sz="2400" b="1" dirty="0">
              <a:solidFill>
                <a:srgbClr val="002060"/>
              </a:solidFill>
            </a:endParaRPr>
          </a:p>
        </p:txBody>
      </p:sp>
    </p:spTree>
    <p:extLst>
      <p:ext uri="{BB962C8B-B14F-4D97-AF65-F5344CB8AC3E}">
        <p14:creationId xmlns:p14="http://schemas.microsoft.com/office/powerpoint/2010/main" val="22233835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Delete Record</a:t>
            </a:r>
            <a:endParaRPr lang="en-US" b="1" dirty="0"/>
          </a:p>
        </p:txBody>
      </p:sp>
      <p:sp>
        <p:nvSpPr>
          <p:cNvPr id="3" name="Text Placeholder 2"/>
          <p:cNvSpPr>
            <a:spLocks noGrp="1"/>
          </p:cNvSpPr>
          <p:nvPr>
            <p:ph type="body" idx="1"/>
          </p:nvPr>
        </p:nvSpPr>
        <p:spPr/>
        <p:txBody>
          <a:bodyPr>
            <a:normAutofit/>
          </a:bodyPr>
          <a:lstStyle/>
          <a:p>
            <a:pPr marL="342900" indent="-342900">
              <a:buFont typeface="Wingdings" panose="05000000000000000000" pitchFamily="2" charset="2"/>
              <a:buChar char="q"/>
            </a:pPr>
            <a:r>
              <a:rPr lang="en-US" sz="2400" dirty="0">
                <a:solidFill>
                  <a:srgbClr val="002060"/>
                </a:solidFill>
              </a:rPr>
              <a:t>we can delete any employee Record.</a:t>
            </a:r>
            <a:br>
              <a:rPr lang="en-US" sz="2400" dirty="0">
                <a:solidFill>
                  <a:srgbClr val="002060"/>
                </a:solidFill>
              </a:rPr>
            </a:br>
            <a:r>
              <a:rPr lang="en-US" sz="2400" dirty="0">
                <a:solidFill>
                  <a:srgbClr val="002060"/>
                </a:solidFill>
              </a:rPr>
              <a:t>Enter Employee ID for delete</a:t>
            </a:r>
            <a:r>
              <a:rPr lang="en-US" sz="2400" dirty="0" smtClean="0">
                <a:solidFill>
                  <a:srgbClr val="002060"/>
                </a:solidFill>
              </a:rPr>
              <a:t>:</a:t>
            </a:r>
            <a:endParaRPr lang="en-US" sz="2400" dirty="0"/>
          </a:p>
        </p:txBody>
      </p:sp>
    </p:spTree>
    <p:extLst>
      <p:ext uri="{BB962C8B-B14F-4D97-AF65-F5344CB8AC3E}">
        <p14:creationId xmlns:p14="http://schemas.microsoft.com/office/powerpoint/2010/main" val="4187135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Logout Option</a:t>
            </a:r>
            <a:endParaRPr lang="en-US" b="1" dirty="0"/>
          </a:p>
        </p:txBody>
      </p:sp>
      <p:sp>
        <p:nvSpPr>
          <p:cNvPr id="3" name="Text Placeholder 2"/>
          <p:cNvSpPr>
            <a:spLocks noGrp="1"/>
          </p:cNvSpPr>
          <p:nvPr>
            <p:ph type="body" idx="1"/>
          </p:nvPr>
        </p:nvSpPr>
        <p:spPr/>
        <p:txBody>
          <a:bodyPr>
            <a:normAutofit/>
          </a:bodyPr>
          <a:lstStyle/>
          <a:p>
            <a:pPr marL="342900" indent="-342900">
              <a:buFont typeface="Wingdings" panose="05000000000000000000" pitchFamily="2" charset="2"/>
              <a:buChar char="q"/>
            </a:pPr>
            <a:r>
              <a:rPr lang="en-US" sz="2400" dirty="0" smtClean="0">
                <a:solidFill>
                  <a:srgbClr val="002060"/>
                </a:solidFill>
              </a:rPr>
              <a:t>You can log  out by pressing logout </a:t>
            </a:r>
            <a:r>
              <a:rPr lang="en-US" sz="2400" dirty="0" err="1" smtClean="0">
                <a:solidFill>
                  <a:srgbClr val="002060"/>
                </a:solidFill>
              </a:rPr>
              <a:t>option.Then</a:t>
            </a:r>
            <a:r>
              <a:rPr lang="en-US" sz="2400" dirty="0" smtClean="0">
                <a:solidFill>
                  <a:srgbClr val="002060"/>
                </a:solidFill>
              </a:rPr>
              <a:t> you have to revisit this </a:t>
            </a:r>
            <a:r>
              <a:rPr lang="en-US" sz="2400" dirty="0" err="1" smtClean="0">
                <a:solidFill>
                  <a:srgbClr val="002060"/>
                </a:solidFill>
              </a:rPr>
              <a:t>programme</a:t>
            </a:r>
            <a:r>
              <a:rPr lang="en-US" sz="2400" dirty="0" smtClean="0">
                <a:solidFill>
                  <a:srgbClr val="002060"/>
                </a:solidFill>
              </a:rPr>
              <a:t> by giving login information and password.</a:t>
            </a:r>
            <a:endParaRPr lang="en-US" sz="2400" dirty="0">
              <a:solidFill>
                <a:srgbClr val="002060"/>
              </a:solidFill>
            </a:endParaRPr>
          </a:p>
        </p:txBody>
      </p:sp>
    </p:spTree>
    <p:extLst>
      <p:ext uri="{BB962C8B-B14F-4D97-AF65-F5344CB8AC3E}">
        <p14:creationId xmlns:p14="http://schemas.microsoft.com/office/powerpoint/2010/main" val="42278881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63285" y="3907970"/>
            <a:ext cx="5372101" cy="2950029"/>
          </a:xfrm>
          <a:prstGeom prst="rect">
            <a:avLst/>
          </a:prstGeom>
        </p:spPr>
      </p:pic>
      <p:sp>
        <p:nvSpPr>
          <p:cNvPr id="2" name="Title 1"/>
          <p:cNvSpPr>
            <a:spLocks noGrp="1"/>
          </p:cNvSpPr>
          <p:nvPr>
            <p:ph type="title"/>
          </p:nvPr>
        </p:nvSpPr>
        <p:spPr>
          <a:xfrm>
            <a:off x="1640156" y="3395961"/>
            <a:ext cx="8911687" cy="1280890"/>
          </a:xfrm>
        </p:spPr>
        <p:txBody>
          <a:bodyPr/>
          <a:lstStyle/>
          <a:p>
            <a:pPr algn="ctr"/>
            <a:r>
              <a:rPr lang="en-US" b="1" i="1" dirty="0" smtClean="0"/>
              <a:t>Thank You Sir!</a:t>
            </a:r>
            <a:endParaRPr lang="en-US" b="1" i="1" dirty="0"/>
          </a:p>
        </p:txBody>
      </p:sp>
    </p:spTree>
    <p:extLst>
      <p:ext uri="{BB962C8B-B14F-4D97-AF65-F5344CB8AC3E}">
        <p14:creationId xmlns:p14="http://schemas.microsoft.com/office/powerpoint/2010/main" val="5952301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20000"/>
              <a:lumOff val="80000"/>
            </a:schemeClr>
          </a:solidFill>
        </p:spPr>
        <p:txBody>
          <a:bodyPr/>
          <a:lstStyle/>
          <a:p>
            <a:r>
              <a:rPr lang="en-US" u="sng" dirty="0" smtClean="0"/>
              <a:t>Project Name : </a:t>
            </a:r>
            <a:br>
              <a:rPr lang="en-US" u="sng" dirty="0" smtClean="0"/>
            </a:br>
            <a:r>
              <a:rPr lang="en-US" u="sng" dirty="0" smtClean="0">
                <a:solidFill>
                  <a:srgbClr val="002060"/>
                </a:solidFill>
              </a:rPr>
              <a:t>Employee Management </a:t>
            </a:r>
            <a:r>
              <a:rPr lang="en-US" u="sng" dirty="0">
                <a:solidFill>
                  <a:srgbClr val="002060"/>
                </a:solidFill>
              </a:rPr>
              <a:t>System</a:t>
            </a:r>
          </a:p>
        </p:txBody>
      </p:sp>
      <p:sp>
        <p:nvSpPr>
          <p:cNvPr id="3" name="Content Placeholder 2"/>
          <p:cNvSpPr>
            <a:spLocks noGrp="1"/>
          </p:cNvSpPr>
          <p:nvPr>
            <p:ph idx="1"/>
          </p:nvPr>
        </p:nvSpPr>
        <p:spPr>
          <a:solidFill>
            <a:schemeClr val="accent3">
              <a:lumMod val="20000"/>
              <a:lumOff val="80000"/>
            </a:schemeClr>
          </a:solidFill>
        </p:spPr>
        <p:txBody>
          <a:bodyPr>
            <a:normAutofit/>
          </a:bodyPr>
          <a:lstStyle/>
          <a:p>
            <a:r>
              <a:rPr lang="en-US" sz="2800" dirty="0" smtClean="0">
                <a:solidFill>
                  <a:srgbClr val="002060"/>
                </a:solidFill>
              </a:rPr>
              <a:t>TEAM NAME : SHERLOCK</a:t>
            </a:r>
          </a:p>
          <a:p>
            <a:pPr>
              <a:lnSpc>
                <a:spcPct val="150000"/>
              </a:lnSpc>
              <a:buFont typeface="Wingdings" panose="05000000000000000000" pitchFamily="2" charset="2"/>
              <a:buChar char="Ø"/>
            </a:pPr>
            <a:r>
              <a:rPr lang="en-US" sz="2800" dirty="0" smtClean="0">
                <a:solidFill>
                  <a:srgbClr val="002060"/>
                </a:solidFill>
              </a:rPr>
              <a:t>GROUP MEMBER :</a:t>
            </a:r>
          </a:p>
          <a:p>
            <a:pPr marL="514350" indent="-514350" algn="ctr">
              <a:buFont typeface="+mj-lt"/>
              <a:buAutoNum type="arabicParenR"/>
            </a:pPr>
            <a:r>
              <a:rPr lang="en-US" sz="2800" dirty="0" smtClean="0">
                <a:solidFill>
                  <a:srgbClr val="002060"/>
                </a:solidFill>
              </a:rPr>
              <a:t>Chowdhury </a:t>
            </a:r>
            <a:r>
              <a:rPr lang="en-US" sz="2800" dirty="0" err="1" smtClean="0">
                <a:solidFill>
                  <a:srgbClr val="002060"/>
                </a:solidFill>
              </a:rPr>
              <a:t>Avishek</a:t>
            </a:r>
            <a:r>
              <a:rPr lang="en-US" sz="2800" dirty="0" smtClean="0">
                <a:solidFill>
                  <a:srgbClr val="002060"/>
                </a:solidFill>
              </a:rPr>
              <a:t> </a:t>
            </a:r>
            <a:r>
              <a:rPr lang="en-US" sz="2800" dirty="0" err="1" smtClean="0">
                <a:solidFill>
                  <a:srgbClr val="002060"/>
                </a:solidFill>
              </a:rPr>
              <a:t>Pritom</a:t>
            </a:r>
            <a:r>
              <a:rPr lang="en-US" sz="2800" dirty="0" smtClean="0">
                <a:solidFill>
                  <a:srgbClr val="002060"/>
                </a:solidFill>
              </a:rPr>
              <a:t>.(C223088)		</a:t>
            </a:r>
          </a:p>
          <a:p>
            <a:pPr marL="514350" indent="-514350" algn="ctr">
              <a:buFont typeface="+mj-lt"/>
              <a:buAutoNum type="arabicParenR"/>
            </a:pPr>
            <a:r>
              <a:rPr lang="en-US" sz="2400" dirty="0" smtClean="0">
                <a:solidFill>
                  <a:srgbClr val="002060"/>
                </a:solidFill>
              </a:rPr>
              <a:t>Omar </a:t>
            </a:r>
            <a:r>
              <a:rPr lang="en-US" sz="2400" dirty="0" err="1" smtClean="0">
                <a:solidFill>
                  <a:srgbClr val="002060"/>
                </a:solidFill>
              </a:rPr>
              <a:t>Faruque</a:t>
            </a:r>
            <a:r>
              <a:rPr lang="en-US" sz="2400" dirty="0" smtClean="0">
                <a:solidFill>
                  <a:srgbClr val="002060"/>
                </a:solidFill>
              </a:rPr>
              <a:t>.(C223116)								</a:t>
            </a:r>
          </a:p>
          <a:p>
            <a:pPr marL="457200" indent="-457200" algn="ctr">
              <a:buFont typeface="+mj-lt"/>
              <a:buAutoNum type="arabicParenR"/>
            </a:pPr>
            <a:r>
              <a:rPr lang="en-US" sz="2400" dirty="0" err="1" smtClean="0">
                <a:solidFill>
                  <a:srgbClr val="002060"/>
                </a:solidFill>
              </a:rPr>
              <a:t>Tonmoy</a:t>
            </a:r>
            <a:r>
              <a:rPr lang="en-US" sz="2400" dirty="0" smtClean="0">
                <a:solidFill>
                  <a:srgbClr val="002060"/>
                </a:solidFill>
              </a:rPr>
              <a:t> </a:t>
            </a:r>
            <a:r>
              <a:rPr lang="en-US" sz="2400" dirty="0" err="1" smtClean="0">
                <a:solidFill>
                  <a:srgbClr val="002060"/>
                </a:solidFill>
              </a:rPr>
              <a:t>Mutsuddy</a:t>
            </a:r>
            <a:r>
              <a:rPr lang="en-US" sz="2400" dirty="0" smtClean="0">
                <a:solidFill>
                  <a:srgbClr val="002060"/>
                </a:solidFill>
              </a:rPr>
              <a:t>.(C223113</a:t>
            </a:r>
            <a:r>
              <a:rPr lang="en-US" sz="2400" i="1" dirty="0" smtClean="0">
                <a:solidFill>
                  <a:schemeClr val="tx1"/>
                </a:solidFill>
              </a:rPr>
              <a:t>)	</a:t>
            </a:r>
            <a:r>
              <a:rPr lang="en-US" sz="2400" dirty="0" smtClean="0"/>
              <a:t> 						</a:t>
            </a:r>
          </a:p>
        </p:txBody>
      </p:sp>
    </p:spTree>
    <p:extLst>
      <p:ext uri="{BB962C8B-B14F-4D97-AF65-F5344CB8AC3E}">
        <p14:creationId xmlns:p14="http://schemas.microsoft.com/office/powerpoint/2010/main" val="2945617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Employee Management System(EMS)</a:t>
            </a:r>
            <a:endParaRPr lang="en-US" dirty="0"/>
          </a:p>
        </p:txBody>
      </p:sp>
      <p:sp>
        <p:nvSpPr>
          <p:cNvPr id="3" name="Content Placeholder 2"/>
          <p:cNvSpPr>
            <a:spLocks noGrp="1"/>
          </p:cNvSpPr>
          <p:nvPr>
            <p:ph idx="1"/>
          </p:nvPr>
        </p:nvSpPr>
        <p:spPr>
          <a:xfrm>
            <a:off x="2800567" y="2021305"/>
            <a:ext cx="9185693" cy="4523874"/>
          </a:xfrm>
        </p:spPr>
        <p:txBody>
          <a:bodyPr>
            <a:normAutofit/>
          </a:bodyPr>
          <a:lstStyle/>
          <a:p>
            <a:r>
              <a:rPr lang="en-US" sz="2400" u="sng" dirty="0">
                <a:solidFill>
                  <a:schemeClr val="tx1">
                    <a:lumMod val="95000"/>
                    <a:lumOff val="5000"/>
                  </a:schemeClr>
                </a:solidFill>
              </a:rPr>
              <a:t>PURPOSE OF EMS</a:t>
            </a:r>
            <a:r>
              <a:rPr lang="en-US" sz="2400" dirty="0">
                <a:solidFill>
                  <a:schemeClr val="tx1">
                    <a:lumMod val="95000"/>
                    <a:lumOff val="5000"/>
                  </a:schemeClr>
                </a:solidFill>
              </a:rPr>
              <a:t>: This helps to get all the data in one place in an organized way. It also helps in tracking and evaluating employee performance. EMS is also involved in goal tracking and </a:t>
            </a:r>
            <a:r>
              <a:rPr lang="en-US" sz="2400" dirty="0" err="1">
                <a:solidFill>
                  <a:schemeClr val="tx1">
                    <a:lumMod val="95000"/>
                    <a:lumOff val="5000"/>
                  </a:schemeClr>
                </a:solidFill>
              </a:rPr>
              <a:t>attendance.It</a:t>
            </a:r>
            <a:r>
              <a:rPr lang="en-US" sz="2400" dirty="0">
                <a:solidFill>
                  <a:schemeClr val="tx1">
                    <a:lumMod val="95000"/>
                    <a:lumOff val="5000"/>
                  </a:schemeClr>
                </a:solidFill>
              </a:rPr>
              <a:t> is going to manage </a:t>
            </a:r>
            <a:r>
              <a:rPr lang="en-US" sz="2400" dirty="0" smtClean="0">
                <a:solidFill>
                  <a:schemeClr val="tx1">
                    <a:lumMod val="95000"/>
                    <a:lumOff val="5000"/>
                  </a:schemeClr>
                </a:solidFill>
              </a:rPr>
              <a:t>Employee activities </a:t>
            </a:r>
            <a:r>
              <a:rPr lang="en-US" sz="2400" dirty="0">
                <a:solidFill>
                  <a:schemeClr val="tx1">
                    <a:lumMod val="95000"/>
                    <a:lumOff val="5000"/>
                  </a:schemeClr>
                </a:solidFill>
              </a:rPr>
              <a:t>and keep record of the employees.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199" y="3930316"/>
            <a:ext cx="4332972" cy="292768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833469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6" y="624109"/>
            <a:ext cx="8395916" cy="1140523"/>
          </a:xfrm>
        </p:spPr>
        <p:txBody>
          <a:bodyPr/>
          <a:lstStyle/>
          <a:p>
            <a:r>
              <a:rPr lang="en-US" sz="4800" dirty="0" smtClean="0">
                <a:solidFill>
                  <a:srgbClr val="7030A0"/>
                </a:solidFill>
              </a:rPr>
              <a:t>Control</a:t>
            </a:r>
            <a:r>
              <a:rPr lang="en-US" dirty="0" smtClean="0">
                <a:solidFill>
                  <a:srgbClr val="7030A0"/>
                </a:solidFill>
              </a:rPr>
              <a:t> </a:t>
            </a:r>
            <a:r>
              <a:rPr lang="en-US" sz="4400" dirty="0" smtClean="0">
                <a:solidFill>
                  <a:srgbClr val="7030A0"/>
                </a:solidFill>
              </a:rPr>
              <a:t>Panel</a:t>
            </a:r>
            <a:endParaRPr lang="en-US" sz="4400" dirty="0">
              <a:solidFill>
                <a:srgbClr val="7030A0"/>
              </a:solidFill>
            </a:endParaRPr>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Ø"/>
            </a:pPr>
            <a:r>
              <a:rPr lang="en-US" sz="2800" dirty="0" smtClean="0"/>
              <a:t>Data Of Employee</a:t>
            </a:r>
          </a:p>
          <a:p>
            <a:pPr>
              <a:buFont typeface="Wingdings" panose="05000000000000000000" pitchFamily="2" charset="2"/>
              <a:buChar char="Ø"/>
            </a:pPr>
            <a:r>
              <a:rPr lang="en-US" sz="2800" dirty="0" smtClean="0"/>
              <a:t>Name</a:t>
            </a:r>
          </a:p>
          <a:p>
            <a:pPr>
              <a:buFont typeface="Wingdings" panose="05000000000000000000" pitchFamily="2" charset="2"/>
              <a:buChar char="Ø"/>
            </a:pPr>
            <a:r>
              <a:rPr lang="en-US" sz="2800" dirty="0" smtClean="0"/>
              <a:t>ID</a:t>
            </a:r>
          </a:p>
          <a:p>
            <a:pPr>
              <a:buFont typeface="Wingdings" panose="05000000000000000000" pitchFamily="2" charset="2"/>
              <a:buChar char="Ø"/>
            </a:pPr>
            <a:r>
              <a:rPr lang="en-US" sz="2800" dirty="0" smtClean="0"/>
              <a:t>Address</a:t>
            </a:r>
          </a:p>
          <a:p>
            <a:pPr>
              <a:buFont typeface="Wingdings" panose="05000000000000000000" pitchFamily="2" charset="2"/>
              <a:buChar char="Ø"/>
            </a:pPr>
            <a:r>
              <a:rPr lang="en-US" sz="2800" dirty="0" smtClean="0"/>
              <a:t>Contact</a:t>
            </a:r>
          </a:p>
          <a:p>
            <a:pPr>
              <a:buFont typeface="Wingdings" panose="05000000000000000000" pitchFamily="2" charset="2"/>
              <a:buChar char="Ø"/>
            </a:pPr>
            <a:r>
              <a:rPr lang="en-US" sz="2800" dirty="0" smtClean="0"/>
              <a:t>Working Hours</a:t>
            </a:r>
          </a:p>
          <a:p>
            <a:pPr>
              <a:buFont typeface="Wingdings" panose="05000000000000000000" pitchFamily="2" charset="2"/>
              <a:buChar char="Ø"/>
            </a:pPr>
            <a:r>
              <a:rPr lang="en-US" sz="2800" dirty="0" smtClean="0"/>
              <a:t>Grade</a:t>
            </a:r>
            <a:endParaRPr lang="en-US" sz="2800" dirty="0" smtClean="0"/>
          </a:p>
          <a:p>
            <a:pPr>
              <a:buFont typeface="Wingdings" panose="05000000000000000000" pitchFamily="2" charset="2"/>
              <a:buChar char="Ø"/>
            </a:pPr>
            <a:r>
              <a:rPr lang="en-US" sz="2800" dirty="0" smtClean="0"/>
              <a:t>Total </a:t>
            </a:r>
            <a:r>
              <a:rPr lang="en-US" sz="2800" dirty="0" smtClean="0"/>
              <a:t>Salary</a:t>
            </a:r>
            <a:endParaRPr lang="en-US" sz="2800" dirty="0"/>
          </a:p>
        </p:txBody>
      </p:sp>
    </p:spTree>
    <p:extLst>
      <p:ext uri="{BB962C8B-B14F-4D97-AF65-F5344CB8AC3E}">
        <p14:creationId xmlns:p14="http://schemas.microsoft.com/office/powerpoint/2010/main" val="1842779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2128" y="192506"/>
            <a:ext cx="9932484" cy="1074820"/>
          </a:xfrm>
        </p:spPr>
        <p:txBody>
          <a:bodyPr>
            <a:normAutofit fontScale="90000"/>
          </a:bodyPr>
          <a:lstStyle/>
          <a:p>
            <a:r>
              <a:rPr lang="en-US" u="sng" dirty="0">
                <a:solidFill>
                  <a:srgbClr val="002060"/>
                </a:solidFill>
              </a:rPr>
              <a:t>Welcome to Employee Management System</a:t>
            </a:r>
            <a:endParaRPr lang="en-US" dirty="0">
              <a:solidFill>
                <a:srgbClr val="002060"/>
              </a:solidFill>
            </a:endParaRPr>
          </a:p>
        </p:txBody>
      </p:sp>
      <p:sp>
        <p:nvSpPr>
          <p:cNvPr id="3" name="Content Placeholder 2"/>
          <p:cNvSpPr>
            <a:spLocks noGrp="1"/>
          </p:cNvSpPr>
          <p:nvPr>
            <p:ph idx="1"/>
          </p:nvPr>
        </p:nvSpPr>
        <p:spPr/>
        <p:txBody>
          <a:bodyPr>
            <a:normAutofit fontScale="92500" lnSpcReduction="20000"/>
          </a:bodyPr>
          <a:lstStyle/>
          <a:p>
            <a:pPr marL="0" indent="0" algn="ctr">
              <a:buNone/>
            </a:pPr>
            <a:r>
              <a:rPr lang="en-US" dirty="0" smtClean="0">
                <a:latin typeface="Algerian" panose="04020705040A02060702" pitchFamily="82" charset="0"/>
              </a:rPr>
              <a:t>---------------------------</a:t>
            </a:r>
          </a:p>
          <a:p>
            <a:pPr marL="0" indent="0" algn="ctr">
              <a:buNone/>
            </a:pPr>
            <a:r>
              <a:rPr lang="en-US" sz="2400" dirty="0" smtClean="0">
                <a:latin typeface="Algerian" panose="04020705040A02060702" pitchFamily="82" charset="0"/>
              </a:rPr>
              <a:t>Login process</a:t>
            </a:r>
          </a:p>
          <a:p>
            <a:pPr marL="0" indent="0" algn="ctr">
              <a:buNone/>
            </a:pPr>
            <a:r>
              <a:rPr lang="en-US" sz="2400" dirty="0" smtClean="0">
                <a:latin typeface="Algerian" panose="04020705040A02060702" pitchFamily="82" charset="0"/>
              </a:rPr>
              <a:t>---------------------------</a:t>
            </a:r>
          </a:p>
          <a:p>
            <a:pPr marL="0" indent="0">
              <a:buNone/>
            </a:pPr>
            <a:r>
              <a:rPr lang="en-US" sz="2400" dirty="0">
                <a:solidFill>
                  <a:schemeClr val="tx2">
                    <a:lumMod val="50000"/>
                  </a:schemeClr>
                </a:solidFill>
                <a:latin typeface="ArialMJ" pitchFamily="2" charset="0"/>
              </a:rPr>
              <a:t>ENTER USERNAME:</a:t>
            </a:r>
          </a:p>
          <a:p>
            <a:pPr marL="0" indent="0">
              <a:buNone/>
            </a:pPr>
            <a:r>
              <a:rPr lang="en-US" sz="2400" dirty="0">
                <a:solidFill>
                  <a:schemeClr val="tx2">
                    <a:lumMod val="50000"/>
                  </a:schemeClr>
                </a:solidFill>
                <a:latin typeface="ArialMJ" pitchFamily="2" charset="0"/>
              </a:rPr>
              <a:t>ENTER PASSWORD</a:t>
            </a:r>
            <a:r>
              <a:rPr lang="en-US" sz="2400" dirty="0" smtClean="0">
                <a:solidFill>
                  <a:schemeClr val="tx2">
                    <a:lumMod val="50000"/>
                  </a:schemeClr>
                </a:solidFill>
                <a:latin typeface="ArialMJ" pitchFamily="2" charset="0"/>
              </a:rPr>
              <a:t>:</a:t>
            </a:r>
          </a:p>
          <a:p>
            <a:pPr marL="0" indent="0">
              <a:buNone/>
            </a:pPr>
            <a:endParaRPr lang="en-US" sz="2400" dirty="0">
              <a:solidFill>
                <a:schemeClr val="tx2">
                  <a:lumMod val="50000"/>
                </a:schemeClr>
              </a:solidFill>
              <a:latin typeface="ArialMJ" pitchFamily="2" charset="0"/>
            </a:endParaRPr>
          </a:p>
          <a:p>
            <a:pPr marL="0" indent="0">
              <a:buNone/>
            </a:pPr>
            <a:endParaRPr lang="en-US" sz="2400" dirty="0" smtClean="0">
              <a:solidFill>
                <a:schemeClr val="tx2">
                  <a:lumMod val="50000"/>
                </a:schemeClr>
              </a:solidFill>
              <a:latin typeface="ArialMJ" pitchFamily="2" charset="0"/>
            </a:endParaRPr>
          </a:p>
          <a:p>
            <a:pPr marL="0" indent="0">
              <a:buNone/>
            </a:pPr>
            <a:endParaRPr lang="en-US" dirty="0">
              <a:solidFill>
                <a:schemeClr val="tx2">
                  <a:lumMod val="50000"/>
                </a:schemeClr>
              </a:solidFill>
              <a:latin typeface="ArialMJ" pitchFamily="2" charset="0"/>
            </a:endParaRPr>
          </a:p>
          <a:p>
            <a:pPr>
              <a:buFont typeface="Wingdings" panose="05000000000000000000" pitchFamily="2" charset="2"/>
              <a:buChar char="q"/>
            </a:pPr>
            <a:r>
              <a:rPr lang="en-US" sz="2600" dirty="0">
                <a:solidFill>
                  <a:schemeClr val="tx2">
                    <a:lumMod val="50000"/>
                  </a:schemeClr>
                </a:solidFill>
              </a:rPr>
              <a:t>You need to enter the Username and Password to get access to the Control Panel</a:t>
            </a:r>
          </a:p>
        </p:txBody>
      </p:sp>
    </p:spTree>
    <p:extLst>
      <p:ext uri="{BB962C8B-B14F-4D97-AF65-F5344CB8AC3E}">
        <p14:creationId xmlns:p14="http://schemas.microsoft.com/office/powerpoint/2010/main" val="3498908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Insert Record</a:t>
            </a:r>
            <a:endParaRPr lang="en-US" b="1" dirty="0"/>
          </a:p>
        </p:txBody>
      </p:sp>
      <p:sp>
        <p:nvSpPr>
          <p:cNvPr id="3" name="Text Placeholder 2"/>
          <p:cNvSpPr>
            <a:spLocks noGrp="1"/>
          </p:cNvSpPr>
          <p:nvPr>
            <p:ph type="body" sz="quarter" idx="13"/>
          </p:nvPr>
        </p:nvSpPr>
        <p:spPr>
          <a:xfrm>
            <a:off x="3278633" y="3368842"/>
            <a:ext cx="7965241" cy="751281"/>
          </a:xfrm>
        </p:spPr>
        <p:txBody>
          <a:bodyPr/>
          <a:lstStyle/>
          <a:p>
            <a:pPr marL="342900" indent="-342900">
              <a:buFont typeface="Wingdings" panose="05000000000000000000" pitchFamily="2" charset="2"/>
              <a:buChar char="q"/>
            </a:pPr>
            <a:r>
              <a:rPr lang="en-US" sz="2000" dirty="0">
                <a:solidFill>
                  <a:schemeClr val="tx1"/>
                </a:solidFill>
              </a:rPr>
              <a:t>You can add New Record of any employees</a:t>
            </a:r>
            <a:r>
              <a:rPr lang="en-US" dirty="0">
                <a:solidFill>
                  <a:schemeClr val="tx1"/>
                </a:solidFill>
              </a:rPr>
              <a:t>.</a:t>
            </a:r>
          </a:p>
        </p:txBody>
      </p:sp>
      <p:sp>
        <p:nvSpPr>
          <p:cNvPr id="4" name="Text Placeholder 3"/>
          <p:cNvSpPr>
            <a:spLocks noGrp="1"/>
          </p:cNvSpPr>
          <p:nvPr>
            <p:ph type="body" idx="1"/>
          </p:nvPr>
        </p:nvSpPr>
        <p:spPr>
          <a:xfrm>
            <a:off x="2589212" y="4354046"/>
            <a:ext cx="8915399" cy="2094880"/>
          </a:xfrm>
        </p:spPr>
        <p:txBody>
          <a:bodyPr>
            <a:noAutofit/>
          </a:bodyPr>
          <a:lstStyle/>
          <a:p>
            <a:pPr marL="285750" indent="-285750">
              <a:buFont typeface="Wingdings" panose="05000000000000000000" pitchFamily="2" charset="2"/>
              <a:buChar char="Ø"/>
            </a:pPr>
            <a:r>
              <a:rPr lang="en-US" sz="2000" b="1" dirty="0" smtClean="0"/>
              <a:t>Enter </a:t>
            </a:r>
            <a:r>
              <a:rPr lang="en-US" sz="2000" b="1" dirty="0"/>
              <a:t>employee </a:t>
            </a:r>
            <a:r>
              <a:rPr lang="en-US" sz="2000" b="1" dirty="0" smtClean="0"/>
              <a:t>name</a:t>
            </a:r>
          </a:p>
          <a:p>
            <a:pPr marL="285750" indent="-285750">
              <a:buFont typeface="Wingdings" panose="05000000000000000000" pitchFamily="2" charset="2"/>
              <a:buChar char="Ø"/>
            </a:pPr>
            <a:r>
              <a:rPr lang="en-US" sz="2000" b="1" dirty="0" smtClean="0"/>
              <a:t>Enter id</a:t>
            </a:r>
          </a:p>
          <a:p>
            <a:pPr marL="285750" indent="-285750">
              <a:buFont typeface="Wingdings" panose="05000000000000000000" pitchFamily="2" charset="2"/>
              <a:buChar char="Ø"/>
            </a:pPr>
            <a:r>
              <a:rPr lang="en-US" sz="2000" b="1" dirty="0" smtClean="0"/>
              <a:t>Enter address</a:t>
            </a:r>
          </a:p>
          <a:p>
            <a:pPr marL="285750" indent="-285750">
              <a:buFont typeface="Wingdings" panose="05000000000000000000" pitchFamily="2" charset="2"/>
              <a:buChar char="Ø"/>
            </a:pPr>
            <a:r>
              <a:rPr lang="en-US" sz="2000" b="1" dirty="0" smtClean="0"/>
              <a:t>Enter contact</a:t>
            </a:r>
          </a:p>
          <a:p>
            <a:pPr marL="285750" indent="-285750">
              <a:buFont typeface="Wingdings" panose="05000000000000000000" pitchFamily="2" charset="2"/>
              <a:buChar char="Ø"/>
            </a:pPr>
            <a:r>
              <a:rPr lang="en-US" sz="2000" b="1" dirty="0" smtClean="0"/>
              <a:t>Enter </a:t>
            </a:r>
            <a:r>
              <a:rPr lang="en-US" sz="2000" b="1" dirty="0"/>
              <a:t>Working </a:t>
            </a:r>
            <a:r>
              <a:rPr lang="en-US" sz="2000" b="1" dirty="0" smtClean="0"/>
              <a:t>Hours</a:t>
            </a:r>
          </a:p>
          <a:p>
            <a:pPr marL="285750" indent="-285750">
              <a:buFont typeface="Wingdings" panose="05000000000000000000" pitchFamily="2" charset="2"/>
              <a:buChar char="Ø"/>
            </a:pPr>
            <a:r>
              <a:rPr lang="en-US" sz="2000" b="1" dirty="0" smtClean="0"/>
              <a:t>Enter </a:t>
            </a:r>
            <a:r>
              <a:rPr lang="en-US" sz="2000" b="1" dirty="0" smtClean="0"/>
              <a:t>Grade</a:t>
            </a:r>
            <a:endParaRPr lang="en-US" sz="2000" b="1" dirty="0"/>
          </a:p>
        </p:txBody>
      </p:sp>
    </p:spTree>
    <p:extLst>
      <p:ext uri="{BB962C8B-B14F-4D97-AF65-F5344CB8AC3E}">
        <p14:creationId xmlns:p14="http://schemas.microsoft.com/office/powerpoint/2010/main" val="2224109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Display Record</a:t>
            </a:r>
            <a:endParaRPr lang="en-US" b="1" dirty="0"/>
          </a:p>
        </p:txBody>
      </p:sp>
      <p:sp>
        <p:nvSpPr>
          <p:cNvPr id="3" name="Text Placeholder 2"/>
          <p:cNvSpPr>
            <a:spLocks noGrp="1"/>
          </p:cNvSpPr>
          <p:nvPr>
            <p:ph type="body" sz="quarter" idx="13"/>
          </p:nvPr>
        </p:nvSpPr>
        <p:spPr>
          <a:xfrm>
            <a:off x="3275012" y="3505199"/>
            <a:ext cx="8371556" cy="553453"/>
          </a:xfrm>
        </p:spPr>
        <p:txBody>
          <a:bodyPr/>
          <a:lstStyle/>
          <a:p>
            <a:pPr marL="342900" indent="-342900">
              <a:buFont typeface="Wingdings" panose="05000000000000000000" pitchFamily="2" charset="2"/>
              <a:buChar char="q"/>
            </a:pPr>
            <a:r>
              <a:rPr lang="en-US" sz="2000" dirty="0"/>
              <a:t> </a:t>
            </a:r>
            <a:r>
              <a:rPr lang="en-US" sz="2000" dirty="0">
                <a:solidFill>
                  <a:schemeClr val="tx1"/>
                </a:solidFill>
              </a:rPr>
              <a:t>It will show all the record and </a:t>
            </a:r>
            <a:r>
              <a:rPr lang="en-US" sz="2000" dirty="0" smtClean="0">
                <a:solidFill>
                  <a:schemeClr val="tx1"/>
                </a:solidFill>
              </a:rPr>
              <a:t>information.</a:t>
            </a:r>
            <a:endParaRPr lang="en-US" sz="2000" dirty="0"/>
          </a:p>
        </p:txBody>
      </p:sp>
      <p:sp>
        <p:nvSpPr>
          <p:cNvPr id="4" name="Text Placeholder 3"/>
          <p:cNvSpPr>
            <a:spLocks noGrp="1"/>
          </p:cNvSpPr>
          <p:nvPr>
            <p:ph type="body" idx="1"/>
          </p:nvPr>
        </p:nvSpPr>
        <p:spPr>
          <a:xfrm>
            <a:off x="2849949" y="4058653"/>
            <a:ext cx="8915399" cy="2486526"/>
          </a:xfrm>
        </p:spPr>
        <p:txBody>
          <a:bodyPr>
            <a:normAutofit/>
          </a:bodyPr>
          <a:lstStyle/>
          <a:p>
            <a:pPr marL="342900" indent="-342900">
              <a:buFont typeface="Wingdings" panose="05000000000000000000" pitchFamily="2" charset="2"/>
              <a:buChar char="Ø"/>
            </a:pPr>
            <a:r>
              <a:rPr lang="en-US" sz="2000" dirty="0">
                <a:solidFill>
                  <a:srgbClr val="002060"/>
                </a:solidFill>
              </a:rPr>
              <a:t>Employee ID</a:t>
            </a:r>
            <a:r>
              <a:rPr lang="en-US" sz="2000" dirty="0" smtClean="0">
                <a:solidFill>
                  <a:srgbClr val="002060"/>
                </a:solidFill>
              </a:rPr>
              <a:t>:</a:t>
            </a:r>
            <a:r>
              <a:rPr lang="en-US" sz="2000" dirty="0">
                <a:solidFill>
                  <a:srgbClr val="002060"/>
                </a:solidFill>
              </a:rPr>
              <a:t/>
            </a:r>
            <a:br>
              <a:rPr lang="en-US" sz="2000" dirty="0">
                <a:solidFill>
                  <a:srgbClr val="002060"/>
                </a:solidFill>
              </a:rPr>
            </a:br>
            <a:r>
              <a:rPr lang="en-US" sz="2000" dirty="0">
                <a:solidFill>
                  <a:srgbClr val="002060"/>
                </a:solidFill>
              </a:rPr>
              <a:t>Employee Name:  </a:t>
            </a:r>
          </a:p>
          <a:p>
            <a:pPr marL="342900" indent="-342900">
              <a:buFont typeface="Wingdings" panose="05000000000000000000" pitchFamily="2" charset="2"/>
              <a:buChar char="Ø"/>
            </a:pPr>
            <a:r>
              <a:rPr lang="en-US" sz="2000" dirty="0">
                <a:solidFill>
                  <a:srgbClr val="002060"/>
                </a:solidFill>
              </a:rPr>
              <a:t>Employee Salary:</a:t>
            </a:r>
          </a:p>
          <a:p>
            <a:pPr marL="342900" indent="-342900">
              <a:buFont typeface="Wingdings" panose="05000000000000000000" pitchFamily="2" charset="2"/>
              <a:buChar char="Ø"/>
            </a:pPr>
            <a:r>
              <a:rPr lang="en-US" sz="2000" dirty="0">
                <a:solidFill>
                  <a:srgbClr val="002060"/>
                </a:solidFill>
              </a:rPr>
              <a:t>Employee Group ID:</a:t>
            </a:r>
          </a:p>
          <a:p>
            <a:pPr marL="342900" indent="-342900">
              <a:buFont typeface="Wingdings" panose="05000000000000000000" pitchFamily="2" charset="2"/>
              <a:buChar char="Ø"/>
            </a:pPr>
            <a:r>
              <a:rPr lang="en-US" sz="2000" dirty="0">
                <a:solidFill>
                  <a:srgbClr val="002060"/>
                </a:solidFill>
              </a:rPr>
              <a:t>Employee Address:</a:t>
            </a:r>
          </a:p>
          <a:p>
            <a:endParaRPr lang="en-US" dirty="0"/>
          </a:p>
        </p:txBody>
      </p:sp>
    </p:spTree>
    <p:extLst>
      <p:ext uri="{BB962C8B-B14F-4D97-AF65-F5344CB8AC3E}">
        <p14:creationId xmlns:p14="http://schemas.microsoft.com/office/powerpoint/2010/main" val="885470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9948" y="112295"/>
            <a:ext cx="8393926" cy="2410254"/>
          </a:xfrm>
        </p:spPr>
        <p:txBody>
          <a:bodyPr/>
          <a:lstStyle/>
          <a:p>
            <a:r>
              <a:rPr lang="en-US" b="1" dirty="0" smtClean="0"/>
              <a:t>Search Record</a:t>
            </a:r>
            <a:endParaRPr lang="en-US" b="1" dirty="0"/>
          </a:p>
        </p:txBody>
      </p:sp>
      <p:sp>
        <p:nvSpPr>
          <p:cNvPr id="3" name="Text Placeholder 2"/>
          <p:cNvSpPr>
            <a:spLocks noGrp="1"/>
          </p:cNvSpPr>
          <p:nvPr>
            <p:ph type="body" sz="quarter" idx="13"/>
          </p:nvPr>
        </p:nvSpPr>
        <p:spPr>
          <a:xfrm>
            <a:off x="3562559" y="1917030"/>
            <a:ext cx="8229599" cy="848847"/>
          </a:xfrm>
        </p:spPr>
        <p:txBody>
          <a:bodyPr/>
          <a:lstStyle/>
          <a:p>
            <a:pPr marL="342900" indent="-342900">
              <a:buFont typeface="Wingdings" panose="05000000000000000000" pitchFamily="2" charset="2"/>
              <a:buChar char="q"/>
            </a:pPr>
            <a:r>
              <a:rPr lang="en-US" sz="2000" dirty="0">
                <a:solidFill>
                  <a:schemeClr val="tx1"/>
                </a:solidFill>
              </a:rPr>
              <a:t>we can search any employee Record.</a:t>
            </a:r>
            <a:br>
              <a:rPr lang="en-US" sz="2000" dirty="0">
                <a:solidFill>
                  <a:schemeClr val="tx1"/>
                </a:solidFill>
              </a:rPr>
            </a:br>
            <a:r>
              <a:rPr lang="en-US" sz="2000" dirty="0">
                <a:solidFill>
                  <a:schemeClr val="tx1"/>
                </a:solidFill>
              </a:rPr>
              <a:t>Enter ID for Search:</a:t>
            </a:r>
            <a:br>
              <a:rPr lang="en-US" sz="2000" dirty="0">
                <a:solidFill>
                  <a:schemeClr val="tx1"/>
                </a:solidFill>
              </a:rPr>
            </a:br>
            <a:endParaRPr lang="en-US" sz="2000" dirty="0"/>
          </a:p>
        </p:txBody>
      </p:sp>
      <p:sp>
        <p:nvSpPr>
          <p:cNvPr id="4" name="Text Placeholder 3"/>
          <p:cNvSpPr>
            <a:spLocks noGrp="1"/>
          </p:cNvSpPr>
          <p:nvPr>
            <p:ph type="body" idx="1"/>
          </p:nvPr>
        </p:nvSpPr>
        <p:spPr>
          <a:xfrm>
            <a:off x="2354218" y="3295886"/>
            <a:ext cx="9458409" cy="2062796"/>
          </a:xfrm>
        </p:spPr>
        <p:txBody>
          <a:bodyPr>
            <a:noAutofit/>
          </a:bodyPr>
          <a:lstStyle/>
          <a:p>
            <a:endParaRPr lang="en-US" sz="2400" dirty="0"/>
          </a:p>
          <a:p>
            <a:r>
              <a:rPr lang="en-US" sz="2400" dirty="0">
                <a:solidFill>
                  <a:srgbClr val="002060"/>
                </a:solidFill>
              </a:rPr>
              <a:t>Data of employee </a:t>
            </a:r>
            <a:r>
              <a:rPr lang="en-US" sz="2400" dirty="0" smtClean="0">
                <a:solidFill>
                  <a:srgbClr val="002060"/>
                </a:solidFill>
              </a:rPr>
              <a:t>No.</a:t>
            </a:r>
            <a:endParaRPr lang="en-US" sz="2400" dirty="0">
              <a:solidFill>
                <a:srgbClr val="002060"/>
              </a:solidFill>
            </a:endParaRPr>
          </a:p>
          <a:p>
            <a:r>
              <a:rPr lang="en-US" sz="2400" dirty="0">
                <a:solidFill>
                  <a:srgbClr val="002060"/>
                </a:solidFill>
              </a:rPr>
              <a:t>Name</a:t>
            </a:r>
            <a:r>
              <a:rPr lang="en-US" sz="2400" dirty="0" smtClean="0">
                <a:solidFill>
                  <a:srgbClr val="002060"/>
                </a:solidFill>
              </a:rPr>
              <a:t>:</a:t>
            </a:r>
            <a:endParaRPr lang="en-US" sz="2400" dirty="0">
              <a:solidFill>
                <a:srgbClr val="002060"/>
              </a:solidFill>
            </a:endParaRPr>
          </a:p>
          <a:p>
            <a:r>
              <a:rPr lang="en-US" sz="2400" dirty="0">
                <a:solidFill>
                  <a:srgbClr val="002060"/>
                </a:solidFill>
              </a:rPr>
              <a:t>ID: </a:t>
            </a:r>
          </a:p>
          <a:p>
            <a:r>
              <a:rPr lang="en-US" sz="2400" dirty="0">
                <a:solidFill>
                  <a:srgbClr val="002060"/>
                </a:solidFill>
              </a:rPr>
              <a:t>Address: </a:t>
            </a:r>
          </a:p>
          <a:p>
            <a:r>
              <a:rPr lang="en-US" sz="2400" dirty="0">
                <a:solidFill>
                  <a:srgbClr val="002060"/>
                </a:solidFill>
              </a:rPr>
              <a:t>Contact: </a:t>
            </a:r>
          </a:p>
          <a:p>
            <a:r>
              <a:rPr lang="en-US" sz="2400" dirty="0">
                <a:solidFill>
                  <a:srgbClr val="002060"/>
                </a:solidFill>
              </a:rPr>
              <a:t>Grade: </a:t>
            </a:r>
          </a:p>
          <a:p>
            <a:r>
              <a:rPr lang="en-US" sz="2400" dirty="0">
                <a:solidFill>
                  <a:srgbClr val="002060"/>
                </a:solidFill>
              </a:rPr>
              <a:t>Salary: </a:t>
            </a:r>
          </a:p>
        </p:txBody>
      </p:sp>
    </p:spTree>
    <p:extLst>
      <p:ext uri="{BB962C8B-B14F-4D97-AF65-F5344CB8AC3E}">
        <p14:creationId xmlns:p14="http://schemas.microsoft.com/office/powerpoint/2010/main" val="948798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Modify Record</a:t>
            </a:r>
            <a:endParaRPr lang="en-US" b="1" dirty="0"/>
          </a:p>
        </p:txBody>
      </p:sp>
      <p:sp>
        <p:nvSpPr>
          <p:cNvPr id="3" name="Text Placeholder 2"/>
          <p:cNvSpPr>
            <a:spLocks noGrp="1"/>
          </p:cNvSpPr>
          <p:nvPr>
            <p:ph type="body" idx="1"/>
          </p:nvPr>
        </p:nvSpPr>
        <p:spPr/>
        <p:txBody>
          <a:bodyPr/>
          <a:lstStyle/>
          <a:p>
            <a:pPr marL="457200" indent="-457200">
              <a:buFont typeface="Wingdings" panose="05000000000000000000" pitchFamily="2" charset="2"/>
              <a:buChar char="q"/>
            </a:pPr>
            <a:r>
              <a:rPr lang="en-US" sz="2800" dirty="0">
                <a:solidFill>
                  <a:schemeClr val="tx1"/>
                </a:solidFill>
              </a:rPr>
              <a:t>Enter employee ID for modify</a:t>
            </a:r>
            <a:r>
              <a:rPr lang="en-US" dirty="0">
                <a:solidFill>
                  <a:schemeClr val="tx1"/>
                </a:solidFill>
              </a:rPr>
              <a:t>:</a:t>
            </a:r>
            <a:r>
              <a:rPr lang="en-US" sz="3200" b="1" i="1" u="sng" dirty="0"/>
              <a:t/>
            </a:r>
            <a:br>
              <a:rPr lang="en-US" sz="3200" b="1" i="1" u="sng" dirty="0"/>
            </a:br>
            <a:endParaRPr lang="en-US" dirty="0"/>
          </a:p>
        </p:txBody>
      </p:sp>
    </p:spTree>
    <p:extLst>
      <p:ext uri="{BB962C8B-B14F-4D97-AF65-F5344CB8AC3E}">
        <p14:creationId xmlns:p14="http://schemas.microsoft.com/office/powerpoint/2010/main" val="85220019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200</TotalTime>
  <Words>239</Words>
  <Application>Microsoft Office PowerPoint</Application>
  <PresentationFormat>Widescreen</PresentationFormat>
  <Paragraphs>61</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Algerian</vt:lpstr>
      <vt:lpstr>Arial</vt:lpstr>
      <vt:lpstr>ArialMJ</vt:lpstr>
      <vt:lpstr>Century Gothic</vt:lpstr>
      <vt:lpstr>Wingdings</vt:lpstr>
      <vt:lpstr>Wingdings 3</vt:lpstr>
      <vt:lpstr>Wisp</vt:lpstr>
      <vt:lpstr>C++ PROJECT</vt:lpstr>
      <vt:lpstr>Project Name :  Employee Management System</vt:lpstr>
      <vt:lpstr>Employee Management System(EMS)</vt:lpstr>
      <vt:lpstr>Control Panel</vt:lpstr>
      <vt:lpstr>Welcome to Employee Management System</vt:lpstr>
      <vt:lpstr>Insert Record</vt:lpstr>
      <vt:lpstr>Display Record</vt:lpstr>
      <vt:lpstr>Search Record</vt:lpstr>
      <vt:lpstr>Modify Record</vt:lpstr>
      <vt:lpstr>Delete Record</vt:lpstr>
      <vt:lpstr>Logout Option</vt:lpstr>
      <vt:lpstr>Thank You Sir!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PROJECT</dc:title>
  <dc:creator>ACER</dc:creator>
  <cp:lastModifiedBy>ACER</cp:lastModifiedBy>
  <cp:revision>15</cp:revision>
  <dcterms:created xsi:type="dcterms:W3CDTF">2023-10-20T18:09:11Z</dcterms:created>
  <dcterms:modified xsi:type="dcterms:W3CDTF">2023-10-21T04:58:55Z</dcterms:modified>
</cp:coreProperties>
</file>