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SageLoRA: A Hybrid AI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Document + Web + LoRA-based Fine-Tuning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🔗 Powered by HuggingFace, PEFT, Gradio, and SerpAPI</a:t>
            </a:r>
          </a:p>
          <a:p>
            <a:r>
              <a:t>📁 Project: SageLoRA</a:t>
            </a:r>
          </a:p>
          <a:p>
            <a:r>
              <a:t>🎥 Ready for presentation or video walkthroughs!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SageLoRA is a hybrid chatbot using document understanding, web search, and LoRA-tuned LLMs.</a:t>
            </a:r>
          </a:p>
          <a:p>
            <a:r>
              <a:t>🔹 Built for QA and general conversation.</a:t>
            </a:r>
          </a:p>
          <a:p>
            <a:r>
              <a:t>🔹 Capable of real-time lookup and fine-tuned reasoning.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Document Upload and QA</a:t>
            </a:r>
          </a:p>
          <a:p>
            <a:r>
              <a:t>✅ Web Search via SerpAPI</a:t>
            </a:r>
          </a:p>
          <a:p>
            <a:r>
              <a:t>✅ LoRA Fine-tuning on SQuAD data</a:t>
            </a:r>
          </a:p>
          <a:p>
            <a:r>
              <a:t>✅ Prompt Routing (greeting, QA, chat)</a:t>
            </a:r>
          </a:p>
          <a:p>
            <a:r>
              <a:t>✅ Gradio UI with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Document Ingestion (PDF/Text)</a:t>
            </a:r>
          </a:p>
          <a:p>
            <a:r>
              <a:t>2. Prompt Routing</a:t>
            </a:r>
          </a:p>
          <a:p>
            <a:r>
              <a:t>3. Document-Based QA</a:t>
            </a:r>
          </a:p>
          <a:p>
            <a:r>
              <a:t>4. Web Search if needed</a:t>
            </a:r>
          </a:p>
          <a:p>
            <a:r>
              <a:t>5. Final response polishing using base LLM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Transformers (DeepSeek 7B)</a:t>
            </a:r>
          </a:p>
          <a:p>
            <a:r>
              <a:t>🧠 LoRA (Low-Rank Adaptation)</a:t>
            </a:r>
          </a:p>
          <a:p>
            <a:r>
              <a:t>🔗 SerpAPI Integration</a:t>
            </a:r>
          </a:p>
          <a:p>
            <a:r>
              <a:t>🛠️ PEFT, Accelerate, Bitsandbytes</a:t>
            </a:r>
          </a:p>
          <a:p>
            <a:r>
              <a:t>🧪 Trained on SQuAD dataset subset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No audio/video/image input handling</a:t>
            </a:r>
          </a:p>
          <a:p>
            <a:r>
              <a:t>🟡 Basic context memory (not persistent)</a:t>
            </a:r>
          </a:p>
          <a:p>
            <a:r>
              <a:t>🟡 No vector database retrieval yet</a:t>
            </a:r>
          </a:p>
          <a:p>
            <a:r>
              <a:t>❌ No MLOps or deployment pipelines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Add vector DB for smarter RAG</a:t>
            </a:r>
          </a:p>
          <a:p>
            <a:r>
              <a:t>🖼️ Support for image &amp; audio input</a:t>
            </a:r>
          </a:p>
          <a:p>
            <a:r>
              <a:t>📦 Containerize for deployment (Docker/K8s)</a:t>
            </a:r>
          </a:p>
          <a:p>
            <a:r>
              <a:t>📈 Add automatic evaluation metrics</a:t>
            </a:r>
          </a:p>
          <a:p>
            <a:r>
              <a:t>🧠 Extend with multimodal &amp; agentic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Beginner Story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Imagine a bot that reads your documents... 📄</a:t>
            </a:r>
          </a:p>
          <a:p>
            <a:r>
              <a:t>...searches the web if it doesn’t know... 🌐</a:t>
            </a:r>
          </a:p>
          <a:p>
            <a:r>
              <a:t>...answers clearly using its memory... 🧠</a:t>
            </a:r>
          </a:p>
          <a:p>
            <a:r>
              <a:t>...and keeps getting smarter through training. 🛠️</a:t>
            </a:r>
          </a:p>
          <a:p>
            <a:r>
              <a:t>That’s SageLoRA! 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Coverage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Document Understanding, Few-shot, RAG, Grounding, Agents</a:t>
            </a:r>
          </a:p>
          <a:p>
            <a:r>
              <a:t>🟡 Vector DB, Embeddings, Context Caching, Eval</a:t>
            </a:r>
          </a:p>
          <a:p>
            <a:r>
              <a:t>❌ Image/Video/Audio understanding, MLOps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