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868"/>
    <a:srgbClr val="9B0909"/>
    <a:srgbClr val="2E2F3C"/>
    <a:srgbClr val="484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6400-B33E-4480-AE48-4E5A7E1E845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0344D-6DAF-4C34-BB34-D8A9AB736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3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0344D-6DAF-4C34-BB34-D8A9AB7363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4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AEC-2B28-A273-8BCA-911B128B5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805-956C-60A8-E541-0C01F16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F960-85A4-C396-C7B7-2F11B877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9092-CF9B-6A92-302C-7E7715E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FDD7-99D4-70F4-4739-8E5A639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A59E-700C-D1D6-C015-ABC46F0B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569F7-440F-0D7C-F51B-8845C7D7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A43D-0A41-AACA-3852-2D78DAB5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B280-B942-74B1-6C89-93883693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5846-4996-7BA2-D615-F1934C2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390E1-9F86-9E43-BC96-54C866168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A17BA-788B-7AE8-75F7-AA4C8ECF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141C-96D7-2039-318D-43FE2314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26A2-1C91-C4C6-9688-BD6E3041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75D4-8C98-9AEB-4A84-539D8007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DC8B-20AB-315A-35FC-2830899C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5294-F5F8-EC8B-1E11-38A57387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0-D43E-349C-D29A-784ED4A8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CCB9-8536-FFBC-3DD0-E654C9D9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2ADB-978C-D677-6951-113580CD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5172-F6EC-1AC8-045C-FFF1AAA4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19F5-3B88-631A-F856-2FDBF9F16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470B-E2D4-8BFD-857E-24FEB378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1162-B349-148F-6EEC-A0978EF7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CBC6-0808-9781-6F26-D836C2E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1E3-0C88-85B8-2F41-18929E5F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0E08-614B-8EDD-3D1D-F24374A0E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ADBE-3870-B730-8333-6AF903E6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E25F-2FE3-1157-5466-F9CC3292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FEFF-FF06-DFEC-9809-636CF4A7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9CFC5-8A30-94FA-066D-47A04A2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7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5802-CED8-51CB-D0EF-45B67562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630B-E266-A8E2-B12F-BFDA235B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EDBF1-ADB7-1E5E-1CED-C680D7C0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1E35E-5F0B-8E0B-3FE7-67DAECE52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6DDC-9218-B82E-33C7-CA92DA4A4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F02E9-1CA7-312A-86DF-F0BE54E1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0E7C8-DB2F-BEF7-A489-C705DD81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F11B5-1940-23CF-2762-F15C19CB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5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ED11-915E-8AC9-A16E-1AD0143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AA03B-8172-10B4-0AFE-5AAF380C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95B94-8186-11CA-9948-9B0C6EA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B5DA-780A-4BA3-0E09-312EF03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8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1F955-4AB2-5FCE-CD00-84DAE469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BC62B-2ACB-601F-40D8-3F0FDFC3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2ED7-B162-3952-586B-0685FBE6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8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D9D-523E-6F9E-B87B-BA1EE2A9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EF83-0C73-97B9-B03A-3155C093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6CE59-5008-F4BC-EC78-10D6139E3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4D13-A642-6074-9B86-7C54AE7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5F5D-0C00-7489-1B0B-73CE6A1E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9142-E98A-FBB1-C0C7-9AA8B6D7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F1B-DDCF-6148-A497-DB31BD76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BC39-F901-09B8-FC53-5A2BF9606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99B3-F934-2579-75E6-62E37D0D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CF5F-53E4-C891-045C-AB004913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FE33-B16C-265F-EEEA-E97CF445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2B23-96E2-37C4-50AD-7AAA59C7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7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5D357-D08F-91CC-BC73-49562561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FD3FB-DFEF-F9F2-9D0F-0FDF48D1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9021-E9FD-B697-5405-AA199F0D2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FA90-2364-4470-A8B5-E4D30EFE7A1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627E-9F62-7A07-D504-FD8DA7CA5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8CBD-AACD-BDA6-203A-D9108DD36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BBD3-CF31-4FE1-AF30-1B3C02D2C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3BE849-6B70-A966-87A2-7BC69193232B}"/>
              </a:ext>
            </a:extLst>
          </p:cNvPr>
          <p:cNvSpPr/>
          <p:nvPr/>
        </p:nvSpPr>
        <p:spPr>
          <a:xfrm>
            <a:off x="467524" y="328201"/>
            <a:ext cx="11521440" cy="6201598"/>
          </a:xfrm>
          <a:prstGeom prst="roundRect">
            <a:avLst>
              <a:gd name="adj" fmla="val 3658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C3E5A3-AC0E-5AB2-357D-C9BD1AB7913B}"/>
              </a:ext>
            </a:extLst>
          </p:cNvPr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658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FDA7D1-FD31-17D2-A187-977ED8C6203C}"/>
              </a:ext>
            </a:extLst>
          </p:cNvPr>
          <p:cNvSpPr/>
          <p:nvPr/>
        </p:nvSpPr>
        <p:spPr>
          <a:xfrm>
            <a:off x="4729316" y="519538"/>
            <a:ext cx="6995160" cy="2862072"/>
          </a:xfrm>
          <a:prstGeom prst="roundRect">
            <a:avLst>
              <a:gd name="adj" fmla="val 5330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5C3E7E-5AC8-8198-9A3D-CB7A8B0F7FC7}"/>
              </a:ext>
            </a:extLst>
          </p:cNvPr>
          <p:cNvSpPr/>
          <p:nvPr/>
        </p:nvSpPr>
        <p:spPr>
          <a:xfrm>
            <a:off x="8277188" y="3566160"/>
            <a:ext cx="3447288" cy="2724912"/>
          </a:xfrm>
          <a:prstGeom prst="roundRect">
            <a:avLst>
              <a:gd name="adj" fmla="val 5330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72D56D-5AE8-9F9C-E7DB-5CF762B04AD3}"/>
              </a:ext>
            </a:extLst>
          </p:cNvPr>
          <p:cNvSpPr/>
          <p:nvPr/>
        </p:nvSpPr>
        <p:spPr>
          <a:xfrm>
            <a:off x="4729316" y="3566160"/>
            <a:ext cx="3447288" cy="2724912"/>
          </a:xfrm>
          <a:prstGeom prst="roundRect">
            <a:avLst>
              <a:gd name="adj" fmla="val 5330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95C1BE-8DEB-263C-98DA-E74EBFB05FA0}"/>
              </a:ext>
            </a:extLst>
          </p:cNvPr>
          <p:cNvSpPr/>
          <p:nvPr/>
        </p:nvSpPr>
        <p:spPr>
          <a:xfrm>
            <a:off x="494440" y="533941"/>
            <a:ext cx="657532" cy="652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raphic 10" descr="Users with solid fill">
            <a:extLst>
              <a:ext uri="{FF2B5EF4-FFF2-40B4-BE49-F238E27FC236}">
                <a16:creationId xmlns:a16="http://schemas.microsoft.com/office/drawing/2014/main" id="{CE72C7D0-9D5E-CFF0-1185-6132CFD63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550" y="607043"/>
            <a:ext cx="597311" cy="597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A33E7E-0F46-BFC8-732A-91D769B6C413}"/>
              </a:ext>
            </a:extLst>
          </p:cNvPr>
          <p:cNvSpPr txBox="1"/>
          <p:nvPr/>
        </p:nvSpPr>
        <p:spPr>
          <a:xfrm>
            <a:off x="1123984" y="328201"/>
            <a:ext cx="2617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gradFill flip="none" rotWithShape="1">
                  <a:gsLst>
                    <a:gs pos="2900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rPr>
              <a:t>HR Attrition</a:t>
            </a:r>
            <a:endParaRPr lang="en-IN" sz="3200" spc="300" dirty="0">
              <a:gradFill flip="none" rotWithShape="1">
                <a:gsLst>
                  <a:gs pos="2900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BE4DF-057D-5239-247C-987C672963BB}"/>
              </a:ext>
            </a:extLst>
          </p:cNvPr>
          <p:cNvSpPr txBox="1"/>
          <p:nvPr/>
        </p:nvSpPr>
        <p:spPr>
          <a:xfrm>
            <a:off x="1254105" y="757380"/>
            <a:ext cx="284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gradFill flip="none" rotWithShape="1">
                  <a:gsLst>
                    <a:gs pos="4200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Berlin Sans FB Demi" panose="020E0802020502020306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</a:t>
            </a:r>
            <a:r>
              <a:rPr lang="en-US" sz="3200" dirty="0">
                <a:gradFill flip="none" rotWithShape="1">
                  <a:gsLst>
                    <a:gs pos="4200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Berlin Sans FB Demi" panose="020E0802020502020306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ashboard</a:t>
            </a:r>
            <a:endParaRPr lang="en-IN" sz="3200" dirty="0">
              <a:gradFill flip="none" rotWithShape="1">
                <a:gsLst>
                  <a:gs pos="4200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Berlin Sans FB Demi" panose="020E0802020502020306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Avishi Jain</dc:creator>
  <cp:lastModifiedBy>Avishi Jain</cp:lastModifiedBy>
  <cp:revision>3</cp:revision>
  <dcterms:created xsi:type="dcterms:W3CDTF">2024-04-18T16:43:22Z</dcterms:created>
  <dcterms:modified xsi:type="dcterms:W3CDTF">2024-04-22T15:16:06Z</dcterms:modified>
</cp:coreProperties>
</file>