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2" r:id="rId4"/>
    <p:sldId id="261" r:id="rId5"/>
    <p:sldId id="263" r:id="rId6"/>
    <p:sldId id="264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tin Jindal" initials="N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68" autoAdjust="0"/>
    <p:restoredTop sz="95196" autoAdjust="0"/>
  </p:normalViewPr>
  <p:slideViewPr>
    <p:cSldViewPr snapToGrid="0">
      <p:cViewPr varScale="1">
        <p:scale>
          <a:sx n="81" d="100"/>
          <a:sy n="81" d="100"/>
        </p:scale>
        <p:origin x="11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C60D-2F3F-42E5-84FD-1E5CFB88DEE6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1DC2-1639-4EF1-B30B-6B8522150E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C60D-2F3F-42E5-84FD-1E5CFB88DEE6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1DC2-1639-4EF1-B30B-6B8522150E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C60D-2F3F-42E5-84FD-1E5CFB88DEE6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1DC2-1639-4EF1-B30B-6B8522150E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C60D-2F3F-42E5-84FD-1E5CFB88DEE6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1DC2-1639-4EF1-B30B-6B8522150E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C60D-2F3F-42E5-84FD-1E5CFB88DEE6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1DC2-1639-4EF1-B30B-6B8522150E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C60D-2F3F-42E5-84FD-1E5CFB88DEE6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1DC2-1639-4EF1-B30B-6B8522150E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C60D-2F3F-42E5-84FD-1E5CFB88DEE6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1DC2-1639-4EF1-B30B-6B8522150E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C60D-2F3F-42E5-84FD-1E5CFB88DEE6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1DC2-1639-4EF1-B30B-6B8522150E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C60D-2F3F-42E5-84FD-1E5CFB88DEE6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1DC2-1639-4EF1-B30B-6B8522150E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C60D-2F3F-42E5-84FD-1E5CFB88DEE6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1DC2-1639-4EF1-B30B-6B8522150E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C60D-2F3F-42E5-84FD-1E5CFB88DEE6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1DC2-1639-4EF1-B30B-6B8522150E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DC60D-2F3F-42E5-84FD-1E5CFB88DEE6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E1DC2-1639-4EF1-B30B-6B8522150E4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5037926" y="381193"/>
            <a:ext cx="3748682" cy="6172390"/>
            <a:chOff x="6927381" y="-760126"/>
            <a:chExt cx="4998243" cy="8229853"/>
          </a:xfrm>
        </p:grpSpPr>
        <p:grpSp>
          <p:nvGrpSpPr>
            <p:cNvPr id="80" name="Group 79"/>
            <p:cNvGrpSpPr/>
            <p:nvPr/>
          </p:nvGrpSpPr>
          <p:grpSpPr>
            <a:xfrm>
              <a:off x="6927381" y="1728565"/>
              <a:ext cx="4858010" cy="5741162"/>
              <a:chOff x="7202043" y="1820543"/>
              <a:chExt cx="4308686" cy="5091975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7202043" y="1820543"/>
                <a:ext cx="3567859" cy="5091975"/>
                <a:chOff x="-443486" y="5943038"/>
                <a:chExt cx="3567859" cy="5091975"/>
              </a:xfrm>
            </p:grpSpPr>
            <p:sp>
              <p:nvSpPr>
                <p:cNvPr id="71" name="TextBox 70"/>
                <p:cNvSpPr txBox="1"/>
                <p:nvPr/>
              </p:nvSpPr>
              <p:spPr>
                <a:xfrm>
                  <a:off x="-443486" y="5943038"/>
                  <a:ext cx="818766" cy="5459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sz="2400" b="1" dirty="0">
                    <a:solidFill>
                      <a:schemeClr val="accent2"/>
                    </a:solidFill>
                    <a:latin typeface="Georgia Pro Cond" panose="02040506050405020303" pitchFamily="18" charset="0"/>
                  </a:endParaRPr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-273582" y="8917947"/>
                  <a:ext cx="3397955" cy="21170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spcBef>
                      <a:spcPts val="450"/>
                    </a:spcBef>
                  </a:pPr>
                  <a:r>
                    <a:rPr lang="en-US" sz="3600" b="1" dirty="0">
                      <a:solidFill>
                        <a:schemeClr val="bg1"/>
                      </a:solidFill>
                      <a:latin typeface="Georgia Pro Light" panose="02040302050405020303" pitchFamily="18" charset="0"/>
                    </a:rPr>
                    <a:t>Presented By:</a:t>
                  </a:r>
                </a:p>
                <a:p>
                  <a:pPr>
                    <a:spcBef>
                      <a:spcPts val="450"/>
                    </a:spcBef>
                  </a:pPr>
                  <a:r>
                    <a:rPr lang="en-US" sz="3600" b="1" dirty="0">
                      <a:solidFill>
                        <a:schemeClr val="bg1"/>
                      </a:solidFill>
                      <a:latin typeface="Georgia Pro Light" panose="02040302050405020303" pitchFamily="18" charset="0"/>
                    </a:rPr>
                    <a:t>Avishi </a:t>
                  </a:r>
                </a:p>
                <a:p>
                  <a:pPr>
                    <a:spcBef>
                      <a:spcPts val="450"/>
                    </a:spcBef>
                  </a:pPr>
                  <a:r>
                    <a:rPr lang="en-US" sz="3600" b="1" dirty="0">
                      <a:solidFill>
                        <a:schemeClr val="bg1"/>
                      </a:solidFill>
                      <a:latin typeface="Georgia Pro Light" panose="02040302050405020303" pitchFamily="18" charset="0"/>
                    </a:rPr>
                    <a:t>(2111981292)</a:t>
                  </a:r>
                </a:p>
              </p:txBody>
            </p:sp>
          </p:grpSp>
          <p:sp>
            <p:nvSpPr>
              <p:cNvPr id="75" name="TextBox 74"/>
              <p:cNvSpPr txBox="1"/>
              <p:nvPr/>
            </p:nvSpPr>
            <p:spPr>
              <a:xfrm>
                <a:off x="7202043" y="3448560"/>
                <a:ext cx="818766" cy="5459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400" b="1" dirty="0">
                  <a:solidFill>
                    <a:schemeClr val="accent3"/>
                  </a:solidFill>
                  <a:latin typeface="Georgia Pro Cond" panose="02040506050405020303" pitchFamily="18" charset="0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8112773" y="4976551"/>
                <a:ext cx="3397956" cy="2183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450"/>
                  </a:spcBef>
                </a:pPr>
                <a:endParaRPr lang="en-US" sz="1200" b="1" dirty="0">
                  <a:solidFill>
                    <a:schemeClr val="bg1"/>
                  </a:solidFill>
                  <a:latin typeface="Georgia" panose="02040502050405020303" charset="0"/>
                </a:endParaRPr>
              </a:p>
            </p:txBody>
          </p:sp>
        </p:grpSp>
        <p:sp>
          <p:nvSpPr>
            <p:cNvPr id="81" name="TextBox 80"/>
            <p:cNvSpPr txBox="1"/>
            <p:nvPr/>
          </p:nvSpPr>
          <p:spPr>
            <a:xfrm>
              <a:off x="6966594" y="-760126"/>
              <a:ext cx="4959030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sz="2100" b="1" dirty="0">
                <a:solidFill>
                  <a:schemeClr val="bg1"/>
                </a:solidFill>
                <a:latin typeface="Georgia" panose="02040502050405020303" charset="0"/>
                <a:ea typeface="Cambria" panose="02040503050406030204" pitchFamily="18" charset="0"/>
                <a:cs typeface="+mj-cs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4619" cy="13370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63294B2B-06E7-C37D-05C9-275B72415B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CCDDFF89-901C-38AA-47BB-CF2140D00B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05BE87E0-3790-84FD-2622-8C2F22E4E3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FE05CF52-0F2E-73DF-502B-5154062901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09946E-BD28-540E-D183-5FFE4F3CA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902" y="1399480"/>
            <a:ext cx="6598763" cy="261979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xit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xit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animEffect transition="out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4" presetClass="exit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animEffect transition="out" filter="randombar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4" presetClass="exit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FB69FC4-AA7A-0600-7E56-06829A9E5E65}"/>
              </a:ext>
            </a:extLst>
          </p:cNvPr>
          <p:cNvSpPr txBox="1"/>
          <p:nvPr/>
        </p:nvSpPr>
        <p:spPr>
          <a:xfrm>
            <a:off x="5335571" y="778894"/>
            <a:ext cx="3148553" cy="510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/>
              <a:t>PURPOSE:-</a:t>
            </a:r>
          </a:p>
          <a:p>
            <a:endParaRPr lang="en-US" dirty="0"/>
          </a:p>
          <a:p>
            <a:pPr marL="514350" indent="-514350">
              <a:buAutoNum type="arabicPeriod"/>
            </a:pPr>
            <a:r>
              <a:rPr lang="en-US" sz="2400" dirty="0"/>
              <a:t>To acquire more practical knowledge about front-end technologies.</a:t>
            </a:r>
          </a:p>
          <a:p>
            <a:pPr marL="514350" indent="-514350">
              <a:buAutoNum type="arabicPeriod"/>
            </a:pPr>
            <a:endParaRPr lang="en-US" sz="2400" dirty="0"/>
          </a:p>
          <a:p>
            <a:pPr marL="514350" indent="-514350">
              <a:buAutoNum type="arabicPeriod"/>
            </a:pPr>
            <a:r>
              <a:rPr lang="en-US" sz="2400" b="0" i="0" dirty="0">
                <a:effectLst/>
                <a:latin typeface="Söhne"/>
              </a:rPr>
              <a:t>This project aims to serve as an educational resource for the students.</a:t>
            </a:r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18693F-3524-4B7C-E3AC-8E6552BB0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74" y="480767"/>
            <a:ext cx="4562573" cy="58540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95" y="263119"/>
            <a:ext cx="2154619" cy="13370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D0DCF-5351-5A5E-4EC1-BFA59F98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2238" y="188322"/>
            <a:ext cx="7886700" cy="1325563"/>
          </a:xfrm>
        </p:spPr>
        <p:txBody>
          <a:bodyPr/>
          <a:lstStyle/>
          <a:p>
            <a:r>
              <a:rPr lang="en-IN" b="1" dirty="0"/>
              <a:t>    OBJECTIVES: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EF1324-6C23-1C99-447F-11C31FE134E9}"/>
              </a:ext>
            </a:extLst>
          </p:cNvPr>
          <p:cNvSpPr txBox="1"/>
          <p:nvPr/>
        </p:nvSpPr>
        <p:spPr>
          <a:xfrm>
            <a:off x="4791765" y="1513885"/>
            <a:ext cx="41919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400" b="0" i="0" dirty="0">
                <a:effectLst/>
                <a:latin typeface="Calibri (Body)"/>
              </a:rPr>
              <a:t>Demonstrate a well-structured React-based project.</a:t>
            </a:r>
          </a:p>
          <a:p>
            <a:pPr algn="l">
              <a:buFont typeface="+mj-lt"/>
              <a:buAutoNum type="arabicPeriod"/>
            </a:pPr>
            <a:endParaRPr lang="en-US" sz="2400" b="0" i="0" dirty="0">
              <a:effectLst/>
              <a:latin typeface="Calibri (Body)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effectLst/>
                <a:latin typeface="Calibri (Body)"/>
              </a:rPr>
              <a:t>Showcase custom React components for different website sections.</a:t>
            </a:r>
          </a:p>
          <a:p>
            <a:pPr algn="l">
              <a:buFont typeface="+mj-lt"/>
              <a:buAutoNum type="arabicPeriod"/>
            </a:pPr>
            <a:endParaRPr lang="en-US" sz="2400" b="0" i="0" dirty="0">
              <a:effectLst/>
              <a:latin typeface="Calibri (Body)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effectLst/>
                <a:latin typeface="Calibri (Body)"/>
              </a:rPr>
              <a:t>Provide CSS styling examples to improve the visual appeal.</a:t>
            </a:r>
          </a:p>
          <a:p>
            <a:pPr algn="l">
              <a:buFont typeface="+mj-lt"/>
              <a:buAutoNum type="arabicPeriod"/>
            </a:pPr>
            <a:endParaRPr lang="en-US" sz="2400" b="0" i="0" dirty="0">
              <a:effectLst/>
              <a:latin typeface="Calibri 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EBF6A0-B8C3-4717-D1CD-3CAA0F3312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4619" cy="1337081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A8ACF42-E344-B01B-8A77-6515C605B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47" y="1513885"/>
            <a:ext cx="3843189" cy="4453281"/>
          </a:xfrm>
        </p:spPr>
      </p:pic>
    </p:spTree>
    <p:extLst>
      <p:ext uri="{BB962C8B-B14F-4D97-AF65-F5344CB8AC3E}">
        <p14:creationId xmlns:p14="http://schemas.microsoft.com/office/powerpoint/2010/main" val="2199271368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9794" y="268941"/>
            <a:ext cx="3752159" cy="957539"/>
          </a:xfrm>
        </p:spPr>
        <p:txBody>
          <a:bodyPr>
            <a:normAutofit/>
          </a:bodyPr>
          <a:lstStyle/>
          <a:p>
            <a:r>
              <a:rPr lang="en-US" dirty="0"/>
              <a:t>  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7664" y="747710"/>
            <a:ext cx="3236418" cy="1639395"/>
          </a:xfrm>
        </p:spPr>
        <p:txBody>
          <a:bodyPr>
            <a:noAutofit/>
          </a:bodyPr>
          <a:lstStyle/>
          <a:p>
            <a:r>
              <a:rPr lang="en-US" sz="4800" dirty="0"/>
              <a:t>UTILITIES:-</a:t>
            </a:r>
          </a:p>
          <a:p>
            <a:endParaRPr lang="en-US" sz="4800" dirty="0"/>
          </a:p>
          <a:p>
            <a:pPr marL="457200" indent="-457200" algn="l">
              <a:buAutoNum type="arabicPeriod"/>
            </a:pPr>
            <a:r>
              <a:rPr lang="en-US" dirty="0"/>
              <a:t>React</a:t>
            </a:r>
          </a:p>
          <a:p>
            <a:pPr marL="457200" indent="-457200" algn="l">
              <a:buAutoNum type="arabicPeriod"/>
            </a:pPr>
            <a:r>
              <a:rPr lang="en-US" dirty="0"/>
              <a:t>HTML 5</a:t>
            </a:r>
          </a:p>
          <a:p>
            <a:pPr marL="457200" indent="-457200" algn="l">
              <a:buAutoNum type="arabicPeriod"/>
            </a:pPr>
            <a:r>
              <a:rPr lang="en-US" dirty="0"/>
              <a:t>CSS</a:t>
            </a:r>
          </a:p>
          <a:p>
            <a:pPr marL="457200" indent="-457200" algn="l">
              <a:buAutoNum type="arabicPeriod"/>
            </a:pPr>
            <a:r>
              <a:rPr lang="en-US" dirty="0"/>
              <a:t>JavaScript</a:t>
            </a:r>
          </a:p>
          <a:p>
            <a:pPr marL="457200" indent="-457200" algn="l">
              <a:buAutoNum type="arabicPeriod"/>
            </a:pPr>
            <a:r>
              <a:rPr lang="en-US" dirty="0"/>
              <a:t>Bootstrap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dirty="0"/>
              <a:t>VSCODE : Integration</a:t>
            </a:r>
          </a:p>
          <a:p>
            <a:pPr algn="l"/>
            <a:endParaRPr lang="en-US" sz="2800" dirty="0"/>
          </a:p>
          <a:p>
            <a:pPr marL="457200" indent="-457200">
              <a:buAutoNum type="arabicPeriod"/>
            </a:pPr>
            <a:endParaRPr lang="en-US" sz="2800" dirty="0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4619" cy="1337081"/>
          </a:xfrm>
          <a:prstGeom prst="rect">
            <a:avLst/>
          </a:prstGeom>
        </p:spPr>
      </p:pic>
      <p:sp>
        <p:nvSpPr>
          <p:cNvPr id="66" name="AutoShape 2">
            <a:extLst>
              <a:ext uri="{FF2B5EF4-FFF2-40B4-BE49-F238E27FC236}">
                <a16:creationId xmlns:a16="http://schemas.microsoft.com/office/drawing/2014/main" id="{76133A30-8798-FCEB-5025-E41609602F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" name="AutoShape 4">
            <a:extLst>
              <a:ext uri="{FF2B5EF4-FFF2-40B4-BE49-F238E27FC236}">
                <a16:creationId xmlns:a16="http://schemas.microsoft.com/office/drawing/2014/main" id="{ABFC8980-0060-5FEE-5C0B-2408BA6A16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18614" y="3429000"/>
            <a:ext cx="2058186" cy="205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" name="AutoShape 6">
            <a:extLst>
              <a:ext uri="{FF2B5EF4-FFF2-40B4-BE49-F238E27FC236}">
                <a16:creationId xmlns:a16="http://schemas.microsoft.com/office/drawing/2014/main" id="{D2515DF7-E91E-0404-F044-C73D498824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233AE5-5902-2632-361B-404C859735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03" y="1370814"/>
            <a:ext cx="4480491" cy="47471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DCE1DC-F87B-2234-C5E8-5A0571A29E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4619" cy="13370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9900C0-CE89-426A-65A2-62F7FAB4AAB7}"/>
              </a:ext>
            </a:extLst>
          </p:cNvPr>
          <p:cNvSpPr txBox="1"/>
          <p:nvPr/>
        </p:nvSpPr>
        <p:spPr>
          <a:xfrm>
            <a:off x="4204354" y="519049"/>
            <a:ext cx="4637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FUNCTIONALITIES: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878223-F6E8-586A-1DDE-FA7C281838C5}"/>
              </a:ext>
            </a:extLst>
          </p:cNvPr>
          <p:cNvSpPr txBox="1"/>
          <p:nvPr/>
        </p:nvSpPr>
        <p:spPr>
          <a:xfrm>
            <a:off x="4628561" y="1687397"/>
            <a:ext cx="42137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Calibri (Body)"/>
              </a:rPr>
              <a:t>1. Multi-page Website</a:t>
            </a:r>
            <a:r>
              <a:rPr lang="en-IN" sz="2400" dirty="0">
                <a:latin typeface="Calibri (Body)"/>
              </a:rPr>
              <a:t>.</a:t>
            </a:r>
          </a:p>
          <a:p>
            <a:pPr marL="457200" indent="-457200">
              <a:buAutoNum type="arabicPeriod"/>
            </a:pPr>
            <a:endParaRPr lang="en-IN" sz="2400" dirty="0">
              <a:latin typeface="Calibri (Body)"/>
            </a:endParaRPr>
          </a:p>
          <a:p>
            <a:r>
              <a:rPr lang="en-IN" sz="2400" dirty="0">
                <a:latin typeface="Calibri (Body)"/>
              </a:rPr>
              <a:t>2. </a:t>
            </a:r>
            <a:r>
              <a:rPr lang="en-IN" sz="2400" b="1" dirty="0">
                <a:latin typeface="Calibri (Body)"/>
              </a:rPr>
              <a:t>Made Using React.</a:t>
            </a:r>
          </a:p>
          <a:p>
            <a:endParaRPr lang="en-IN" sz="2400" b="1" dirty="0">
              <a:latin typeface="Calibri (Body)"/>
            </a:endParaRPr>
          </a:p>
          <a:p>
            <a:pPr algn="l"/>
            <a:r>
              <a:rPr lang="en-IN" sz="2400" b="1" dirty="0">
                <a:latin typeface="Calibri (Body)"/>
              </a:rPr>
              <a:t>3. React Components are used:</a:t>
            </a:r>
            <a:endParaRPr lang="en-US" sz="2400" b="1" dirty="0">
              <a:solidFill>
                <a:srgbClr val="D1D5DB"/>
              </a:solidFill>
              <a:latin typeface="Calibri (Body)"/>
            </a:endParaRPr>
          </a:p>
          <a:p>
            <a:pPr algn="l"/>
            <a:r>
              <a:rPr lang="en-US" sz="2400" i="0" dirty="0">
                <a:effectLst/>
                <a:latin typeface="Calibri (Body)"/>
              </a:rPr>
              <a:t>navigation bar, home page, about, services page, contact page, card, etc.</a:t>
            </a:r>
          </a:p>
          <a:p>
            <a:pPr algn="l"/>
            <a:endParaRPr lang="en-US" sz="2400" i="0" dirty="0">
              <a:effectLst/>
              <a:latin typeface="Calibri (Body)"/>
            </a:endParaRPr>
          </a:p>
          <a:p>
            <a:r>
              <a:rPr lang="en-IN" sz="2400" dirty="0">
                <a:latin typeface="Calibri (Body)"/>
              </a:rPr>
              <a:t>4. </a:t>
            </a:r>
            <a:r>
              <a:rPr lang="en-IN" sz="2400" b="1" dirty="0">
                <a:latin typeface="Calibri (Body)"/>
              </a:rPr>
              <a:t>Animations:</a:t>
            </a:r>
          </a:p>
          <a:p>
            <a:r>
              <a:rPr lang="en-IN" sz="2400" dirty="0">
                <a:latin typeface="Calibri (Body)"/>
              </a:rPr>
              <a:t>1. </a:t>
            </a:r>
            <a:r>
              <a:rPr lang="en-IN" sz="2400" i="0" dirty="0">
                <a:effectLst/>
                <a:latin typeface="Calibri (Body)"/>
              </a:rPr>
              <a:t>Animation on User Actions</a:t>
            </a:r>
          </a:p>
          <a:p>
            <a:r>
              <a:rPr lang="en-IN" sz="2400" i="0" dirty="0">
                <a:effectLst/>
                <a:latin typeface="Calibri (Body)"/>
              </a:rPr>
              <a:t>2. Hover Effects</a:t>
            </a:r>
            <a:endParaRPr lang="en-IN" sz="2400" dirty="0">
              <a:latin typeface="Calibri (Body)"/>
            </a:endParaRPr>
          </a:p>
          <a:p>
            <a:r>
              <a:rPr lang="en-IN" sz="2400" dirty="0">
                <a:latin typeface="Calibri (Body)"/>
              </a:rPr>
              <a:t>3. Animated class of CSS</a:t>
            </a:r>
          </a:p>
          <a:p>
            <a:pPr marL="342900" indent="-342900">
              <a:buAutoNum type="arabicPeriod"/>
            </a:pPr>
            <a:endParaRPr lang="en-I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C7BA82-BD31-E980-FD8B-E7D0A4F13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47" y="1687397"/>
            <a:ext cx="3912124" cy="432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94258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A60FC-9F95-5A6E-C0E4-FA5B25267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475" y="255790"/>
            <a:ext cx="7886700" cy="1325563"/>
          </a:xfrm>
        </p:spPr>
        <p:txBody>
          <a:bodyPr/>
          <a:lstStyle/>
          <a:p>
            <a:r>
              <a:rPr lang="en-IN" b="1" dirty="0"/>
              <a:t>SCOPE OF IMPROVEMENT:-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14CD8-C0F1-DD22-2E94-E291368DE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328" y="1825625"/>
            <a:ext cx="3406021" cy="4351338"/>
          </a:xfrm>
        </p:spPr>
        <p:txBody>
          <a:bodyPr>
            <a:normAutofit/>
          </a:bodyPr>
          <a:lstStyle/>
          <a:p>
            <a:r>
              <a:rPr lang="en-US" sz="2400" i="0" dirty="0">
                <a:effectLst/>
                <a:latin typeface="Calibri (Body)"/>
              </a:rPr>
              <a:t>Functionality with features like user accounts, payment gateways, and orders to be added.</a:t>
            </a:r>
          </a:p>
          <a:p>
            <a:r>
              <a:rPr lang="en-IN" sz="2400" dirty="0">
                <a:latin typeface="Calibri (Body)"/>
              </a:rPr>
              <a:t>To increase the scalability.</a:t>
            </a:r>
            <a:endParaRPr lang="en-US" sz="2400" dirty="0">
              <a:latin typeface="Calibri (Body)"/>
            </a:endParaRPr>
          </a:p>
          <a:p>
            <a:r>
              <a:rPr lang="en-US" sz="2400" i="0" dirty="0">
                <a:effectLst/>
                <a:latin typeface="Calibri (Body)"/>
              </a:rPr>
              <a:t>To enhance animations and interactivity to create a more engaging user experience.</a:t>
            </a:r>
            <a:endParaRPr lang="en-IN" sz="2400" dirty="0">
              <a:latin typeface="Calibri (Body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C85019-9052-B5E6-C534-B55EDCD392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4619" cy="13370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4FF115-B125-9769-F3E2-5954BF596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072" y="2054060"/>
            <a:ext cx="4637987" cy="361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150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1215" y="1678545"/>
            <a:ext cx="7772400" cy="2387600"/>
          </a:xfrm>
        </p:spPr>
        <p:txBody>
          <a:bodyPr/>
          <a:lstStyle/>
          <a:p>
            <a:endParaRPr lang="en-US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8DBA6A-6B31-AB1E-60C2-045B30280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92" y="414779"/>
            <a:ext cx="8512404" cy="603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9"/>
            <a:ext cx="2154619" cy="13370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2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348</TotalTime>
  <Words>167</Words>
  <Application>Microsoft Office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(Body)</vt:lpstr>
      <vt:lpstr>Calibri Light</vt:lpstr>
      <vt:lpstr>Georgia</vt:lpstr>
      <vt:lpstr>Georgia Pro Cond</vt:lpstr>
      <vt:lpstr>Georgia Pro Light</vt:lpstr>
      <vt:lpstr>Söhne</vt:lpstr>
      <vt:lpstr>Office Theme</vt:lpstr>
      <vt:lpstr>PowerPoint Presentation</vt:lpstr>
      <vt:lpstr>PowerPoint Presentation</vt:lpstr>
      <vt:lpstr>    OBJECTIVES:</vt:lpstr>
      <vt:lpstr>    </vt:lpstr>
      <vt:lpstr>PowerPoint Presentation</vt:lpstr>
      <vt:lpstr>SCOPE OF IMPROVEMENT:-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Kavithalaya</dc:creator>
  <cp:lastModifiedBy>Avishi Sharma</cp:lastModifiedBy>
  <cp:revision>14</cp:revision>
  <dcterms:created xsi:type="dcterms:W3CDTF">2021-04-22T06:09:00Z</dcterms:created>
  <dcterms:modified xsi:type="dcterms:W3CDTF">2023-11-03T18:22:44Z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71BA3F0344AA4C59946E985C18B121E2</vt:lpwstr>
  </property>
  <property fmtid="{D5CDD505-2E9C-101B-9397-08002B2CF9AE}" pid="3" name="KSOProductBuildVer">
    <vt:lpwstr>1033-11.2.0.11388</vt:lpwstr>
  </property>
</Properties>
</file>