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Fira Sans Extra Condense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.fntdata"/><Relationship Id="rId50" Type="http://schemas.openxmlformats.org/officeDocument/2006/relationships/font" Target="fonts/FiraSansExtraCondensed-regular.fntdata"/><Relationship Id="rId53" Type="http://schemas.openxmlformats.org/officeDocument/2006/relationships/font" Target="fonts/FiraSansExtraCondensed-boldItalic.fntdata"/><Relationship Id="rId52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13f0108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13f0108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13f0108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13f0108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13f0108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13f0108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13f0108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13f0108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13f0108f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13f0108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913f0108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913f0108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1aedcb41d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91aedcb41d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91aedcb41d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91aedcb41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1aedcb41d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1aedcb41d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91aedcb41d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91aedcb41d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09eb2c6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09eb2c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91c5b43c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91c5b43c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1aedcb41d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1aedcb41d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91c5b43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91c5b43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91c5b43c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91c5b43c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1c5b43c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1c5b43c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1c5b43c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1c5b43c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91c5bd01c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91c5bd01c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91c5bd01c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91c5bd01c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91c5bd01c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91c5bd01c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91c5bd01c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91c5bd01c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9eb2c6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9eb2c6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91c5bd01cc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91c5bd01c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91c5bd01c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91c5bd01c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923a52f18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923a52f18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923a52f18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923a52f1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9eb2c6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9eb2c6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322ac79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322ac79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3f0108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3f0108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13f0108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13f0108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22ac79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22ac79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13f0108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13f0108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dient Timeline Infographics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" y="457200"/>
            <a:ext cx="4615500" cy="24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" y="2947325"/>
            <a:ext cx="40137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B7B7B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1250" y="1152475"/>
            <a:ext cx="83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250" y="1152475"/>
            <a:ext cx="83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14900" y="457200"/>
            <a:ext cx="4615500" cy="24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14900" y="2947325"/>
            <a:ext cx="38025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Here is where this template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begins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428477" y="633346"/>
            <a:ext cx="5731320" cy="4126964"/>
            <a:chOff x="2762076" y="1880751"/>
            <a:chExt cx="3683368" cy="2652290"/>
          </a:xfrm>
        </p:grpSpPr>
        <p:sp>
          <p:nvSpPr>
            <p:cNvPr id="61" name="Google Shape;61;p15"/>
            <p:cNvSpPr/>
            <p:nvPr/>
          </p:nvSpPr>
          <p:spPr>
            <a:xfrm>
              <a:off x="4043719" y="3233810"/>
              <a:ext cx="990440" cy="899173"/>
            </a:xfrm>
            <a:custGeom>
              <a:rect b="b" l="l" r="r" t="t"/>
              <a:pathLst>
                <a:path extrusionOk="0" h="26847" w="29572">
                  <a:moveTo>
                    <a:pt x="3886" y="1"/>
                  </a:moveTo>
                  <a:cubicBezTo>
                    <a:pt x="3625" y="3262"/>
                    <a:pt x="2248" y="6321"/>
                    <a:pt x="1" y="8698"/>
                  </a:cubicBezTo>
                  <a:lnTo>
                    <a:pt x="18135" y="26847"/>
                  </a:lnTo>
                  <a:cubicBezTo>
                    <a:pt x="25209" y="19657"/>
                    <a:pt x="29296" y="10075"/>
                    <a:pt x="295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62076" y="3543540"/>
              <a:ext cx="890901" cy="989000"/>
            </a:xfrm>
            <a:custGeom>
              <a:rect b="b" l="l" r="r" t="t"/>
              <a:pathLst>
                <a:path extrusionOk="0" h="29529" w="26600">
                  <a:moveTo>
                    <a:pt x="18149" y="1"/>
                  </a:moveTo>
                  <a:lnTo>
                    <a:pt x="0" y="18164"/>
                  </a:lnTo>
                  <a:cubicBezTo>
                    <a:pt x="7132" y="25151"/>
                    <a:pt x="16627" y="29210"/>
                    <a:pt x="26600" y="29529"/>
                  </a:cubicBezTo>
                  <a:lnTo>
                    <a:pt x="26600" y="3828"/>
                  </a:lnTo>
                  <a:cubicBezTo>
                    <a:pt x="23440" y="3538"/>
                    <a:pt x="20454" y="2190"/>
                    <a:pt x="181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07768" y="3562965"/>
              <a:ext cx="904030" cy="970077"/>
            </a:xfrm>
            <a:custGeom>
              <a:rect b="b" l="l" r="r" t="t"/>
              <a:pathLst>
                <a:path extrusionOk="0" h="28964" w="26992">
                  <a:moveTo>
                    <a:pt x="8829" y="1"/>
                  </a:moveTo>
                  <a:cubicBezTo>
                    <a:pt x="6350" y="2074"/>
                    <a:pt x="3233" y="3233"/>
                    <a:pt x="1" y="3306"/>
                  </a:cubicBezTo>
                  <a:lnTo>
                    <a:pt x="1" y="28963"/>
                  </a:lnTo>
                  <a:cubicBezTo>
                    <a:pt x="10046" y="28905"/>
                    <a:pt x="19686" y="25049"/>
                    <a:pt x="26992" y="18164"/>
                  </a:cubicBezTo>
                  <a:lnTo>
                    <a:pt x="882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73364" y="2280808"/>
              <a:ext cx="990440" cy="899676"/>
            </a:xfrm>
            <a:custGeom>
              <a:rect b="b" l="l" r="r" t="t"/>
              <a:pathLst>
                <a:path extrusionOk="0" h="26862" w="29572">
                  <a:moveTo>
                    <a:pt x="11423" y="0"/>
                  </a:moveTo>
                  <a:cubicBezTo>
                    <a:pt x="4349" y="7190"/>
                    <a:pt x="261" y="16786"/>
                    <a:pt x="0" y="26861"/>
                  </a:cubicBezTo>
                  <a:lnTo>
                    <a:pt x="25686" y="26861"/>
                  </a:lnTo>
                  <a:cubicBezTo>
                    <a:pt x="25933" y="23599"/>
                    <a:pt x="27310" y="20526"/>
                    <a:pt x="29571" y="18149"/>
                  </a:cubicBezTo>
                  <a:lnTo>
                    <a:pt x="1142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554040" y="1881723"/>
              <a:ext cx="891403" cy="988531"/>
            </a:xfrm>
            <a:custGeom>
              <a:rect b="b" l="l" r="r" t="t"/>
              <a:pathLst>
                <a:path extrusionOk="0" h="29515" w="26615">
                  <a:moveTo>
                    <a:pt x="1" y="1"/>
                  </a:moveTo>
                  <a:lnTo>
                    <a:pt x="15" y="25687"/>
                  </a:lnTo>
                  <a:cubicBezTo>
                    <a:pt x="3175" y="25992"/>
                    <a:pt x="6147" y="27340"/>
                    <a:pt x="8466" y="29514"/>
                  </a:cubicBezTo>
                  <a:lnTo>
                    <a:pt x="26615" y="11366"/>
                  </a:lnTo>
                  <a:cubicBezTo>
                    <a:pt x="19483" y="4379"/>
                    <a:pt x="9988" y="3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A2E4E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595219" y="1880751"/>
              <a:ext cx="904030" cy="970077"/>
            </a:xfrm>
            <a:custGeom>
              <a:rect b="b" l="l" r="r" t="t"/>
              <a:pathLst>
                <a:path extrusionOk="0" h="28964" w="26992">
                  <a:moveTo>
                    <a:pt x="26992" y="1"/>
                  </a:moveTo>
                  <a:cubicBezTo>
                    <a:pt x="16961" y="73"/>
                    <a:pt x="7321" y="3929"/>
                    <a:pt x="1" y="10800"/>
                  </a:cubicBezTo>
                  <a:lnTo>
                    <a:pt x="18178" y="28963"/>
                  </a:lnTo>
                  <a:cubicBezTo>
                    <a:pt x="20657" y="26905"/>
                    <a:pt x="23774" y="25745"/>
                    <a:pt x="26992" y="25673"/>
                  </a:cubicBezTo>
                  <a:lnTo>
                    <a:pt x="2699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4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608" name="Google Shape;608;p24"/>
          <p:cNvGrpSpPr/>
          <p:nvPr/>
        </p:nvGrpSpPr>
        <p:grpSpPr>
          <a:xfrm>
            <a:off x="1466960" y="2005098"/>
            <a:ext cx="492123" cy="489070"/>
            <a:chOff x="-61354075" y="1940500"/>
            <a:chExt cx="314275" cy="312325"/>
          </a:xfrm>
        </p:grpSpPr>
        <p:sp>
          <p:nvSpPr>
            <p:cNvPr id="609" name="Google Shape;609;p24"/>
            <p:cNvSpPr/>
            <p:nvPr/>
          </p:nvSpPr>
          <p:spPr>
            <a:xfrm>
              <a:off x="-61354075" y="1940500"/>
              <a:ext cx="314275" cy="312325"/>
            </a:xfrm>
            <a:custGeom>
              <a:rect b="b" l="l" r="r" t="t"/>
              <a:pathLst>
                <a:path extrusionOk="0" h="12493" w="12571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-61268225" y="2024575"/>
              <a:ext cx="60650" cy="61475"/>
            </a:xfrm>
            <a:custGeom>
              <a:rect b="b" l="l" r="r" t="t"/>
              <a:pathLst>
                <a:path extrusionOk="0" h="2459" w="2426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-61187100" y="2107275"/>
              <a:ext cx="61450" cy="61475"/>
            </a:xfrm>
            <a:custGeom>
              <a:rect b="b" l="l" r="r" t="t"/>
              <a:pathLst>
                <a:path extrusionOk="0" h="2459" w="2458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-61250125" y="2044475"/>
              <a:ext cx="105575" cy="103600"/>
            </a:xfrm>
            <a:custGeom>
              <a:rect b="b" l="l" r="r" t="t"/>
              <a:pathLst>
                <a:path extrusionOk="0" h="4144" w="4223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3346740" y="2005017"/>
            <a:ext cx="490654" cy="475500"/>
            <a:chOff x="-59481900" y="2290800"/>
            <a:chExt cx="319000" cy="309550"/>
          </a:xfrm>
        </p:grpSpPr>
        <p:sp>
          <p:nvSpPr>
            <p:cNvPr id="614" name="Google Shape;614;p24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4"/>
          <p:cNvGrpSpPr/>
          <p:nvPr/>
        </p:nvGrpSpPr>
        <p:grpSpPr>
          <a:xfrm>
            <a:off x="7140999" y="2074737"/>
            <a:ext cx="490491" cy="350613"/>
            <a:chOff x="-60621600" y="2716100"/>
            <a:chExt cx="316650" cy="226875"/>
          </a:xfrm>
        </p:grpSpPr>
        <p:sp>
          <p:nvSpPr>
            <p:cNvPr id="621" name="Google Shape;621;p24"/>
            <p:cNvSpPr/>
            <p:nvPr/>
          </p:nvSpPr>
          <p:spPr>
            <a:xfrm>
              <a:off x="-60621600" y="2716100"/>
              <a:ext cx="316650" cy="226875"/>
            </a:xfrm>
            <a:custGeom>
              <a:rect b="b" l="l" r="r" t="t"/>
              <a:pathLst>
                <a:path extrusionOk="0" h="9075" w="12666">
                  <a:moveTo>
                    <a:pt x="11374" y="789"/>
                  </a:moveTo>
                  <a:cubicBezTo>
                    <a:pt x="11626" y="789"/>
                    <a:pt x="11815" y="1009"/>
                    <a:pt x="11815" y="1230"/>
                  </a:cubicBezTo>
                  <a:lnTo>
                    <a:pt x="11815" y="1671"/>
                  </a:lnTo>
                  <a:lnTo>
                    <a:pt x="788" y="1671"/>
                  </a:lnTo>
                  <a:lnTo>
                    <a:pt x="788" y="1230"/>
                  </a:lnTo>
                  <a:cubicBezTo>
                    <a:pt x="788" y="1009"/>
                    <a:pt x="977" y="789"/>
                    <a:pt x="1166" y="789"/>
                  </a:cubicBezTo>
                  <a:close/>
                  <a:moveTo>
                    <a:pt x="11815" y="2490"/>
                  </a:moveTo>
                  <a:lnTo>
                    <a:pt x="11815" y="7877"/>
                  </a:lnTo>
                  <a:cubicBezTo>
                    <a:pt x="11815" y="8129"/>
                    <a:pt x="11626" y="8318"/>
                    <a:pt x="11374" y="8318"/>
                  </a:cubicBezTo>
                  <a:lnTo>
                    <a:pt x="1166" y="8318"/>
                  </a:lnTo>
                  <a:cubicBezTo>
                    <a:pt x="946" y="8318"/>
                    <a:pt x="788" y="8129"/>
                    <a:pt x="788" y="7877"/>
                  </a:cubicBezTo>
                  <a:lnTo>
                    <a:pt x="788" y="2490"/>
                  </a:lnTo>
                  <a:close/>
                  <a:moveTo>
                    <a:pt x="1229" y="1"/>
                  </a:moveTo>
                  <a:cubicBezTo>
                    <a:pt x="536" y="1"/>
                    <a:pt x="1" y="568"/>
                    <a:pt x="1" y="1230"/>
                  </a:cubicBezTo>
                  <a:lnTo>
                    <a:pt x="1" y="7846"/>
                  </a:lnTo>
                  <a:cubicBezTo>
                    <a:pt x="1" y="8507"/>
                    <a:pt x="536" y="9074"/>
                    <a:pt x="1229" y="9074"/>
                  </a:cubicBezTo>
                  <a:lnTo>
                    <a:pt x="11406" y="9074"/>
                  </a:lnTo>
                  <a:cubicBezTo>
                    <a:pt x="12099" y="9074"/>
                    <a:pt x="12666" y="8507"/>
                    <a:pt x="12666" y="7846"/>
                  </a:cubicBezTo>
                  <a:lnTo>
                    <a:pt x="12666" y="1230"/>
                  </a:lnTo>
                  <a:cubicBezTo>
                    <a:pt x="12634" y="568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-60546775" y="2798025"/>
              <a:ext cx="166225" cy="104775"/>
            </a:xfrm>
            <a:custGeom>
              <a:rect b="b" l="l" r="r" t="t"/>
              <a:pathLst>
                <a:path extrusionOk="0" h="4191" w="6649">
                  <a:moveTo>
                    <a:pt x="2080" y="883"/>
                  </a:moveTo>
                  <a:cubicBezTo>
                    <a:pt x="2332" y="883"/>
                    <a:pt x="2553" y="946"/>
                    <a:pt x="2805" y="1072"/>
                  </a:cubicBezTo>
                  <a:cubicBezTo>
                    <a:pt x="2647" y="1387"/>
                    <a:pt x="2521" y="1733"/>
                    <a:pt x="2521" y="2080"/>
                  </a:cubicBezTo>
                  <a:cubicBezTo>
                    <a:pt x="2521" y="2489"/>
                    <a:pt x="2647" y="2804"/>
                    <a:pt x="2805" y="3119"/>
                  </a:cubicBezTo>
                  <a:cubicBezTo>
                    <a:pt x="2584" y="3245"/>
                    <a:pt x="2364" y="3308"/>
                    <a:pt x="2080" y="3308"/>
                  </a:cubicBezTo>
                  <a:cubicBezTo>
                    <a:pt x="1418" y="3308"/>
                    <a:pt x="820" y="2741"/>
                    <a:pt x="820" y="2048"/>
                  </a:cubicBezTo>
                  <a:cubicBezTo>
                    <a:pt x="820" y="1418"/>
                    <a:pt x="1418" y="883"/>
                    <a:pt x="2080" y="883"/>
                  </a:cubicBezTo>
                  <a:close/>
                  <a:moveTo>
                    <a:pt x="4569" y="883"/>
                  </a:moveTo>
                  <a:cubicBezTo>
                    <a:pt x="5231" y="883"/>
                    <a:pt x="5798" y="1418"/>
                    <a:pt x="5798" y="2080"/>
                  </a:cubicBezTo>
                  <a:cubicBezTo>
                    <a:pt x="5798" y="2741"/>
                    <a:pt x="5231" y="3340"/>
                    <a:pt x="4569" y="3340"/>
                  </a:cubicBezTo>
                  <a:cubicBezTo>
                    <a:pt x="3907" y="3340"/>
                    <a:pt x="3340" y="2804"/>
                    <a:pt x="3340" y="2080"/>
                  </a:cubicBezTo>
                  <a:cubicBezTo>
                    <a:pt x="3309" y="1418"/>
                    <a:pt x="3907" y="883"/>
                    <a:pt x="4569" y="883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cubicBezTo>
                    <a:pt x="1" y="3245"/>
                    <a:pt x="946" y="4191"/>
                    <a:pt x="2080" y="4191"/>
                  </a:cubicBezTo>
                  <a:cubicBezTo>
                    <a:pt x="2521" y="4191"/>
                    <a:pt x="2962" y="4033"/>
                    <a:pt x="3340" y="3749"/>
                  </a:cubicBezTo>
                  <a:cubicBezTo>
                    <a:pt x="3687" y="4033"/>
                    <a:pt x="4128" y="4191"/>
                    <a:pt x="4569" y="4191"/>
                  </a:cubicBezTo>
                  <a:cubicBezTo>
                    <a:pt x="5703" y="4191"/>
                    <a:pt x="6648" y="3245"/>
                    <a:pt x="6648" y="2080"/>
                  </a:cubicBezTo>
                  <a:cubicBezTo>
                    <a:pt x="6648" y="946"/>
                    <a:pt x="5703" y="0"/>
                    <a:pt x="4569" y="0"/>
                  </a:cubicBezTo>
                  <a:cubicBezTo>
                    <a:pt x="4096" y="0"/>
                    <a:pt x="3655" y="158"/>
                    <a:pt x="3340" y="441"/>
                  </a:cubicBezTo>
                  <a:cubicBezTo>
                    <a:pt x="2994" y="158"/>
                    <a:pt x="2553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4"/>
          <p:cNvGrpSpPr/>
          <p:nvPr/>
        </p:nvGrpSpPr>
        <p:grpSpPr>
          <a:xfrm>
            <a:off x="5282003" y="2005004"/>
            <a:ext cx="490494" cy="489880"/>
            <a:chOff x="-59889100" y="2671925"/>
            <a:chExt cx="319000" cy="315950"/>
          </a:xfrm>
        </p:grpSpPr>
        <p:sp>
          <p:nvSpPr>
            <p:cNvPr id="624" name="Google Shape;624;p24"/>
            <p:cNvSpPr/>
            <p:nvPr/>
          </p:nvSpPr>
          <p:spPr>
            <a:xfrm>
              <a:off x="-59889100" y="2672000"/>
              <a:ext cx="149675" cy="256025"/>
            </a:xfrm>
            <a:custGeom>
              <a:rect b="b" l="l" r="r" t="t"/>
              <a:pathLst>
                <a:path extrusionOk="0" h="10241" w="5987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-59830825" y="2892525"/>
              <a:ext cx="201650" cy="95350"/>
            </a:xfrm>
            <a:custGeom>
              <a:rect b="b" l="l" r="r" t="t"/>
              <a:pathLst>
                <a:path extrusionOk="0" h="3814" w="8066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-59719775" y="2671925"/>
              <a:ext cx="149675" cy="256425"/>
            </a:xfrm>
            <a:custGeom>
              <a:rect b="b" l="l" r="r" t="t"/>
              <a:pathLst>
                <a:path extrusionOk="0" h="10257" w="5987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-59762300" y="2757075"/>
              <a:ext cx="63025" cy="145725"/>
            </a:xfrm>
            <a:custGeom>
              <a:rect b="b" l="l" r="r" t="t"/>
              <a:pathLst>
                <a:path extrusionOk="0" h="5829" w="2521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21525" y="1769129"/>
            <a:ext cx="7701000" cy="1570420"/>
            <a:chOff x="721525" y="1769129"/>
            <a:chExt cx="7701000" cy="1570420"/>
          </a:xfrm>
        </p:grpSpPr>
        <p:sp>
          <p:nvSpPr>
            <p:cNvPr id="629" name="Google Shape;629;p24"/>
            <p:cNvSpPr/>
            <p:nvPr/>
          </p:nvSpPr>
          <p:spPr>
            <a:xfrm>
              <a:off x="7377950" y="2677400"/>
              <a:ext cx="18475" cy="265776"/>
            </a:xfrm>
            <a:custGeom>
              <a:rect b="b" l="l" r="r" t="t"/>
              <a:pathLst>
                <a:path extrusionOk="0" h="6853" w="551">
                  <a:moveTo>
                    <a:pt x="276" y="1"/>
                  </a:moveTo>
                  <a:cubicBezTo>
                    <a:pt x="138" y="1"/>
                    <a:pt x="1" y="94"/>
                    <a:pt x="1" y="280"/>
                  </a:cubicBezTo>
                  <a:lnTo>
                    <a:pt x="1" y="6577"/>
                  </a:lnTo>
                  <a:cubicBezTo>
                    <a:pt x="1" y="6727"/>
                    <a:pt x="125" y="6852"/>
                    <a:pt x="276" y="6852"/>
                  </a:cubicBezTo>
                  <a:cubicBezTo>
                    <a:pt x="281" y="6852"/>
                    <a:pt x="286" y="6852"/>
                    <a:pt x="291" y="6852"/>
                  </a:cubicBezTo>
                  <a:cubicBezTo>
                    <a:pt x="435" y="6852"/>
                    <a:pt x="551" y="6731"/>
                    <a:pt x="551" y="6577"/>
                  </a:cubicBezTo>
                  <a:lnTo>
                    <a:pt x="551" y="280"/>
                  </a:lnTo>
                  <a:cubicBezTo>
                    <a:pt x="551" y="94"/>
                    <a:pt x="413" y="1"/>
                    <a:pt x="2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4"/>
            <p:cNvGrpSpPr/>
            <p:nvPr/>
          </p:nvGrpSpPr>
          <p:grpSpPr>
            <a:xfrm>
              <a:off x="721525" y="1769129"/>
              <a:ext cx="7701000" cy="1570420"/>
              <a:chOff x="721525" y="1769129"/>
              <a:chExt cx="7701000" cy="1570420"/>
            </a:xfrm>
          </p:grpSpPr>
          <p:sp>
            <p:nvSpPr>
              <p:cNvPr id="631" name="Google Shape;631;p24"/>
              <p:cNvSpPr/>
              <p:nvPr/>
            </p:nvSpPr>
            <p:spPr>
              <a:xfrm>
                <a:off x="721525" y="2900725"/>
                <a:ext cx="7701000" cy="237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accent1"/>
                  </a:gs>
                  <a:gs pos="17000">
                    <a:schemeClr val="accent2"/>
                  </a:gs>
                  <a:gs pos="37000">
                    <a:schemeClr val="accent3"/>
                  </a:gs>
                  <a:gs pos="60000">
                    <a:schemeClr val="accent4"/>
                  </a:gs>
                  <a:gs pos="84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859257" y="3260050"/>
                <a:ext cx="7431414" cy="79499"/>
              </a:xfrm>
              <a:custGeom>
                <a:rect b="b" l="l" r="r" t="t"/>
                <a:pathLst>
                  <a:path extrusionOk="0" h="1935" w="180879">
                    <a:moveTo>
                      <a:pt x="1" y="1"/>
                    </a:moveTo>
                    <a:lnTo>
                      <a:pt x="1" y="329"/>
                    </a:lnTo>
                    <a:lnTo>
                      <a:pt x="20044" y="329"/>
                    </a:lnTo>
                    <a:lnTo>
                      <a:pt x="20771" y="1934"/>
                    </a:lnTo>
                    <a:lnTo>
                      <a:pt x="21508" y="329"/>
                    </a:lnTo>
                    <a:lnTo>
                      <a:pt x="66206" y="329"/>
                    </a:lnTo>
                    <a:lnTo>
                      <a:pt x="66933" y="1934"/>
                    </a:lnTo>
                    <a:lnTo>
                      <a:pt x="67669" y="329"/>
                    </a:lnTo>
                    <a:lnTo>
                      <a:pt x="113068" y="329"/>
                    </a:lnTo>
                    <a:lnTo>
                      <a:pt x="113795" y="1934"/>
                    </a:lnTo>
                    <a:lnTo>
                      <a:pt x="114531" y="329"/>
                    </a:lnTo>
                    <a:lnTo>
                      <a:pt x="158503" y="329"/>
                    </a:lnTo>
                    <a:lnTo>
                      <a:pt x="159230" y="1934"/>
                    </a:lnTo>
                    <a:lnTo>
                      <a:pt x="159957" y="329"/>
                    </a:lnTo>
                    <a:lnTo>
                      <a:pt x="180878" y="329"/>
                    </a:lnTo>
                    <a:lnTo>
                      <a:pt x="180878" y="1"/>
                    </a:lnTo>
                    <a:lnTo>
                      <a:pt x="159744" y="1"/>
                    </a:lnTo>
                    <a:lnTo>
                      <a:pt x="159230" y="1136"/>
                    </a:lnTo>
                    <a:lnTo>
                      <a:pt x="158715" y="1"/>
                    </a:lnTo>
                    <a:lnTo>
                      <a:pt x="114310" y="1"/>
                    </a:lnTo>
                    <a:lnTo>
                      <a:pt x="113795" y="1136"/>
                    </a:lnTo>
                    <a:lnTo>
                      <a:pt x="113281" y="1"/>
                    </a:lnTo>
                    <a:lnTo>
                      <a:pt x="67456" y="1"/>
                    </a:lnTo>
                    <a:lnTo>
                      <a:pt x="66933" y="1136"/>
                    </a:lnTo>
                    <a:lnTo>
                      <a:pt x="66419" y="1"/>
                    </a:lnTo>
                    <a:lnTo>
                      <a:pt x="21295" y="1"/>
                    </a:lnTo>
                    <a:lnTo>
                      <a:pt x="20771" y="1136"/>
                    </a:lnTo>
                    <a:lnTo>
                      <a:pt x="2025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24"/>
              <p:cNvGrpSpPr/>
              <p:nvPr/>
            </p:nvGrpSpPr>
            <p:grpSpPr>
              <a:xfrm>
                <a:off x="1251720" y="1769129"/>
                <a:ext cx="955568" cy="1139358"/>
                <a:chOff x="1144930" y="1595425"/>
                <a:chExt cx="1169320" cy="1394052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144930" y="1595425"/>
                  <a:ext cx="1169320" cy="1135302"/>
                </a:xfrm>
                <a:custGeom>
                  <a:rect b="b" l="l" r="r" t="t"/>
                  <a:pathLst>
                    <a:path extrusionOk="0" h="27633" w="28461">
                      <a:moveTo>
                        <a:pt x="13811" y="1"/>
                      </a:moveTo>
                      <a:cubicBezTo>
                        <a:pt x="9504" y="1"/>
                        <a:pt x="5410" y="2025"/>
                        <a:pt x="2786" y="5497"/>
                      </a:cubicBezTo>
                      <a:cubicBezTo>
                        <a:pt x="2625" y="5715"/>
                        <a:pt x="2814" y="5948"/>
                        <a:pt x="3014" y="5948"/>
                      </a:cubicBezTo>
                      <a:cubicBezTo>
                        <a:pt x="3090" y="5948"/>
                        <a:pt x="3168" y="5914"/>
                        <a:pt x="3229" y="5834"/>
                      </a:cubicBezTo>
                      <a:cubicBezTo>
                        <a:pt x="5813" y="2408"/>
                        <a:pt x="9775" y="551"/>
                        <a:pt x="13825" y="551"/>
                      </a:cubicBezTo>
                      <a:cubicBezTo>
                        <a:pt x="15920" y="551"/>
                        <a:pt x="18038" y="1048"/>
                        <a:pt x="20000" y="2082"/>
                      </a:cubicBezTo>
                      <a:cubicBezTo>
                        <a:pt x="25756" y="5106"/>
                        <a:pt x="28461" y="11864"/>
                        <a:pt x="26394" y="18028"/>
                      </a:cubicBezTo>
                      <a:cubicBezTo>
                        <a:pt x="24559" y="23501"/>
                        <a:pt x="19444" y="27080"/>
                        <a:pt x="13832" y="27080"/>
                      </a:cubicBezTo>
                      <a:cubicBezTo>
                        <a:pt x="13124" y="27080"/>
                        <a:pt x="12408" y="27023"/>
                        <a:pt x="11690" y="26906"/>
                      </a:cubicBezTo>
                      <a:cubicBezTo>
                        <a:pt x="5269" y="25859"/>
                        <a:pt x="560" y="20316"/>
                        <a:pt x="560" y="13815"/>
                      </a:cubicBezTo>
                      <a:cubicBezTo>
                        <a:pt x="560" y="13629"/>
                        <a:pt x="420" y="13536"/>
                        <a:pt x="280" y="13536"/>
                      </a:cubicBezTo>
                      <a:cubicBezTo>
                        <a:pt x="141" y="13536"/>
                        <a:pt x="1" y="13629"/>
                        <a:pt x="1" y="13815"/>
                      </a:cubicBezTo>
                      <a:cubicBezTo>
                        <a:pt x="10" y="21442"/>
                        <a:pt x="6191" y="27624"/>
                        <a:pt x="13818" y="27633"/>
                      </a:cubicBezTo>
                      <a:cubicBezTo>
                        <a:pt x="18608" y="27633"/>
                        <a:pt x="23051" y="25158"/>
                        <a:pt x="25569" y="21088"/>
                      </a:cubicBezTo>
                      <a:cubicBezTo>
                        <a:pt x="28088" y="17017"/>
                        <a:pt x="28319" y="11935"/>
                        <a:pt x="26181" y="7652"/>
                      </a:cubicBezTo>
                      <a:cubicBezTo>
                        <a:pt x="24053" y="3368"/>
                        <a:pt x="19849" y="495"/>
                        <a:pt x="15087" y="60"/>
                      </a:cubicBezTo>
                      <a:cubicBezTo>
                        <a:pt x="14660" y="20"/>
                        <a:pt x="14234" y="1"/>
                        <a:pt x="138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4"/>
                <p:cNvSpPr/>
                <p:nvPr/>
              </p:nvSpPr>
              <p:spPr>
                <a:xfrm>
                  <a:off x="1701363" y="2707962"/>
                  <a:ext cx="23008" cy="281514"/>
                </a:xfrm>
                <a:custGeom>
                  <a:rect b="b" l="l" r="r" t="t"/>
                  <a:pathLst>
                    <a:path extrusionOk="0" h="6852" w="560">
                      <a:moveTo>
                        <a:pt x="280" y="1"/>
                      </a:moveTo>
                      <a:cubicBezTo>
                        <a:pt x="140" y="1"/>
                        <a:pt x="0" y="94"/>
                        <a:pt x="0" y="280"/>
                      </a:cubicBezTo>
                      <a:lnTo>
                        <a:pt x="0" y="6577"/>
                      </a:lnTo>
                      <a:cubicBezTo>
                        <a:pt x="0" y="6727"/>
                        <a:pt x="125" y="6852"/>
                        <a:pt x="275" y="6852"/>
                      </a:cubicBezTo>
                      <a:cubicBezTo>
                        <a:pt x="426" y="6852"/>
                        <a:pt x="559" y="6727"/>
                        <a:pt x="559" y="6577"/>
                      </a:cubicBezTo>
                      <a:lnTo>
                        <a:pt x="559" y="280"/>
                      </a:lnTo>
                      <a:cubicBezTo>
                        <a:pt x="559" y="94"/>
                        <a:pt x="420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" name="Google Shape;636;p24"/>
              <p:cNvGrpSpPr/>
              <p:nvPr/>
            </p:nvGrpSpPr>
            <p:grpSpPr>
              <a:xfrm>
                <a:off x="3132478" y="1770809"/>
                <a:ext cx="953980" cy="1136013"/>
                <a:chOff x="3041928" y="1595425"/>
                <a:chExt cx="1168950" cy="1394052"/>
              </a:xfrm>
            </p:grpSpPr>
            <p:sp>
              <p:nvSpPr>
                <p:cNvPr id="637" name="Google Shape;637;p24"/>
                <p:cNvSpPr/>
                <p:nvPr/>
              </p:nvSpPr>
              <p:spPr>
                <a:xfrm>
                  <a:off x="3041928" y="1595425"/>
                  <a:ext cx="1168950" cy="1135302"/>
                </a:xfrm>
                <a:custGeom>
                  <a:rect b="b" l="l" r="r" t="t"/>
                  <a:pathLst>
                    <a:path extrusionOk="0" h="27633" w="28452">
                      <a:moveTo>
                        <a:pt x="13802" y="1"/>
                      </a:moveTo>
                      <a:cubicBezTo>
                        <a:pt x="9495" y="1"/>
                        <a:pt x="5401" y="2025"/>
                        <a:pt x="2776" y="5497"/>
                      </a:cubicBezTo>
                      <a:cubicBezTo>
                        <a:pt x="2616" y="5715"/>
                        <a:pt x="2804" y="5948"/>
                        <a:pt x="3005" y="5948"/>
                      </a:cubicBezTo>
                      <a:cubicBezTo>
                        <a:pt x="3081" y="5948"/>
                        <a:pt x="3159" y="5914"/>
                        <a:pt x="3220" y="5834"/>
                      </a:cubicBezTo>
                      <a:cubicBezTo>
                        <a:pt x="5803" y="2408"/>
                        <a:pt x="9770" y="551"/>
                        <a:pt x="13819" y="551"/>
                      </a:cubicBezTo>
                      <a:cubicBezTo>
                        <a:pt x="15914" y="551"/>
                        <a:pt x="18031" y="1048"/>
                        <a:pt x="19991" y="2082"/>
                      </a:cubicBezTo>
                      <a:cubicBezTo>
                        <a:pt x="25746" y="5106"/>
                        <a:pt x="28451" y="11864"/>
                        <a:pt x="26385" y="18028"/>
                      </a:cubicBezTo>
                      <a:cubicBezTo>
                        <a:pt x="24550" y="23501"/>
                        <a:pt x="19435" y="27080"/>
                        <a:pt x="13822" y="27080"/>
                      </a:cubicBezTo>
                      <a:cubicBezTo>
                        <a:pt x="13114" y="27080"/>
                        <a:pt x="12399" y="27023"/>
                        <a:pt x="11681" y="26906"/>
                      </a:cubicBezTo>
                      <a:cubicBezTo>
                        <a:pt x="5260" y="25859"/>
                        <a:pt x="550" y="20316"/>
                        <a:pt x="550" y="13815"/>
                      </a:cubicBezTo>
                      <a:cubicBezTo>
                        <a:pt x="550" y="13629"/>
                        <a:pt x="413" y="13536"/>
                        <a:pt x="275" y="13536"/>
                      </a:cubicBezTo>
                      <a:cubicBezTo>
                        <a:pt x="138" y="13536"/>
                        <a:pt x="0" y="13629"/>
                        <a:pt x="0" y="13815"/>
                      </a:cubicBezTo>
                      <a:cubicBezTo>
                        <a:pt x="0" y="21442"/>
                        <a:pt x="6182" y="27624"/>
                        <a:pt x="13809" y="27633"/>
                      </a:cubicBezTo>
                      <a:cubicBezTo>
                        <a:pt x="18598" y="27633"/>
                        <a:pt x="23041" y="25158"/>
                        <a:pt x="25560" y="21088"/>
                      </a:cubicBezTo>
                      <a:cubicBezTo>
                        <a:pt x="28079" y="17017"/>
                        <a:pt x="28309" y="11935"/>
                        <a:pt x="26181" y="7652"/>
                      </a:cubicBezTo>
                      <a:cubicBezTo>
                        <a:pt x="24044" y="3368"/>
                        <a:pt x="19840" y="495"/>
                        <a:pt x="15077" y="60"/>
                      </a:cubicBezTo>
                      <a:cubicBezTo>
                        <a:pt x="14651" y="20"/>
                        <a:pt x="14225" y="1"/>
                        <a:pt x="138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4"/>
                <p:cNvSpPr/>
                <p:nvPr/>
              </p:nvSpPr>
              <p:spPr>
                <a:xfrm>
                  <a:off x="3597991" y="2707962"/>
                  <a:ext cx="22967" cy="281514"/>
                </a:xfrm>
                <a:custGeom>
                  <a:rect b="b" l="l" r="r" t="t"/>
                  <a:pathLst>
                    <a:path extrusionOk="0" h="6852" w="559">
                      <a:moveTo>
                        <a:pt x="280" y="1"/>
                      </a:moveTo>
                      <a:cubicBezTo>
                        <a:pt x="140" y="1"/>
                        <a:pt x="0" y="94"/>
                        <a:pt x="0" y="280"/>
                      </a:cubicBezTo>
                      <a:lnTo>
                        <a:pt x="0" y="6577"/>
                      </a:lnTo>
                      <a:cubicBezTo>
                        <a:pt x="0" y="6727"/>
                        <a:pt x="124" y="6852"/>
                        <a:pt x="275" y="6852"/>
                      </a:cubicBezTo>
                      <a:cubicBezTo>
                        <a:pt x="435" y="6852"/>
                        <a:pt x="559" y="6727"/>
                        <a:pt x="559" y="6577"/>
                      </a:cubicBezTo>
                      <a:lnTo>
                        <a:pt x="559" y="280"/>
                      </a:lnTo>
                      <a:cubicBezTo>
                        <a:pt x="559" y="94"/>
                        <a:pt x="419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9" name="Google Shape;639;p24"/>
              <p:cNvGrpSpPr/>
              <p:nvPr/>
            </p:nvGrpSpPr>
            <p:grpSpPr>
              <a:xfrm>
                <a:off x="5057653" y="1770797"/>
                <a:ext cx="954048" cy="1136046"/>
                <a:chOff x="4966948" y="1595425"/>
                <a:chExt cx="1169320" cy="1394093"/>
              </a:xfrm>
            </p:grpSpPr>
            <p:sp>
              <p:nvSpPr>
                <p:cNvPr id="640" name="Google Shape;640;p24"/>
                <p:cNvSpPr/>
                <p:nvPr/>
              </p:nvSpPr>
              <p:spPr>
                <a:xfrm>
                  <a:off x="4966948" y="1595425"/>
                  <a:ext cx="1169320" cy="1135302"/>
                </a:xfrm>
                <a:custGeom>
                  <a:rect b="b" l="l" r="r" t="t"/>
                  <a:pathLst>
                    <a:path extrusionOk="0" h="27633" w="28461">
                      <a:moveTo>
                        <a:pt x="13811" y="1"/>
                      </a:moveTo>
                      <a:cubicBezTo>
                        <a:pt x="9504" y="1"/>
                        <a:pt x="5410" y="2025"/>
                        <a:pt x="2786" y="5497"/>
                      </a:cubicBezTo>
                      <a:cubicBezTo>
                        <a:pt x="2625" y="5715"/>
                        <a:pt x="2814" y="5948"/>
                        <a:pt x="3014" y="5948"/>
                      </a:cubicBezTo>
                      <a:cubicBezTo>
                        <a:pt x="3090" y="5948"/>
                        <a:pt x="3168" y="5914"/>
                        <a:pt x="3229" y="5834"/>
                      </a:cubicBezTo>
                      <a:cubicBezTo>
                        <a:pt x="5813" y="2408"/>
                        <a:pt x="9779" y="551"/>
                        <a:pt x="13829" y="551"/>
                      </a:cubicBezTo>
                      <a:cubicBezTo>
                        <a:pt x="15924" y="551"/>
                        <a:pt x="18041" y="1048"/>
                        <a:pt x="20000" y="2082"/>
                      </a:cubicBezTo>
                      <a:cubicBezTo>
                        <a:pt x="25756" y="5115"/>
                        <a:pt x="28461" y="11864"/>
                        <a:pt x="26394" y="18028"/>
                      </a:cubicBezTo>
                      <a:cubicBezTo>
                        <a:pt x="24559" y="23509"/>
                        <a:pt x="19444" y="27089"/>
                        <a:pt x="13825" y="27089"/>
                      </a:cubicBezTo>
                      <a:cubicBezTo>
                        <a:pt x="13117" y="27089"/>
                        <a:pt x="12400" y="27032"/>
                        <a:pt x="11681" y="26914"/>
                      </a:cubicBezTo>
                      <a:cubicBezTo>
                        <a:pt x="5269" y="25868"/>
                        <a:pt x="551" y="20316"/>
                        <a:pt x="560" y="13815"/>
                      </a:cubicBezTo>
                      <a:cubicBezTo>
                        <a:pt x="560" y="13629"/>
                        <a:pt x="420" y="13536"/>
                        <a:pt x="280" y="13536"/>
                      </a:cubicBezTo>
                      <a:cubicBezTo>
                        <a:pt x="141" y="13536"/>
                        <a:pt x="1" y="13629"/>
                        <a:pt x="1" y="13815"/>
                      </a:cubicBezTo>
                      <a:cubicBezTo>
                        <a:pt x="10" y="21442"/>
                        <a:pt x="6191" y="27624"/>
                        <a:pt x="13818" y="27633"/>
                      </a:cubicBezTo>
                      <a:cubicBezTo>
                        <a:pt x="18607" y="27633"/>
                        <a:pt x="23051" y="25158"/>
                        <a:pt x="25569" y="21088"/>
                      </a:cubicBezTo>
                      <a:cubicBezTo>
                        <a:pt x="28088" y="17017"/>
                        <a:pt x="28319" y="11935"/>
                        <a:pt x="26181" y="7652"/>
                      </a:cubicBezTo>
                      <a:cubicBezTo>
                        <a:pt x="24053" y="3368"/>
                        <a:pt x="19849" y="495"/>
                        <a:pt x="15087" y="60"/>
                      </a:cubicBezTo>
                      <a:cubicBezTo>
                        <a:pt x="14660" y="20"/>
                        <a:pt x="14234" y="1"/>
                        <a:pt x="138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4"/>
                <p:cNvSpPr/>
                <p:nvPr/>
              </p:nvSpPr>
              <p:spPr>
                <a:xfrm>
                  <a:off x="5523380" y="2707962"/>
                  <a:ext cx="22638" cy="281556"/>
                </a:xfrm>
                <a:custGeom>
                  <a:rect b="b" l="l" r="r" t="t"/>
                  <a:pathLst>
                    <a:path extrusionOk="0" h="6853" w="551">
                      <a:moveTo>
                        <a:pt x="275" y="1"/>
                      </a:moveTo>
                      <a:cubicBezTo>
                        <a:pt x="138" y="1"/>
                        <a:pt x="0" y="94"/>
                        <a:pt x="0" y="280"/>
                      </a:cubicBezTo>
                      <a:lnTo>
                        <a:pt x="0" y="6577"/>
                      </a:lnTo>
                      <a:cubicBezTo>
                        <a:pt x="0" y="6727"/>
                        <a:pt x="125" y="6852"/>
                        <a:pt x="275" y="6852"/>
                      </a:cubicBezTo>
                      <a:cubicBezTo>
                        <a:pt x="280" y="6852"/>
                        <a:pt x="286" y="6852"/>
                        <a:pt x="291" y="6852"/>
                      </a:cubicBezTo>
                      <a:cubicBezTo>
                        <a:pt x="434" y="6852"/>
                        <a:pt x="550" y="6731"/>
                        <a:pt x="550" y="6577"/>
                      </a:cubicBezTo>
                      <a:lnTo>
                        <a:pt x="550" y="280"/>
                      </a:lnTo>
                      <a:cubicBezTo>
                        <a:pt x="550" y="94"/>
                        <a:pt x="413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2" name="Google Shape;642;p24"/>
              <p:cNvSpPr/>
              <p:nvPr/>
            </p:nvSpPr>
            <p:spPr>
              <a:xfrm>
                <a:off x="6924001" y="1770797"/>
                <a:ext cx="954048" cy="925157"/>
              </a:xfrm>
              <a:custGeom>
                <a:rect b="b" l="l" r="r" t="t"/>
                <a:pathLst>
                  <a:path extrusionOk="0" h="27633" w="28461">
                    <a:moveTo>
                      <a:pt x="13808" y="1"/>
                    </a:moveTo>
                    <a:cubicBezTo>
                      <a:pt x="9496" y="1"/>
                      <a:pt x="5409" y="2025"/>
                      <a:pt x="2785" y="5497"/>
                    </a:cubicBezTo>
                    <a:cubicBezTo>
                      <a:pt x="2624" y="5715"/>
                      <a:pt x="2813" y="5948"/>
                      <a:pt x="3014" y="5948"/>
                    </a:cubicBezTo>
                    <a:cubicBezTo>
                      <a:pt x="3090" y="5948"/>
                      <a:pt x="3168" y="5914"/>
                      <a:pt x="3229" y="5834"/>
                    </a:cubicBezTo>
                    <a:cubicBezTo>
                      <a:pt x="5812" y="2408"/>
                      <a:pt x="9775" y="551"/>
                      <a:pt x="13824" y="551"/>
                    </a:cubicBezTo>
                    <a:cubicBezTo>
                      <a:pt x="15919" y="551"/>
                      <a:pt x="18037" y="1048"/>
                      <a:pt x="19999" y="2082"/>
                    </a:cubicBezTo>
                    <a:cubicBezTo>
                      <a:pt x="25755" y="5115"/>
                      <a:pt x="28460" y="11864"/>
                      <a:pt x="26394" y="18028"/>
                    </a:cubicBezTo>
                    <a:cubicBezTo>
                      <a:pt x="24559" y="23509"/>
                      <a:pt x="19444" y="27089"/>
                      <a:pt x="13825" y="27089"/>
                    </a:cubicBezTo>
                    <a:cubicBezTo>
                      <a:pt x="13116" y="27089"/>
                      <a:pt x="12399" y="27032"/>
                      <a:pt x="11680" y="26914"/>
                    </a:cubicBezTo>
                    <a:cubicBezTo>
                      <a:pt x="5268" y="25868"/>
                      <a:pt x="550" y="20316"/>
                      <a:pt x="559" y="13815"/>
                    </a:cubicBezTo>
                    <a:cubicBezTo>
                      <a:pt x="559" y="13629"/>
                      <a:pt x="419" y="13536"/>
                      <a:pt x="280" y="13536"/>
                    </a:cubicBezTo>
                    <a:cubicBezTo>
                      <a:pt x="140" y="13536"/>
                      <a:pt x="0" y="13629"/>
                      <a:pt x="0" y="13815"/>
                    </a:cubicBezTo>
                    <a:cubicBezTo>
                      <a:pt x="9" y="21442"/>
                      <a:pt x="6191" y="27624"/>
                      <a:pt x="13818" y="27633"/>
                    </a:cubicBezTo>
                    <a:cubicBezTo>
                      <a:pt x="18598" y="27633"/>
                      <a:pt x="23050" y="25158"/>
                      <a:pt x="25569" y="21088"/>
                    </a:cubicBezTo>
                    <a:cubicBezTo>
                      <a:pt x="28088" y="17017"/>
                      <a:pt x="28318" y="11935"/>
                      <a:pt x="26181" y="7652"/>
                    </a:cubicBezTo>
                    <a:cubicBezTo>
                      <a:pt x="24052" y="3368"/>
                      <a:pt x="19849" y="495"/>
                      <a:pt x="15086" y="60"/>
                    </a:cubicBezTo>
                    <a:cubicBezTo>
                      <a:pt x="14659" y="20"/>
                      <a:pt x="14232" y="1"/>
                      <a:pt x="13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1688955" y="2991253"/>
                <a:ext cx="47412" cy="47782"/>
              </a:xfrm>
              <a:custGeom>
                <a:rect b="b" l="l" r="r" t="t"/>
                <a:pathLst>
                  <a:path extrusionOk="0" h="1163" w="1154">
                    <a:moveTo>
                      <a:pt x="577" y="1"/>
                    </a:moveTo>
                    <a:cubicBezTo>
                      <a:pt x="258" y="1"/>
                      <a:pt x="1" y="258"/>
                      <a:pt x="1" y="577"/>
                    </a:cubicBezTo>
                    <a:cubicBezTo>
                      <a:pt x="1" y="897"/>
                      <a:pt x="258" y="1163"/>
                      <a:pt x="577" y="1163"/>
                    </a:cubicBezTo>
                    <a:cubicBezTo>
                      <a:pt x="897" y="1163"/>
                      <a:pt x="1154" y="897"/>
                      <a:pt x="1154" y="577"/>
                    </a:cubicBezTo>
                    <a:cubicBezTo>
                      <a:pt x="1154" y="258"/>
                      <a:pt x="897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3585583" y="2991253"/>
                <a:ext cx="47782" cy="47782"/>
              </a:xfrm>
              <a:custGeom>
                <a:rect b="b" l="l" r="r" t="t"/>
                <a:pathLst>
                  <a:path extrusionOk="0" h="1163" w="1163">
                    <a:moveTo>
                      <a:pt x="577" y="1"/>
                    </a:moveTo>
                    <a:cubicBezTo>
                      <a:pt x="258" y="1"/>
                      <a:pt x="1" y="258"/>
                      <a:pt x="1" y="577"/>
                    </a:cubicBezTo>
                    <a:cubicBezTo>
                      <a:pt x="1" y="897"/>
                      <a:pt x="258" y="1163"/>
                      <a:pt x="577" y="1163"/>
                    </a:cubicBezTo>
                    <a:cubicBezTo>
                      <a:pt x="896" y="1163"/>
                      <a:pt x="1162" y="897"/>
                      <a:pt x="1162" y="577"/>
                    </a:cubicBezTo>
                    <a:cubicBezTo>
                      <a:pt x="1162" y="258"/>
                      <a:pt x="896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5510972" y="2991253"/>
                <a:ext cx="47412" cy="47782"/>
              </a:xfrm>
              <a:custGeom>
                <a:rect b="b" l="l" r="r" t="t"/>
                <a:pathLst>
                  <a:path extrusionOk="0" h="1163" w="1154">
                    <a:moveTo>
                      <a:pt x="577" y="1"/>
                    </a:moveTo>
                    <a:cubicBezTo>
                      <a:pt x="258" y="1"/>
                      <a:pt x="1" y="258"/>
                      <a:pt x="1" y="577"/>
                    </a:cubicBezTo>
                    <a:cubicBezTo>
                      <a:pt x="1" y="897"/>
                      <a:pt x="258" y="1163"/>
                      <a:pt x="577" y="1163"/>
                    </a:cubicBezTo>
                    <a:cubicBezTo>
                      <a:pt x="897" y="1163"/>
                      <a:pt x="1154" y="897"/>
                      <a:pt x="1154" y="577"/>
                    </a:cubicBezTo>
                    <a:cubicBezTo>
                      <a:pt x="1154" y="258"/>
                      <a:pt x="897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7377731" y="2991253"/>
                <a:ext cx="47412" cy="47782"/>
              </a:xfrm>
              <a:custGeom>
                <a:rect b="b" l="l" r="r" t="t"/>
                <a:pathLst>
                  <a:path extrusionOk="0" h="1163" w="1154">
                    <a:moveTo>
                      <a:pt x="577" y="1"/>
                    </a:moveTo>
                    <a:cubicBezTo>
                      <a:pt x="258" y="1"/>
                      <a:pt x="0" y="258"/>
                      <a:pt x="0" y="577"/>
                    </a:cubicBezTo>
                    <a:cubicBezTo>
                      <a:pt x="0" y="897"/>
                      <a:pt x="258" y="1163"/>
                      <a:pt x="577" y="1163"/>
                    </a:cubicBezTo>
                    <a:cubicBezTo>
                      <a:pt x="896" y="1163"/>
                      <a:pt x="1153" y="897"/>
                      <a:pt x="1153" y="577"/>
                    </a:cubicBezTo>
                    <a:cubicBezTo>
                      <a:pt x="1153" y="258"/>
                      <a:pt x="896" y="1"/>
                      <a:pt x="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24"/>
          <p:cNvSpPr txBox="1"/>
          <p:nvPr/>
        </p:nvSpPr>
        <p:spPr>
          <a:xfrm>
            <a:off x="820162" y="3481550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820150" y="3659900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6514063" y="3475113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6514913" y="3659888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2722525" y="3469575"/>
            <a:ext cx="17739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2720625" y="3659888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 of them all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4647725" y="3475113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4649975" y="3659888"/>
            <a:ext cx="1769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5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>
            <a:off x="1254851" y="3264913"/>
            <a:ext cx="1027123" cy="828490"/>
            <a:chOff x="1489051" y="3489638"/>
            <a:chExt cx="1027123" cy="828490"/>
          </a:xfrm>
        </p:grpSpPr>
        <p:sp>
          <p:nvSpPr>
            <p:cNvPr id="661" name="Google Shape;661;p25"/>
            <p:cNvSpPr/>
            <p:nvPr/>
          </p:nvSpPr>
          <p:spPr>
            <a:xfrm>
              <a:off x="1900137" y="3489638"/>
              <a:ext cx="121313" cy="115989"/>
            </a:xfrm>
            <a:custGeom>
              <a:rect b="b" l="l" r="r" t="t"/>
              <a:pathLst>
                <a:path extrusionOk="0" h="588" w="615">
                  <a:moveTo>
                    <a:pt x="263" y="65"/>
                  </a:moveTo>
                  <a:cubicBezTo>
                    <a:pt x="324" y="69"/>
                    <a:pt x="371" y="111"/>
                    <a:pt x="413" y="149"/>
                  </a:cubicBezTo>
                  <a:cubicBezTo>
                    <a:pt x="516" y="240"/>
                    <a:pt x="518" y="362"/>
                    <a:pt x="427" y="461"/>
                  </a:cubicBezTo>
                  <a:cubicBezTo>
                    <a:pt x="388" y="502"/>
                    <a:pt x="342" y="520"/>
                    <a:pt x="296" y="520"/>
                  </a:cubicBezTo>
                  <a:cubicBezTo>
                    <a:pt x="232" y="520"/>
                    <a:pt x="168" y="486"/>
                    <a:pt x="126" y="430"/>
                  </a:cubicBezTo>
                  <a:cubicBezTo>
                    <a:pt x="94" y="383"/>
                    <a:pt x="77" y="328"/>
                    <a:pt x="79" y="273"/>
                  </a:cubicBezTo>
                  <a:cubicBezTo>
                    <a:pt x="77" y="206"/>
                    <a:pt x="122" y="162"/>
                    <a:pt x="141" y="103"/>
                  </a:cubicBezTo>
                  <a:cubicBezTo>
                    <a:pt x="141" y="102"/>
                    <a:pt x="141" y="100"/>
                    <a:pt x="141" y="98"/>
                  </a:cubicBezTo>
                  <a:cubicBezTo>
                    <a:pt x="177" y="77"/>
                    <a:pt x="219" y="65"/>
                    <a:pt x="263" y="65"/>
                  </a:cubicBezTo>
                  <a:close/>
                  <a:moveTo>
                    <a:pt x="241" y="0"/>
                  </a:moveTo>
                  <a:cubicBezTo>
                    <a:pt x="172" y="0"/>
                    <a:pt x="108" y="25"/>
                    <a:pt x="79" y="88"/>
                  </a:cubicBezTo>
                  <a:cubicBezTo>
                    <a:pt x="75" y="94"/>
                    <a:pt x="75" y="100"/>
                    <a:pt x="79" y="105"/>
                  </a:cubicBezTo>
                  <a:cubicBezTo>
                    <a:pt x="37" y="147"/>
                    <a:pt x="20" y="218"/>
                    <a:pt x="12" y="273"/>
                  </a:cubicBezTo>
                  <a:cubicBezTo>
                    <a:pt x="1" y="351"/>
                    <a:pt x="41" y="419"/>
                    <a:pt x="86" y="480"/>
                  </a:cubicBezTo>
                  <a:cubicBezTo>
                    <a:pt x="138" y="550"/>
                    <a:pt x="217" y="587"/>
                    <a:pt x="298" y="587"/>
                  </a:cubicBezTo>
                  <a:cubicBezTo>
                    <a:pt x="362" y="587"/>
                    <a:pt x="427" y="563"/>
                    <a:pt x="478" y="514"/>
                  </a:cubicBezTo>
                  <a:cubicBezTo>
                    <a:pt x="615" y="392"/>
                    <a:pt x="598" y="210"/>
                    <a:pt x="474" y="88"/>
                  </a:cubicBezTo>
                  <a:cubicBezTo>
                    <a:pt x="423" y="39"/>
                    <a:pt x="328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578804" y="4118105"/>
              <a:ext cx="114607" cy="99419"/>
            </a:xfrm>
            <a:custGeom>
              <a:rect b="b" l="l" r="r" t="t"/>
              <a:pathLst>
                <a:path extrusionOk="0" h="504" w="581">
                  <a:moveTo>
                    <a:pt x="272" y="79"/>
                  </a:moveTo>
                  <a:cubicBezTo>
                    <a:pt x="361" y="79"/>
                    <a:pt x="462" y="133"/>
                    <a:pt x="489" y="222"/>
                  </a:cubicBezTo>
                  <a:cubicBezTo>
                    <a:pt x="520" y="327"/>
                    <a:pt x="432" y="416"/>
                    <a:pt x="336" y="416"/>
                  </a:cubicBezTo>
                  <a:cubicBezTo>
                    <a:pt x="320" y="416"/>
                    <a:pt x="305" y="413"/>
                    <a:pt x="289" y="408"/>
                  </a:cubicBezTo>
                  <a:cubicBezTo>
                    <a:pt x="200" y="382"/>
                    <a:pt x="137" y="300"/>
                    <a:pt x="112" y="211"/>
                  </a:cubicBezTo>
                  <a:cubicBezTo>
                    <a:pt x="150" y="131"/>
                    <a:pt x="171" y="79"/>
                    <a:pt x="272" y="79"/>
                  </a:cubicBezTo>
                  <a:close/>
                  <a:moveTo>
                    <a:pt x="264" y="0"/>
                  </a:moveTo>
                  <a:cubicBezTo>
                    <a:pt x="194" y="0"/>
                    <a:pt x="112" y="34"/>
                    <a:pt x="76" y="91"/>
                  </a:cubicBezTo>
                  <a:cubicBezTo>
                    <a:pt x="69" y="93"/>
                    <a:pt x="61" y="98"/>
                    <a:pt x="59" y="106"/>
                  </a:cubicBezTo>
                  <a:cubicBezTo>
                    <a:pt x="0" y="268"/>
                    <a:pt x="120" y="429"/>
                    <a:pt x="266" y="488"/>
                  </a:cubicBezTo>
                  <a:cubicBezTo>
                    <a:pt x="293" y="498"/>
                    <a:pt x="318" y="503"/>
                    <a:pt x="343" y="503"/>
                  </a:cubicBezTo>
                  <a:cubicBezTo>
                    <a:pt x="474" y="503"/>
                    <a:pt x="580" y="373"/>
                    <a:pt x="571" y="237"/>
                  </a:cubicBezTo>
                  <a:cubicBezTo>
                    <a:pt x="559" y="96"/>
                    <a:pt x="411" y="17"/>
                    <a:pt x="285" y="1"/>
                  </a:cubicBezTo>
                  <a:cubicBezTo>
                    <a:pt x="279" y="1"/>
                    <a:pt x="272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2237252" y="3686108"/>
              <a:ext cx="104546" cy="100405"/>
            </a:xfrm>
            <a:custGeom>
              <a:rect b="b" l="l" r="r" t="t"/>
              <a:pathLst>
                <a:path extrusionOk="0" h="509" w="530">
                  <a:moveTo>
                    <a:pt x="231" y="88"/>
                  </a:moveTo>
                  <a:cubicBezTo>
                    <a:pt x="243" y="88"/>
                    <a:pt x="256" y="90"/>
                    <a:pt x="269" y="92"/>
                  </a:cubicBezTo>
                  <a:cubicBezTo>
                    <a:pt x="351" y="109"/>
                    <a:pt x="417" y="172"/>
                    <a:pt x="440" y="252"/>
                  </a:cubicBezTo>
                  <a:cubicBezTo>
                    <a:pt x="466" y="359"/>
                    <a:pt x="332" y="423"/>
                    <a:pt x="246" y="423"/>
                  </a:cubicBezTo>
                  <a:cubicBezTo>
                    <a:pt x="245" y="423"/>
                    <a:pt x="244" y="423"/>
                    <a:pt x="242" y="423"/>
                  </a:cubicBezTo>
                  <a:cubicBezTo>
                    <a:pt x="130" y="421"/>
                    <a:pt x="75" y="301"/>
                    <a:pt x="60" y="195"/>
                  </a:cubicBezTo>
                  <a:cubicBezTo>
                    <a:pt x="114" y="142"/>
                    <a:pt x="156" y="88"/>
                    <a:pt x="231" y="88"/>
                  </a:cubicBezTo>
                  <a:close/>
                  <a:moveTo>
                    <a:pt x="227" y="1"/>
                  </a:moveTo>
                  <a:cubicBezTo>
                    <a:pt x="120" y="1"/>
                    <a:pt x="12" y="70"/>
                    <a:pt x="3" y="186"/>
                  </a:cubicBezTo>
                  <a:cubicBezTo>
                    <a:pt x="3" y="193"/>
                    <a:pt x="5" y="199"/>
                    <a:pt x="10" y="205"/>
                  </a:cubicBezTo>
                  <a:cubicBezTo>
                    <a:pt x="1" y="340"/>
                    <a:pt x="66" y="478"/>
                    <a:pt x="216" y="505"/>
                  </a:cubicBezTo>
                  <a:cubicBezTo>
                    <a:pt x="229" y="507"/>
                    <a:pt x="243" y="508"/>
                    <a:pt x="257" y="508"/>
                  </a:cubicBezTo>
                  <a:cubicBezTo>
                    <a:pt x="388" y="508"/>
                    <a:pt x="529" y="407"/>
                    <a:pt x="526" y="269"/>
                  </a:cubicBezTo>
                  <a:cubicBezTo>
                    <a:pt x="524" y="146"/>
                    <a:pt x="410" y="47"/>
                    <a:pt x="301" y="12"/>
                  </a:cubicBezTo>
                  <a:cubicBezTo>
                    <a:pt x="278" y="5"/>
                    <a:pt x="252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2328780" y="3653955"/>
              <a:ext cx="59966" cy="69830"/>
            </a:xfrm>
            <a:custGeom>
              <a:rect b="b" l="l" r="r" t="t"/>
              <a:pathLst>
                <a:path extrusionOk="0" h="354" w="304">
                  <a:moveTo>
                    <a:pt x="58" y="0"/>
                  </a:moveTo>
                  <a:cubicBezTo>
                    <a:pt x="45" y="0"/>
                    <a:pt x="32" y="2"/>
                    <a:pt x="18" y="6"/>
                  </a:cubicBezTo>
                  <a:cubicBezTo>
                    <a:pt x="3" y="10"/>
                    <a:pt x="1" y="29"/>
                    <a:pt x="12" y="37"/>
                  </a:cubicBezTo>
                  <a:cubicBezTo>
                    <a:pt x="75" y="71"/>
                    <a:pt x="121" y="90"/>
                    <a:pt x="159" y="153"/>
                  </a:cubicBezTo>
                  <a:cubicBezTo>
                    <a:pt x="193" y="210"/>
                    <a:pt x="199" y="280"/>
                    <a:pt x="220" y="343"/>
                  </a:cubicBezTo>
                  <a:cubicBezTo>
                    <a:pt x="223" y="349"/>
                    <a:pt x="230" y="353"/>
                    <a:pt x="237" y="353"/>
                  </a:cubicBezTo>
                  <a:cubicBezTo>
                    <a:pt x="241" y="353"/>
                    <a:pt x="246" y="351"/>
                    <a:pt x="248" y="347"/>
                  </a:cubicBezTo>
                  <a:cubicBezTo>
                    <a:pt x="304" y="226"/>
                    <a:pt x="201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2349689" y="3609966"/>
              <a:ext cx="102377" cy="154455"/>
            </a:xfrm>
            <a:custGeom>
              <a:rect b="b" l="l" r="r" t="t"/>
              <a:pathLst>
                <a:path extrusionOk="0" h="783" w="519">
                  <a:moveTo>
                    <a:pt x="34" y="1"/>
                  </a:moveTo>
                  <a:cubicBezTo>
                    <a:pt x="3" y="1"/>
                    <a:pt x="1" y="49"/>
                    <a:pt x="30" y="60"/>
                  </a:cubicBezTo>
                  <a:cubicBezTo>
                    <a:pt x="271" y="138"/>
                    <a:pt x="462" y="490"/>
                    <a:pt x="366" y="733"/>
                  </a:cubicBezTo>
                  <a:cubicBezTo>
                    <a:pt x="355" y="762"/>
                    <a:pt x="381" y="783"/>
                    <a:pt x="406" y="783"/>
                  </a:cubicBezTo>
                  <a:cubicBezTo>
                    <a:pt x="422" y="783"/>
                    <a:pt x="437" y="774"/>
                    <a:pt x="443" y="754"/>
                  </a:cubicBezTo>
                  <a:cubicBezTo>
                    <a:pt x="519" y="482"/>
                    <a:pt x="353" y="41"/>
                    <a:pt x="38" y="1"/>
                  </a:cubicBezTo>
                  <a:cubicBezTo>
                    <a:pt x="36" y="1"/>
                    <a:pt x="35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359946" y="3562229"/>
              <a:ext cx="156228" cy="221720"/>
            </a:xfrm>
            <a:custGeom>
              <a:rect b="b" l="l" r="r" t="t"/>
              <a:pathLst>
                <a:path extrusionOk="0" h="1124" w="792">
                  <a:moveTo>
                    <a:pt x="26" y="1"/>
                  </a:moveTo>
                  <a:cubicBezTo>
                    <a:pt x="8" y="1"/>
                    <a:pt x="1" y="25"/>
                    <a:pt x="18" y="36"/>
                  </a:cubicBezTo>
                  <a:cubicBezTo>
                    <a:pt x="394" y="247"/>
                    <a:pt x="731" y="610"/>
                    <a:pt x="533" y="1068"/>
                  </a:cubicBezTo>
                  <a:cubicBezTo>
                    <a:pt x="517" y="1099"/>
                    <a:pt x="544" y="1124"/>
                    <a:pt x="569" y="1124"/>
                  </a:cubicBezTo>
                  <a:cubicBezTo>
                    <a:pt x="583" y="1124"/>
                    <a:pt x="596" y="1116"/>
                    <a:pt x="602" y="1097"/>
                  </a:cubicBezTo>
                  <a:cubicBezTo>
                    <a:pt x="792" y="644"/>
                    <a:pt x="482" y="144"/>
                    <a:pt x="31" y="2"/>
                  </a:cubicBezTo>
                  <a:cubicBezTo>
                    <a:pt x="29" y="1"/>
                    <a:pt x="2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1489051" y="3567752"/>
              <a:ext cx="351316" cy="489402"/>
            </a:xfrm>
            <a:custGeom>
              <a:rect b="b" l="l" r="r" t="t"/>
              <a:pathLst>
                <a:path extrusionOk="0" h="2481" w="1781">
                  <a:moveTo>
                    <a:pt x="1722" y="0"/>
                  </a:moveTo>
                  <a:cubicBezTo>
                    <a:pt x="1721" y="0"/>
                    <a:pt x="1720" y="0"/>
                    <a:pt x="1720" y="0"/>
                  </a:cubicBezTo>
                  <a:cubicBezTo>
                    <a:pt x="659" y="55"/>
                    <a:pt x="1" y="1605"/>
                    <a:pt x="526" y="2468"/>
                  </a:cubicBezTo>
                  <a:cubicBezTo>
                    <a:pt x="531" y="2477"/>
                    <a:pt x="539" y="2481"/>
                    <a:pt x="546" y="2481"/>
                  </a:cubicBezTo>
                  <a:cubicBezTo>
                    <a:pt x="563" y="2481"/>
                    <a:pt x="580" y="2463"/>
                    <a:pt x="569" y="2443"/>
                  </a:cubicBezTo>
                  <a:cubicBezTo>
                    <a:pt x="124" y="1576"/>
                    <a:pt x="700" y="198"/>
                    <a:pt x="1720" y="93"/>
                  </a:cubicBezTo>
                  <a:cubicBezTo>
                    <a:pt x="1778" y="86"/>
                    <a:pt x="1780" y="0"/>
                    <a:pt x="1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2044530" y="3559270"/>
              <a:ext cx="167077" cy="99616"/>
            </a:xfrm>
            <a:custGeom>
              <a:rect b="b" l="l" r="r" t="t"/>
              <a:pathLst>
                <a:path extrusionOk="0" h="505" w="847">
                  <a:moveTo>
                    <a:pt x="41" y="1"/>
                  </a:moveTo>
                  <a:cubicBezTo>
                    <a:pt x="12" y="1"/>
                    <a:pt x="1" y="45"/>
                    <a:pt x="33" y="51"/>
                  </a:cubicBezTo>
                  <a:cubicBezTo>
                    <a:pt x="328" y="104"/>
                    <a:pt x="594" y="262"/>
                    <a:pt x="782" y="494"/>
                  </a:cubicBezTo>
                  <a:cubicBezTo>
                    <a:pt x="788" y="502"/>
                    <a:pt x="795" y="505"/>
                    <a:pt x="802" y="505"/>
                  </a:cubicBezTo>
                  <a:cubicBezTo>
                    <a:pt x="825" y="505"/>
                    <a:pt x="846" y="473"/>
                    <a:pt x="826" y="450"/>
                  </a:cubicBezTo>
                  <a:cubicBezTo>
                    <a:pt x="634" y="205"/>
                    <a:pt x="354" y="45"/>
                    <a:pt x="46" y="1"/>
                  </a:cubicBezTo>
                  <a:cubicBezTo>
                    <a:pt x="45" y="1"/>
                    <a:pt x="43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708994" y="3839970"/>
              <a:ext cx="656473" cy="478158"/>
            </a:xfrm>
            <a:custGeom>
              <a:rect b="b" l="l" r="r" t="t"/>
              <a:pathLst>
                <a:path extrusionOk="0" h="2424" w="3328">
                  <a:moveTo>
                    <a:pt x="3120" y="1"/>
                  </a:moveTo>
                  <a:cubicBezTo>
                    <a:pt x="3093" y="1"/>
                    <a:pt x="3063" y="25"/>
                    <a:pt x="3074" y="54"/>
                  </a:cubicBezTo>
                  <a:cubicBezTo>
                    <a:pt x="3217" y="400"/>
                    <a:pt x="3116" y="805"/>
                    <a:pt x="3008" y="1147"/>
                  </a:cubicBezTo>
                  <a:cubicBezTo>
                    <a:pt x="2875" y="1567"/>
                    <a:pt x="2580" y="1902"/>
                    <a:pt x="2196" y="2111"/>
                  </a:cubicBezTo>
                  <a:cubicBezTo>
                    <a:pt x="1937" y="2253"/>
                    <a:pt x="1550" y="2345"/>
                    <a:pt x="1168" y="2345"/>
                  </a:cubicBezTo>
                  <a:cubicBezTo>
                    <a:pt x="739" y="2345"/>
                    <a:pt x="316" y="2229"/>
                    <a:pt x="87" y="1938"/>
                  </a:cubicBezTo>
                  <a:cubicBezTo>
                    <a:pt x="79" y="1928"/>
                    <a:pt x="70" y="1924"/>
                    <a:pt x="60" y="1924"/>
                  </a:cubicBezTo>
                  <a:cubicBezTo>
                    <a:pt x="30" y="1924"/>
                    <a:pt x="0" y="1967"/>
                    <a:pt x="27" y="1999"/>
                  </a:cubicBezTo>
                  <a:cubicBezTo>
                    <a:pt x="288" y="2303"/>
                    <a:pt x="719" y="2423"/>
                    <a:pt x="1158" y="2423"/>
                  </a:cubicBezTo>
                  <a:cubicBezTo>
                    <a:pt x="1551" y="2423"/>
                    <a:pt x="1949" y="2328"/>
                    <a:pt x="2238" y="2181"/>
                  </a:cubicBezTo>
                  <a:cubicBezTo>
                    <a:pt x="2628" y="1984"/>
                    <a:pt x="2911" y="1628"/>
                    <a:pt x="3074" y="1229"/>
                  </a:cubicBezTo>
                  <a:cubicBezTo>
                    <a:pt x="3217" y="881"/>
                    <a:pt x="3327" y="377"/>
                    <a:pt x="3152" y="22"/>
                  </a:cubicBezTo>
                  <a:cubicBezTo>
                    <a:pt x="3146" y="7"/>
                    <a:pt x="3133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621412" y="3641330"/>
              <a:ext cx="625109" cy="580931"/>
            </a:xfrm>
            <a:custGeom>
              <a:rect b="b" l="l" r="r" t="t"/>
              <a:pathLst>
                <a:path extrusionOk="0" h="2945" w="3169">
                  <a:moveTo>
                    <a:pt x="2138" y="494"/>
                  </a:moveTo>
                  <a:cubicBezTo>
                    <a:pt x="2178" y="494"/>
                    <a:pt x="2216" y="587"/>
                    <a:pt x="2235" y="605"/>
                  </a:cubicBezTo>
                  <a:cubicBezTo>
                    <a:pt x="2261" y="633"/>
                    <a:pt x="2297" y="647"/>
                    <a:pt x="2334" y="647"/>
                  </a:cubicBezTo>
                  <a:cubicBezTo>
                    <a:pt x="2343" y="647"/>
                    <a:pt x="2353" y="646"/>
                    <a:pt x="2362" y="644"/>
                  </a:cubicBezTo>
                  <a:cubicBezTo>
                    <a:pt x="2406" y="635"/>
                    <a:pt x="2448" y="620"/>
                    <a:pt x="2484" y="597"/>
                  </a:cubicBezTo>
                  <a:cubicBezTo>
                    <a:pt x="2531" y="569"/>
                    <a:pt x="2573" y="556"/>
                    <a:pt x="2612" y="556"/>
                  </a:cubicBezTo>
                  <a:cubicBezTo>
                    <a:pt x="2664" y="556"/>
                    <a:pt x="2711" y="580"/>
                    <a:pt x="2760" y="625"/>
                  </a:cubicBezTo>
                  <a:cubicBezTo>
                    <a:pt x="2731" y="679"/>
                    <a:pt x="2579" y="703"/>
                    <a:pt x="2524" y="738"/>
                  </a:cubicBezTo>
                  <a:cubicBezTo>
                    <a:pt x="2450" y="785"/>
                    <a:pt x="2382" y="830"/>
                    <a:pt x="2292" y="830"/>
                  </a:cubicBezTo>
                  <a:cubicBezTo>
                    <a:pt x="2285" y="830"/>
                    <a:pt x="2278" y="829"/>
                    <a:pt x="2271" y="829"/>
                  </a:cubicBezTo>
                  <a:cubicBezTo>
                    <a:pt x="2258" y="828"/>
                    <a:pt x="2243" y="827"/>
                    <a:pt x="2229" y="827"/>
                  </a:cubicBezTo>
                  <a:cubicBezTo>
                    <a:pt x="2200" y="827"/>
                    <a:pt x="2170" y="831"/>
                    <a:pt x="2146" y="846"/>
                  </a:cubicBezTo>
                  <a:cubicBezTo>
                    <a:pt x="2073" y="890"/>
                    <a:pt x="2081" y="985"/>
                    <a:pt x="2014" y="1010"/>
                  </a:cubicBezTo>
                  <a:cubicBezTo>
                    <a:pt x="1946" y="1034"/>
                    <a:pt x="1887" y="1078"/>
                    <a:pt x="1843" y="1135"/>
                  </a:cubicBezTo>
                  <a:cubicBezTo>
                    <a:pt x="1830" y="1078"/>
                    <a:pt x="1790" y="1027"/>
                    <a:pt x="1779" y="954"/>
                  </a:cubicBezTo>
                  <a:lnTo>
                    <a:pt x="1779" y="952"/>
                  </a:lnTo>
                  <a:cubicBezTo>
                    <a:pt x="1802" y="821"/>
                    <a:pt x="1944" y="797"/>
                    <a:pt x="2028" y="715"/>
                  </a:cubicBezTo>
                  <a:cubicBezTo>
                    <a:pt x="2049" y="690"/>
                    <a:pt x="2062" y="660"/>
                    <a:pt x="2066" y="627"/>
                  </a:cubicBezTo>
                  <a:cubicBezTo>
                    <a:pt x="2089" y="527"/>
                    <a:pt x="2114" y="494"/>
                    <a:pt x="2138" y="494"/>
                  </a:cubicBezTo>
                  <a:close/>
                  <a:moveTo>
                    <a:pt x="1165" y="162"/>
                  </a:moveTo>
                  <a:lnTo>
                    <a:pt x="1165" y="162"/>
                  </a:lnTo>
                  <a:cubicBezTo>
                    <a:pt x="1125" y="230"/>
                    <a:pt x="1239" y="323"/>
                    <a:pt x="1317" y="327"/>
                  </a:cubicBezTo>
                  <a:cubicBezTo>
                    <a:pt x="1328" y="328"/>
                    <a:pt x="1340" y="328"/>
                    <a:pt x="1351" y="328"/>
                  </a:cubicBezTo>
                  <a:cubicBezTo>
                    <a:pt x="1446" y="328"/>
                    <a:pt x="1535" y="302"/>
                    <a:pt x="1630" y="283"/>
                  </a:cubicBezTo>
                  <a:cubicBezTo>
                    <a:pt x="1639" y="282"/>
                    <a:pt x="1675" y="278"/>
                    <a:pt x="1707" y="278"/>
                  </a:cubicBezTo>
                  <a:cubicBezTo>
                    <a:pt x="1748" y="278"/>
                    <a:pt x="1784" y="284"/>
                    <a:pt x="1743" y="308"/>
                  </a:cubicBezTo>
                  <a:cubicBezTo>
                    <a:pt x="1714" y="325"/>
                    <a:pt x="1689" y="348"/>
                    <a:pt x="1672" y="376"/>
                  </a:cubicBezTo>
                  <a:cubicBezTo>
                    <a:pt x="1646" y="426"/>
                    <a:pt x="1644" y="485"/>
                    <a:pt x="1668" y="534"/>
                  </a:cubicBezTo>
                  <a:cubicBezTo>
                    <a:pt x="1684" y="567"/>
                    <a:pt x="1703" y="599"/>
                    <a:pt x="1725" y="629"/>
                  </a:cubicBezTo>
                  <a:cubicBezTo>
                    <a:pt x="1735" y="643"/>
                    <a:pt x="1744" y="656"/>
                    <a:pt x="1756" y="667"/>
                  </a:cubicBezTo>
                  <a:cubicBezTo>
                    <a:pt x="1778" y="698"/>
                    <a:pt x="1756" y="720"/>
                    <a:pt x="1727" y="720"/>
                  </a:cubicBezTo>
                  <a:cubicBezTo>
                    <a:pt x="1714" y="720"/>
                    <a:pt x="1700" y="716"/>
                    <a:pt x="1687" y="705"/>
                  </a:cubicBezTo>
                  <a:cubicBezTo>
                    <a:pt x="1656" y="679"/>
                    <a:pt x="1626" y="668"/>
                    <a:pt x="1599" y="668"/>
                  </a:cubicBezTo>
                  <a:cubicBezTo>
                    <a:pt x="1504" y="668"/>
                    <a:pt x="1434" y="799"/>
                    <a:pt x="1364" y="875"/>
                  </a:cubicBezTo>
                  <a:cubicBezTo>
                    <a:pt x="1334" y="709"/>
                    <a:pt x="1326" y="567"/>
                    <a:pt x="1174" y="449"/>
                  </a:cubicBezTo>
                  <a:cubicBezTo>
                    <a:pt x="1129" y="413"/>
                    <a:pt x="1077" y="389"/>
                    <a:pt x="1032" y="389"/>
                  </a:cubicBezTo>
                  <a:cubicBezTo>
                    <a:pt x="995" y="389"/>
                    <a:pt x="962" y="406"/>
                    <a:pt x="942" y="449"/>
                  </a:cubicBezTo>
                  <a:cubicBezTo>
                    <a:pt x="904" y="485"/>
                    <a:pt x="879" y="540"/>
                    <a:pt x="927" y="587"/>
                  </a:cubicBezTo>
                  <a:cubicBezTo>
                    <a:pt x="944" y="603"/>
                    <a:pt x="1009" y="608"/>
                    <a:pt x="1005" y="635"/>
                  </a:cubicBezTo>
                  <a:cubicBezTo>
                    <a:pt x="997" y="696"/>
                    <a:pt x="978" y="732"/>
                    <a:pt x="992" y="793"/>
                  </a:cubicBezTo>
                  <a:cubicBezTo>
                    <a:pt x="1007" y="857"/>
                    <a:pt x="1047" y="907"/>
                    <a:pt x="1054" y="977"/>
                  </a:cubicBezTo>
                  <a:cubicBezTo>
                    <a:pt x="1068" y="1086"/>
                    <a:pt x="1021" y="1108"/>
                    <a:pt x="960" y="1108"/>
                  </a:cubicBezTo>
                  <a:cubicBezTo>
                    <a:pt x="919" y="1108"/>
                    <a:pt x="872" y="1098"/>
                    <a:pt x="834" y="1098"/>
                  </a:cubicBezTo>
                  <a:cubicBezTo>
                    <a:pt x="820" y="1098"/>
                    <a:pt x="807" y="1099"/>
                    <a:pt x="796" y="1103"/>
                  </a:cubicBezTo>
                  <a:cubicBezTo>
                    <a:pt x="748" y="1116"/>
                    <a:pt x="729" y="1124"/>
                    <a:pt x="703" y="1165"/>
                  </a:cubicBezTo>
                  <a:cubicBezTo>
                    <a:pt x="685" y="1192"/>
                    <a:pt x="676" y="1224"/>
                    <a:pt x="661" y="1253"/>
                  </a:cubicBezTo>
                  <a:lnTo>
                    <a:pt x="600" y="1192"/>
                  </a:lnTo>
                  <a:cubicBezTo>
                    <a:pt x="607" y="1175"/>
                    <a:pt x="615" y="1160"/>
                    <a:pt x="625" y="1143"/>
                  </a:cubicBezTo>
                  <a:cubicBezTo>
                    <a:pt x="651" y="1089"/>
                    <a:pt x="703" y="1002"/>
                    <a:pt x="672" y="941"/>
                  </a:cubicBezTo>
                  <a:cubicBezTo>
                    <a:pt x="661" y="920"/>
                    <a:pt x="630" y="901"/>
                    <a:pt x="636" y="882"/>
                  </a:cubicBezTo>
                  <a:cubicBezTo>
                    <a:pt x="646" y="846"/>
                    <a:pt x="642" y="806"/>
                    <a:pt x="625" y="774"/>
                  </a:cubicBezTo>
                  <a:cubicBezTo>
                    <a:pt x="599" y="735"/>
                    <a:pt x="554" y="711"/>
                    <a:pt x="509" y="711"/>
                  </a:cubicBezTo>
                  <a:cubicBezTo>
                    <a:pt x="501" y="711"/>
                    <a:pt x="493" y="712"/>
                    <a:pt x="486" y="713"/>
                  </a:cubicBezTo>
                  <a:cubicBezTo>
                    <a:pt x="607" y="433"/>
                    <a:pt x="876" y="255"/>
                    <a:pt x="1165" y="162"/>
                  </a:cubicBezTo>
                  <a:close/>
                  <a:moveTo>
                    <a:pt x="2832" y="641"/>
                  </a:moveTo>
                  <a:cubicBezTo>
                    <a:pt x="3036" y="903"/>
                    <a:pt x="3115" y="1259"/>
                    <a:pt x="3083" y="1607"/>
                  </a:cubicBezTo>
                  <a:cubicBezTo>
                    <a:pt x="3072" y="1549"/>
                    <a:pt x="3047" y="1494"/>
                    <a:pt x="3013" y="1447"/>
                  </a:cubicBezTo>
                  <a:cubicBezTo>
                    <a:pt x="3005" y="1440"/>
                    <a:pt x="2996" y="1437"/>
                    <a:pt x="2987" y="1437"/>
                  </a:cubicBezTo>
                  <a:cubicBezTo>
                    <a:pt x="2975" y="1437"/>
                    <a:pt x="2964" y="1443"/>
                    <a:pt x="2958" y="1454"/>
                  </a:cubicBezTo>
                  <a:lnTo>
                    <a:pt x="2855" y="1454"/>
                  </a:lnTo>
                  <a:cubicBezTo>
                    <a:pt x="2861" y="1432"/>
                    <a:pt x="2845" y="1411"/>
                    <a:pt x="2821" y="1411"/>
                  </a:cubicBezTo>
                  <a:cubicBezTo>
                    <a:pt x="2731" y="1408"/>
                    <a:pt x="2637" y="1349"/>
                    <a:pt x="2546" y="1349"/>
                  </a:cubicBezTo>
                  <a:cubicBezTo>
                    <a:pt x="2528" y="1349"/>
                    <a:pt x="2510" y="1352"/>
                    <a:pt x="2492" y="1357"/>
                  </a:cubicBezTo>
                  <a:cubicBezTo>
                    <a:pt x="2491" y="1358"/>
                    <a:pt x="2491" y="1358"/>
                    <a:pt x="2490" y="1358"/>
                  </a:cubicBezTo>
                  <a:cubicBezTo>
                    <a:pt x="2464" y="1358"/>
                    <a:pt x="2407" y="1208"/>
                    <a:pt x="2376" y="1181"/>
                  </a:cubicBezTo>
                  <a:cubicBezTo>
                    <a:pt x="2339" y="1146"/>
                    <a:pt x="2299" y="1134"/>
                    <a:pt x="2256" y="1134"/>
                  </a:cubicBezTo>
                  <a:cubicBezTo>
                    <a:pt x="2169" y="1134"/>
                    <a:pt x="2075" y="1186"/>
                    <a:pt x="1988" y="1203"/>
                  </a:cubicBezTo>
                  <a:cubicBezTo>
                    <a:pt x="1984" y="1196"/>
                    <a:pt x="1976" y="1192"/>
                    <a:pt x="1967" y="1192"/>
                  </a:cubicBezTo>
                  <a:lnTo>
                    <a:pt x="1919" y="1181"/>
                  </a:lnTo>
                  <a:cubicBezTo>
                    <a:pt x="1984" y="1116"/>
                    <a:pt x="2092" y="1122"/>
                    <a:pt x="2130" y="1048"/>
                  </a:cubicBezTo>
                  <a:cubicBezTo>
                    <a:pt x="2144" y="1021"/>
                    <a:pt x="2151" y="992"/>
                    <a:pt x="2153" y="964"/>
                  </a:cubicBezTo>
                  <a:cubicBezTo>
                    <a:pt x="2163" y="895"/>
                    <a:pt x="2321" y="901"/>
                    <a:pt x="2370" y="890"/>
                  </a:cubicBezTo>
                  <a:cubicBezTo>
                    <a:pt x="2494" y="865"/>
                    <a:pt x="2558" y="758"/>
                    <a:pt x="2688" y="758"/>
                  </a:cubicBezTo>
                  <a:cubicBezTo>
                    <a:pt x="2698" y="758"/>
                    <a:pt x="2709" y="759"/>
                    <a:pt x="2720" y="760"/>
                  </a:cubicBezTo>
                  <a:cubicBezTo>
                    <a:pt x="2724" y="761"/>
                    <a:pt x="2728" y="761"/>
                    <a:pt x="2731" y="761"/>
                  </a:cubicBezTo>
                  <a:cubicBezTo>
                    <a:pt x="2790" y="761"/>
                    <a:pt x="2816" y="706"/>
                    <a:pt x="2826" y="656"/>
                  </a:cubicBezTo>
                  <a:cubicBezTo>
                    <a:pt x="2830" y="652"/>
                    <a:pt x="2832" y="646"/>
                    <a:pt x="2832" y="641"/>
                  </a:cubicBezTo>
                  <a:close/>
                  <a:moveTo>
                    <a:pt x="2280" y="1199"/>
                  </a:moveTo>
                  <a:cubicBezTo>
                    <a:pt x="2394" y="1199"/>
                    <a:pt x="2342" y="1450"/>
                    <a:pt x="2450" y="1450"/>
                  </a:cubicBezTo>
                  <a:cubicBezTo>
                    <a:pt x="2458" y="1450"/>
                    <a:pt x="2466" y="1449"/>
                    <a:pt x="2475" y="1447"/>
                  </a:cubicBezTo>
                  <a:lnTo>
                    <a:pt x="2475" y="1447"/>
                  </a:lnTo>
                  <a:cubicBezTo>
                    <a:pt x="2476" y="1447"/>
                    <a:pt x="2785" y="1485"/>
                    <a:pt x="2783" y="1502"/>
                  </a:cubicBezTo>
                  <a:cubicBezTo>
                    <a:pt x="2781" y="1538"/>
                    <a:pt x="2796" y="1572"/>
                    <a:pt x="2824" y="1595"/>
                  </a:cubicBezTo>
                  <a:cubicBezTo>
                    <a:pt x="2841" y="1604"/>
                    <a:pt x="2857" y="1608"/>
                    <a:pt x="2872" y="1608"/>
                  </a:cubicBezTo>
                  <a:cubicBezTo>
                    <a:pt x="2916" y="1608"/>
                    <a:pt x="2955" y="1575"/>
                    <a:pt x="2984" y="1538"/>
                  </a:cubicBezTo>
                  <a:lnTo>
                    <a:pt x="2984" y="1538"/>
                  </a:lnTo>
                  <a:cubicBezTo>
                    <a:pt x="3015" y="1615"/>
                    <a:pt x="3054" y="1767"/>
                    <a:pt x="2968" y="1767"/>
                  </a:cubicBezTo>
                  <a:cubicBezTo>
                    <a:pt x="2951" y="1767"/>
                    <a:pt x="2931" y="1762"/>
                    <a:pt x="2904" y="1749"/>
                  </a:cubicBezTo>
                  <a:cubicBezTo>
                    <a:pt x="2866" y="1730"/>
                    <a:pt x="2832" y="1696"/>
                    <a:pt x="2792" y="1675"/>
                  </a:cubicBezTo>
                  <a:cubicBezTo>
                    <a:pt x="2769" y="1662"/>
                    <a:pt x="2740" y="1659"/>
                    <a:pt x="2710" y="1659"/>
                  </a:cubicBezTo>
                  <a:cubicBezTo>
                    <a:pt x="2675" y="1659"/>
                    <a:pt x="2638" y="1663"/>
                    <a:pt x="2603" y="1663"/>
                  </a:cubicBezTo>
                  <a:cubicBezTo>
                    <a:pt x="2562" y="1663"/>
                    <a:pt x="2524" y="1656"/>
                    <a:pt x="2499" y="1627"/>
                  </a:cubicBezTo>
                  <a:cubicBezTo>
                    <a:pt x="2493" y="1621"/>
                    <a:pt x="2485" y="1618"/>
                    <a:pt x="2477" y="1618"/>
                  </a:cubicBezTo>
                  <a:cubicBezTo>
                    <a:pt x="2466" y="1618"/>
                    <a:pt x="2455" y="1623"/>
                    <a:pt x="2450" y="1633"/>
                  </a:cubicBezTo>
                  <a:cubicBezTo>
                    <a:pt x="2448" y="1637"/>
                    <a:pt x="2448" y="1639"/>
                    <a:pt x="2446" y="1643"/>
                  </a:cubicBezTo>
                  <a:cubicBezTo>
                    <a:pt x="2355" y="1555"/>
                    <a:pt x="2288" y="1445"/>
                    <a:pt x="2252" y="1323"/>
                  </a:cubicBezTo>
                  <a:cubicBezTo>
                    <a:pt x="2245" y="1281"/>
                    <a:pt x="2218" y="1245"/>
                    <a:pt x="2180" y="1224"/>
                  </a:cubicBezTo>
                  <a:cubicBezTo>
                    <a:pt x="2208" y="1211"/>
                    <a:pt x="2241" y="1203"/>
                    <a:pt x="2273" y="1200"/>
                  </a:cubicBezTo>
                  <a:cubicBezTo>
                    <a:pt x="2276" y="1199"/>
                    <a:pt x="2278" y="1199"/>
                    <a:pt x="2280" y="1199"/>
                  </a:cubicBezTo>
                  <a:close/>
                  <a:moveTo>
                    <a:pt x="1807" y="1280"/>
                  </a:moveTo>
                  <a:cubicBezTo>
                    <a:pt x="1811" y="1287"/>
                    <a:pt x="1819" y="1291"/>
                    <a:pt x="1826" y="1291"/>
                  </a:cubicBezTo>
                  <a:cubicBezTo>
                    <a:pt x="1851" y="1292"/>
                    <a:pt x="1875" y="1292"/>
                    <a:pt x="1899" y="1292"/>
                  </a:cubicBezTo>
                  <a:cubicBezTo>
                    <a:pt x="1940" y="1292"/>
                    <a:pt x="1982" y="1291"/>
                    <a:pt x="2024" y="1287"/>
                  </a:cubicBezTo>
                  <a:cubicBezTo>
                    <a:pt x="2039" y="1285"/>
                    <a:pt x="2053" y="1284"/>
                    <a:pt x="2065" y="1284"/>
                  </a:cubicBezTo>
                  <a:cubicBezTo>
                    <a:pt x="2157" y="1284"/>
                    <a:pt x="2176" y="1339"/>
                    <a:pt x="2205" y="1441"/>
                  </a:cubicBezTo>
                  <a:cubicBezTo>
                    <a:pt x="2231" y="1546"/>
                    <a:pt x="2414" y="1601"/>
                    <a:pt x="2423" y="1700"/>
                  </a:cubicBezTo>
                  <a:cubicBezTo>
                    <a:pt x="2423" y="1705"/>
                    <a:pt x="2423" y="1713"/>
                    <a:pt x="2425" y="1719"/>
                  </a:cubicBezTo>
                  <a:cubicBezTo>
                    <a:pt x="2425" y="1745"/>
                    <a:pt x="2425" y="1770"/>
                    <a:pt x="2431" y="1795"/>
                  </a:cubicBezTo>
                  <a:lnTo>
                    <a:pt x="2431" y="1797"/>
                  </a:lnTo>
                  <a:cubicBezTo>
                    <a:pt x="2444" y="1983"/>
                    <a:pt x="2438" y="2283"/>
                    <a:pt x="2243" y="2289"/>
                  </a:cubicBezTo>
                  <a:cubicBezTo>
                    <a:pt x="2212" y="2289"/>
                    <a:pt x="2172" y="2293"/>
                    <a:pt x="2151" y="2320"/>
                  </a:cubicBezTo>
                  <a:cubicBezTo>
                    <a:pt x="2128" y="2351"/>
                    <a:pt x="2103" y="2365"/>
                    <a:pt x="2082" y="2365"/>
                  </a:cubicBezTo>
                  <a:cubicBezTo>
                    <a:pt x="2036" y="2365"/>
                    <a:pt x="2002" y="2306"/>
                    <a:pt x="2003" y="2236"/>
                  </a:cubicBezTo>
                  <a:cubicBezTo>
                    <a:pt x="2009" y="2105"/>
                    <a:pt x="2098" y="1738"/>
                    <a:pt x="1882" y="1738"/>
                  </a:cubicBezTo>
                  <a:cubicBezTo>
                    <a:pt x="1873" y="1738"/>
                    <a:pt x="1863" y="1738"/>
                    <a:pt x="1853" y="1740"/>
                  </a:cubicBezTo>
                  <a:cubicBezTo>
                    <a:pt x="1843" y="1741"/>
                    <a:pt x="1833" y="1742"/>
                    <a:pt x="1824" y="1742"/>
                  </a:cubicBezTo>
                  <a:cubicBezTo>
                    <a:pt x="1699" y="1742"/>
                    <a:pt x="1653" y="1627"/>
                    <a:pt x="1668" y="1511"/>
                  </a:cubicBezTo>
                  <a:cubicBezTo>
                    <a:pt x="1684" y="1407"/>
                    <a:pt x="1752" y="1361"/>
                    <a:pt x="1807" y="1280"/>
                  </a:cubicBezTo>
                  <a:close/>
                  <a:moveTo>
                    <a:pt x="646" y="1341"/>
                  </a:moveTo>
                  <a:cubicBezTo>
                    <a:pt x="690" y="1341"/>
                    <a:pt x="733" y="1393"/>
                    <a:pt x="746" y="1447"/>
                  </a:cubicBezTo>
                  <a:cubicBezTo>
                    <a:pt x="761" y="1510"/>
                    <a:pt x="782" y="1576"/>
                    <a:pt x="845" y="1610"/>
                  </a:cubicBezTo>
                  <a:cubicBezTo>
                    <a:pt x="984" y="1686"/>
                    <a:pt x="1155" y="1721"/>
                    <a:pt x="1165" y="1913"/>
                  </a:cubicBezTo>
                  <a:cubicBezTo>
                    <a:pt x="1170" y="2021"/>
                    <a:pt x="1090" y="2158"/>
                    <a:pt x="1052" y="2257"/>
                  </a:cubicBezTo>
                  <a:cubicBezTo>
                    <a:pt x="1003" y="2382"/>
                    <a:pt x="986" y="2498"/>
                    <a:pt x="1014" y="2618"/>
                  </a:cubicBezTo>
                  <a:cubicBezTo>
                    <a:pt x="893" y="2517"/>
                    <a:pt x="866" y="2369"/>
                    <a:pt x="845" y="2211"/>
                  </a:cubicBezTo>
                  <a:cubicBezTo>
                    <a:pt x="824" y="2046"/>
                    <a:pt x="735" y="1880"/>
                    <a:pt x="760" y="1711"/>
                  </a:cubicBezTo>
                  <a:cubicBezTo>
                    <a:pt x="765" y="1688"/>
                    <a:pt x="752" y="1664"/>
                    <a:pt x="729" y="1658"/>
                  </a:cubicBezTo>
                  <a:cubicBezTo>
                    <a:pt x="573" y="1608"/>
                    <a:pt x="547" y="1434"/>
                    <a:pt x="396" y="1386"/>
                  </a:cubicBezTo>
                  <a:cubicBezTo>
                    <a:pt x="401" y="1384"/>
                    <a:pt x="406" y="1383"/>
                    <a:pt x="411" y="1383"/>
                  </a:cubicBezTo>
                  <a:cubicBezTo>
                    <a:pt x="442" y="1383"/>
                    <a:pt x="484" y="1412"/>
                    <a:pt x="526" y="1412"/>
                  </a:cubicBezTo>
                  <a:cubicBezTo>
                    <a:pt x="542" y="1412"/>
                    <a:pt x="559" y="1408"/>
                    <a:pt x="575" y="1395"/>
                  </a:cubicBezTo>
                  <a:cubicBezTo>
                    <a:pt x="579" y="1392"/>
                    <a:pt x="583" y="1388"/>
                    <a:pt x="587" y="1384"/>
                  </a:cubicBezTo>
                  <a:cubicBezTo>
                    <a:pt x="604" y="1354"/>
                    <a:pt x="625" y="1341"/>
                    <a:pt x="646" y="1341"/>
                  </a:cubicBezTo>
                  <a:close/>
                  <a:moveTo>
                    <a:pt x="500" y="791"/>
                  </a:moveTo>
                  <a:cubicBezTo>
                    <a:pt x="545" y="791"/>
                    <a:pt x="580" y="828"/>
                    <a:pt x="558" y="901"/>
                  </a:cubicBezTo>
                  <a:cubicBezTo>
                    <a:pt x="552" y="916"/>
                    <a:pt x="560" y="932"/>
                    <a:pt x="573" y="941"/>
                  </a:cubicBezTo>
                  <a:cubicBezTo>
                    <a:pt x="680" y="1000"/>
                    <a:pt x="457" y="1203"/>
                    <a:pt x="552" y="1299"/>
                  </a:cubicBezTo>
                  <a:cubicBezTo>
                    <a:pt x="556" y="1302"/>
                    <a:pt x="560" y="1306"/>
                    <a:pt x="564" y="1308"/>
                  </a:cubicBezTo>
                  <a:cubicBezTo>
                    <a:pt x="539" y="1335"/>
                    <a:pt x="517" y="1344"/>
                    <a:pt x="497" y="1344"/>
                  </a:cubicBezTo>
                  <a:cubicBezTo>
                    <a:pt x="456" y="1344"/>
                    <a:pt x="423" y="1307"/>
                    <a:pt x="392" y="1307"/>
                  </a:cubicBezTo>
                  <a:cubicBezTo>
                    <a:pt x="369" y="1307"/>
                    <a:pt x="347" y="1328"/>
                    <a:pt x="324" y="1401"/>
                  </a:cubicBezTo>
                  <a:cubicBezTo>
                    <a:pt x="324" y="1403"/>
                    <a:pt x="324" y="1407"/>
                    <a:pt x="324" y="1409"/>
                  </a:cubicBezTo>
                  <a:cubicBezTo>
                    <a:pt x="313" y="1430"/>
                    <a:pt x="326" y="1456"/>
                    <a:pt x="351" y="1460"/>
                  </a:cubicBezTo>
                  <a:cubicBezTo>
                    <a:pt x="493" y="1491"/>
                    <a:pt x="488" y="1633"/>
                    <a:pt x="598" y="1698"/>
                  </a:cubicBezTo>
                  <a:cubicBezTo>
                    <a:pt x="706" y="1761"/>
                    <a:pt x="701" y="1884"/>
                    <a:pt x="739" y="2002"/>
                  </a:cubicBezTo>
                  <a:cubicBezTo>
                    <a:pt x="801" y="2205"/>
                    <a:pt x="798" y="2512"/>
                    <a:pt x="967" y="2664"/>
                  </a:cubicBezTo>
                  <a:cubicBezTo>
                    <a:pt x="858" y="2601"/>
                    <a:pt x="758" y="2525"/>
                    <a:pt x="668" y="2436"/>
                  </a:cubicBezTo>
                  <a:cubicBezTo>
                    <a:pt x="222" y="1987"/>
                    <a:pt x="212" y="1378"/>
                    <a:pt x="419" y="833"/>
                  </a:cubicBezTo>
                  <a:cubicBezTo>
                    <a:pt x="423" y="829"/>
                    <a:pt x="427" y="825"/>
                    <a:pt x="431" y="821"/>
                  </a:cubicBezTo>
                  <a:cubicBezTo>
                    <a:pt x="438" y="819"/>
                    <a:pt x="446" y="814"/>
                    <a:pt x="450" y="806"/>
                  </a:cubicBezTo>
                  <a:cubicBezTo>
                    <a:pt x="466" y="796"/>
                    <a:pt x="484" y="791"/>
                    <a:pt x="500" y="791"/>
                  </a:cubicBezTo>
                  <a:close/>
                  <a:moveTo>
                    <a:pt x="1631" y="80"/>
                  </a:moveTo>
                  <a:cubicBezTo>
                    <a:pt x="2004" y="80"/>
                    <a:pt x="2383" y="248"/>
                    <a:pt x="2667" y="473"/>
                  </a:cubicBezTo>
                  <a:cubicBezTo>
                    <a:pt x="2678" y="483"/>
                    <a:pt x="2691" y="494"/>
                    <a:pt x="2701" y="504"/>
                  </a:cubicBezTo>
                  <a:cubicBezTo>
                    <a:pt x="2679" y="494"/>
                    <a:pt x="2656" y="488"/>
                    <a:pt x="2632" y="488"/>
                  </a:cubicBezTo>
                  <a:cubicBezTo>
                    <a:pt x="2611" y="488"/>
                    <a:pt x="2591" y="492"/>
                    <a:pt x="2572" y="500"/>
                  </a:cubicBezTo>
                  <a:cubicBezTo>
                    <a:pt x="2518" y="520"/>
                    <a:pt x="2427" y="592"/>
                    <a:pt x="2350" y="592"/>
                  </a:cubicBezTo>
                  <a:cubicBezTo>
                    <a:pt x="2317" y="592"/>
                    <a:pt x="2287" y="579"/>
                    <a:pt x="2264" y="544"/>
                  </a:cubicBezTo>
                  <a:cubicBezTo>
                    <a:pt x="2245" y="515"/>
                    <a:pt x="2229" y="481"/>
                    <a:pt x="2193" y="470"/>
                  </a:cubicBezTo>
                  <a:cubicBezTo>
                    <a:pt x="2183" y="467"/>
                    <a:pt x="2173" y="466"/>
                    <a:pt x="2164" y="466"/>
                  </a:cubicBezTo>
                  <a:cubicBezTo>
                    <a:pt x="2086" y="466"/>
                    <a:pt x="2033" y="549"/>
                    <a:pt x="2011" y="612"/>
                  </a:cubicBezTo>
                  <a:cubicBezTo>
                    <a:pt x="1967" y="740"/>
                    <a:pt x="1807" y="768"/>
                    <a:pt x="1762" y="876"/>
                  </a:cubicBezTo>
                  <a:cubicBezTo>
                    <a:pt x="1759" y="875"/>
                    <a:pt x="1755" y="875"/>
                    <a:pt x="1752" y="875"/>
                  </a:cubicBezTo>
                  <a:cubicBezTo>
                    <a:pt x="1742" y="875"/>
                    <a:pt x="1732" y="881"/>
                    <a:pt x="1729" y="892"/>
                  </a:cubicBezTo>
                  <a:cubicBezTo>
                    <a:pt x="1712" y="949"/>
                    <a:pt x="1720" y="1010"/>
                    <a:pt x="1750" y="1061"/>
                  </a:cubicBezTo>
                  <a:cubicBezTo>
                    <a:pt x="1834" y="1228"/>
                    <a:pt x="1665" y="1299"/>
                    <a:pt x="1602" y="1424"/>
                  </a:cubicBezTo>
                  <a:cubicBezTo>
                    <a:pt x="1549" y="1525"/>
                    <a:pt x="1488" y="1793"/>
                    <a:pt x="1648" y="1846"/>
                  </a:cubicBezTo>
                  <a:cubicBezTo>
                    <a:pt x="1676" y="1855"/>
                    <a:pt x="1706" y="1860"/>
                    <a:pt x="1735" y="1860"/>
                  </a:cubicBezTo>
                  <a:cubicBezTo>
                    <a:pt x="1768" y="1860"/>
                    <a:pt x="1801" y="1854"/>
                    <a:pt x="1832" y="1842"/>
                  </a:cubicBezTo>
                  <a:cubicBezTo>
                    <a:pt x="1847" y="1837"/>
                    <a:pt x="1860" y="1835"/>
                    <a:pt x="1872" y="1835"/>
                  </a:cubicBezTo>
                  <a:cubicBezTo>
                    <a:pt x="1990" y="1835"/>
                    <a:pt x="1955" y="2058"/>
                    <a:pt x="1948" y="2137"/>
                  </a:cubicBezTo>
                  <a:cubicBezTo>
                    <a:pt x="1940" y="2226"/>
                    <a:pt x="1910" y="2491"/>
                    <a:pt x="2051" y="2517"/>
                  </a:cubicBezTo>
                  <a:cubicBezTo>
                    <a:pt x="2069" y="2521"/>
                    <a:pt x="2082" y="2524"/>
                    <a:pt x="2092" y="2524"/>
                  </a:cubicBezTo>
                  <a:cubicBezTo>
                    <a:pt x="2111" y="2524"/>
                    <a:pt x="2121" y="2515"/>
                    <a:pt x="2146" y="2491"/>
                  </a:cubicBezTo>
                  <a:cubicBezTo>
                    <a:pt x="2159" y="2472"/>
                    <a:pt x="2168" y="2451"/>
                    <a:pt x="2176" y="2428"/>
                  </a:cubicBezTo>
                  <a:cubicBezTo>
                    <a:pt x="2200" y="2369"/>
                    <a:pt x="2231" y="2357"/>
                    <a:pt x="2264" y="2357"/>
                  </a:cubicBezTo>
                  <a:cubicBezTo>
                    <a:pt x="2286" y="2357"/>
                    <a:pt x="2308" y="2362"/>
                    <a:pt x="2330" y="2362"/>
                  </a:cubicBezTo>
                  <a:cubicBezTo>
                    <a:pt x="2348" y="2362"/>
                    <a:pt x="2366" y="2359"/>
                    <a:pt x="2383" y="2346"/>
                  </a:cubicBezTo>
                  <a:cubicBezTo>
                    <a:pt x="2589" y="2194"/>
                    <a:pt x="2452" y="2015"/>
                    <a:pt x="2454" y="1810"/>
                  </a:cubicBezTo>
                  <a:cubicBezTo>
                    <a:pt x="2463" y="1810"/>
                    <a:pt x="2473" y="1804"/>
                    <a:pt x="2475" y="1795"/>
                  </a:cubicBezTo>
                  <a:cubicBezTo>
                    <a:pt x="2488" y="1725"/>
                    <a:pt x="2490" y="1713"/>
                    <a:pt x="2508" y="1713"/>
                  </a:cubicBezTo>
                  <a:cubicBezTo>
                    <a:pt x="2517" y="1713"/>
                    <a:pt x="2531" y="1716"/>
                    <a:pt x="2555" y="1716"/>
                  </a:cubicBezTo>
                  <a:cubicBezTo>
                    <a:pt x="2566" y="1716"/>
                    <a:pt x="2580" y="1715"/>
                    <a:pt x="2596" y="1713"/>
                  </a:cubicBezTo>
                  <a:cubicBezTo>
                    <a:pt x="2614" y="1710"/>
                    <a:pt x="2631" y="1709"/>
                    <a:pt x="2647" y="1709"/>
                  </a:cubicBezTo>
                  <a:cubicBezTo>
                    <a:pt x="2781" y="1709"/>
                    <a:pt x="2842" y="1805"/>
                    <a:pt x="2973" y="1816"/>
                  </a:cubicBezTo>
                  <a:cubicBezTo>
                    <a:pt x="2978" y="1816"/>
                    <a:pt x="2982" y="1817"/>
                    <a:pt x="2987" y="1817"/>
                  </a:cubicBezTo>
                  <a:cubicBezTo>
                    <a:pt x="3011" y="1817"/>
                    <a:pt x="3036" y="1809"/>
                    <a:pt x="3056" y="1795"/>
                  </a:cubicBezTo>
                  <a:lnTo>
                    <a:pt x="3056" y="1795"/>
                  </a:lnTo>
                  <a:cubicBezTo>
                    <a:pt x="2984" y="2129"/>
                    <a:pt x="2805" y="2436"/>
                    <a:pt x="2532" y="2612"/>
                  </a:cubicBezTo>
                  <a:cubicBezTo>
                    <a:pt x="2281" y="2772"/>
                    <a:pt x="1994" y="2853"/>
                    <a:pt x="1706" y="2853"/>
                  </a:cubicBezTo>
                  <a:cubicBezTo>
                    <a:pt x="1496" y="2853"/>
                    <a:pt x="1286" y="2810"/>
                    <a:pt x="1089" y="2723"/>
                  </a:cubicBezTo>
                  <a:cubicBezTo>
                    <a:pt x="1106" y="2717"/>
                    <a:pt x="1115" y="2694"/>
                    <a:pt x="1104" y="2677"/>
                  </a:cubicBezTo>
                  <a:cubicBezTo>
                    <a:pt x="980" y="2416"/>
                    <a:pt x="1210" y="2173"/>
                    <a:pt x="1220" y="1913"/>
                  </a:cubicBezTo>
                  <a:cubicBezTo>
                    <a:pt x="1231" y="1639"/>
                    <a:pt x="853" y="1607"/>
                    <a:pt x="786" y="1380"/>
                  </a:cubicBezTo>
                  <a:cubicBezTo>
                    <a:pt x="775" y="1337"/>
                    <a:pt x="746" y="1297"/>
                    <a:pt x="706" y="1274"/>
                  </a:cubicBezTo>
                  <a:cubicBezTo>
                    <a:pt x="749" y="1217"/>
                    <a:pt x="763" y="1159"/>
                    <a:pt x="852" y="1159"/>
                  </a:cubicBezTo>
                  <a:cubicBezTo>
                    <a:pt x="871" y="1159"/>
                    <a:pt x="894" y="1161"/>
                    <a:pt x="921" y="1167"/>
                  </a:cubicBezTo>
                  <a:cubicBezTo>
                    <a:pt x="933" y="1170"/>
                    <a:pt x="944" y="1171"/>
                    <a:pt x="955" y="1171"/>
                  </a:cubicBezTo>
                  <a:cubicBezTo>
                    <a:pt x="1068" y="1171"/>
                    <a:pt x="1128" y="1034"/>
                    <a:pt x="1108" y="933"/>
                  </a:cubicBezTo>
                  <a:cubicBezTo>
                    <a:pt x="1083" y="816"/>
                    <a:pt x="1073" y="734"/>
                    <a:pt x="1090" y="614"/>
                  </a:cubicBezTo>
                  <a:cubicBezTo>
                    <a:pt x="1098" y="553"/>
                    <a:pt x="993" y="538"/>
                    <a:pt x="990" y="487"/>
                  </a:cubicBezTo>
                  <a:cubicBezTo>
                    <a:pt x="1006" y="471"/>
                    <a:pt x="1024" y="464"/>
                    <a:pt x="1042" y="464"/>
                  </a:cubicBezTo>
                  <a:cubicBezTo>
                    <a:pt x="1116" y="464"/>
                    <a:pt x="1201" y="573"/>
                    <a:pt x="1239" y="629"/>
                  </a:cubicBezTo>
                  <a:cubicBezTo>
                    <a:pt x="1296" y="709"/>
                    <a:pt x="1294" y="850"/>
                    <a:pt x="1315" y="943"/>
                  </a:cubicBezTo>
                  <a:cubicBezTo>
                    <a:pt x="1319" y="958"/>
                    <a:pt x="1332" y="966"/>
                    <a:pt x="1345" y="966"/>
                  </a:cubicBezTo>
                  <a:cubicBezTo>
                    <a:pt x="1350" y="966"/>
                    <a:pt x="1356" y="965"/>
                    <a:pt x="1360" y="962"/>
                  </a:cubicBezTo>
                  <a:cubicBezTo>
                    <a:pt x="1433" y="920"/>
                    <a:pt x="1471" y="856"/>
                    <a:pt x="1518" y="789"/>
                  </a:cubicBezTo>
                  <a:cubicBezTo>
                    <a:pt x="1534" y="765"/>
                    <a:pt x="1557" y="757"/>
                    <a:pt x="1583" y="757"/>
                  </a:cubicBezTo>
                  <a:cubicBezTo>
                    <a:pt x="1632" y="757"/>
                    <a:pt x="1693" y="785"/>
                    <a:pt x="1742" y="785"/>
                  </a:cubicBezTo>
                  <a:cubicBezTo>
                    <a:pt x="1751" y="785"/>
                    <a:pt x="1759" y="784"/>
                    <a:pt x="1767" y="781"/>
                  </a:cubicBezTo>
                  <a:cubicBezTo>
                    <a:pt x="1876" y="753"/>
                    <a:pt x="1805" y="648"/>
                    <a:pt x="1765" y="599"/>
                  </a:cubicBezTo>
                  <a:cubicBezTo>
                    <a:pt x="1718" y="536"/>
                    <a:pt x="1648" y="466"/>
                    <a:pt x="1724" y="378"/>
                  </a:cubicBezTo>
                  <a:cubicBezTo>
                    <a:pt x="1748" y="354"/>
                    <a:pt x="1781" y="335"/>
                    <a:pt x="1805" y="310"/>
                  </a:cubicBezTo>
                  <a:cubicBezTo>
                    <a:pt x="1830" y="285"/>
                    <a:pt x="1821" y="268"/>
                    <a:pt x="1803" y="245"/>
                  </a:cubicBezTo>
                  <a:cubicBezTo>
                    <a:pt x="1771" y="203"/>
                    <a:pt x="1705" y="186"/>
                    <a:pt x="1649" y="186"/>
                  </a:cubicBezTo>
                  <a:cubicBezTo>
                    <a:pt x="1634" y="186"/>
                    <a:pt x="1619" y="188"/>
                    <a:pt x="1606" y="190"/>
                  </a:cubicBezTo>
                  <a:cubicBezTo>
                    <a:pt x="1554" y="200"/>
                    <a:pt x="1505" y="211"/>
                    <a:pt x="1454" y="220"/>
                  </a:cubicBezTo>
                  <a:cubicBezTo>
                    <a:pt x="1445" y="223"/>
                    <a:pt x="1394" y="229"/>
                    <a:pt x="1341" y="229"/>
                  </a:cubicBezTo>
                  <a:cubicBezTo>
                    <a:pt x="1267" y="229"/>
                    <a:pt x="1190" y="216"/>
                    <a:pt x="1235" y="158"/>
                  </a:cubicBezTo>
                  <a:cubicBezTo>
                    <a:pt x="1239" y="152"/>
                    <a:pt x="1241" y="144"/>
                    <a:pt x="1237" y="139"/>
                  </a:cubicBezTo>
                  <a:cubicBezTo>
                    <a:pt x="1322" y="116"/>
                    <a:pt x="1408" y="99"/>
                    <a:pt x="1495" y="87"/>
                  </a:cubicBezTo>
                  <a:cubicBezTo>
                    <a:pt x="1540" y="82"/>
                    <a:pt x="1585" y="80"/>
                    <a:pt x="1631" y="80"/>
                  </a:cubicBezTo>
                  <a:close/>
                  <a:moveTo>
                    <a:pt x="1608" y="0"/>
                  </a:moveTo>
                  <a:cubicBezTo>
                    <a:pt x="1486" y="0"/>
                    <a:pt x="1364" y="12"/>
                    <a:pt x="1244" y="36"/>
                  </a:cubicBezTo>
                  <a:cubicBezTo>
                    <a:pt x="931" y="97"/>
                    <a:pt x="495" y="369"/>
                    <a:pt x="412" y="711"/>
                  </a:cubicBezTo>
                  <a:cubicBezTo>
                    <a:pt x="1" y="1281"/>
                    <a:pt x="210" y="2118"/>
                    <a:pt x="687" y="2580"/>
                  </a:cubicBezTo>
                  <a:cubicBezTo>
                    <a:pt x="947" y="2831"/>
                    <a:pt x="1299" y="2945"/>
                    <a:pt x="1655" y="2945"/>
                  </a:cubicBezTo>
                  <a:cubicBezTo>
                    <a:pt x="2071" y="2945"/>
                    <a:pt x="2494" y="2791"/>
                    <a:pt x="2790" y="2521"/>
                  </a:cubicBezTo>
                  <a:cubicBezTo>
                    <a:pt x="3091" y="2249"/>
                    <a:pt x="3163" y="1753"/>
                    <a:pt x="3165" y="1369"/>
                  </a:cubicBezTo>
                  <a:cubicBezTo>
                    <a:pt x="3169" y="899"/>
                    <a:pt x="2927" y="515"/>
                    <a:pt x="2539" y="266"/>
                  </a:cubicBezTo>
                  <a:cubicBezTo>
                    <a:pt x="2259" y="87"/>
                    <a:pt x="1935" y="0"/>
                    <a:pt x="1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 txBox="1"/>
          <p:nvPr/>
        </p:nvSpPr>
        <p:spPr>
          <a:xfrm>
            <a:off x="843624" y="1644425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2" name="Google Shape;672;p25"/>
          <p:cNvSpPr txBox="1"/>
          <p:nvPr/>
        </p:nvSpPr>
        <p:spPr>
          <a:xfrm>
            <a:off x="843624" y="1829200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3105813" y="2725549"/>
            <a:ext cx="100601" cy="100603"/>
          </a:xfrm>
          <a:custGeom>
            <a:rect b="b" l="l" r="r" t="t"/>
            <a:pathLst>
              <a:path extrusionOk="0" h="510" w="510">
                <a:moveTo>
                  <a:pt x="255" y="0"/>
                </a:moveTo>
                <a:cubicBezTo>
                  <a:pt x="114" y="0"/>
                  <a:pt x="0" y="114"/>
                  <a:pt x="0" y="255"/>
                </a:cubicBezTo>
                <a:cubicBezTo>
                  <a:pt x="0" y="396"/>
                  <a:pt x="114" y="510"/>
                  <a:pt x="255" y="510"/>
                </a:cubicBezTo>
                <a:cubicBezTo>
                  <a:pt x="396" y="510"/>
                  <a:pt x="510" y="396"/>
                  <a:pt x="510" y="255"/>
                </a:cubicBezTo>
                <a:cubicBezTo>
                  <a:pt x="510" y="114"/>
                  <a:pt x="396" y="0"/>
                  <a:pt x="2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5"/>
          <p:cNvGrpSpPr/>
          <p:nvPr/>
        </p:nvGrpSpPr>
        <p:grpSpPr>
          <a:xfrm>
            <a:off x="2857071" y="1693521"/>
            <a:ext cx="525691" cy="761620"/>
            <a:chOff x="2969474" y="1454321"/>
            <a:chExt cx="525691" cy="761620"/>
          </a:xfrm>
        </p:grpSpPr>
        <p:sp>
          <p:nvSpPr>
            <p:cNvPr id="675" name="Google Shape;675;p25"/>
            <p:cNvSpPr/>
            <p:nvPr/>
          </p:nvSpPr>
          <p:spPr>
            <a:xfrm>
              <a:off x="2969474" y="1530069"/>
              <a:ext cx="525691" cy="685873"/>
            </a:xfrm>
            <a:custGeom>
              <a:rect b="b" l="l" r="r" t="t"/>
              <a:pathLst>
                <a:path extrusionOk="0" h="3477" w="2665">
                  <a:moveTo>
                    <a:pt x="1405" y="88"/>
                  </a:moveTo>
                  <a:cubicBezTo>
                    <a:pt x="1603" y="88"/>
                    <a:pt x="1794" y="164"/>
                    <a:pt x="1940" y="305"/>
                  </a:cubicBezTo>
                  <a:cubicBezTo>
                    <a:pt x="2063" y="419"/>
                    <a:pt x="2126" y="575"/>
                    <a:pt x="2143" y="738"/>
                  </a:cubicBezTo>
                  <a:cubicBezTo>
                    <a:pt x="2139" y="737"/>
                    <a:pt x="2136" y="737"/>
                    <a:pt x="2132" y="737"/>
                  </a:cubicBezTo>
                  <a:cubicBezTo>
                    <a:pt x="2129" y="737"/>
                    <a:pt x="2125" y="737"/>
                    <a:pt x="2122" y="738"/>
                  </a:cubicBezTo>
                  <a:cubicBezTo>
                    <a:pt x="2025" y="759"/>
                    <a:pt x="1911" y="775"/>
                    <a:pt x="1797" y="775"/>
                  </a:cubicBezTo>
                  <a:cubicBezTo>
                    <a:pt x="1556" y="775"/>
                    <a:pt x="1313" y="704"/>
                    <a:pt x="1219" y="464"/>
                  </a:cubicBezTo>
                  <a:cubicBezTo>
                    <a:pt x="1213" y="448"/>
                    <a:pt x="1194" y="437"/>
                    <a:pt x="1177" y="437"/>
                  </a:cubicBezTo>
                  <a:cubicBezTo>
                    <a:pt x="1163" y="437"/>
                    <a:pt x="1150" y="445"/>
                    <a:pt x="1147" y="464"/>
                  </a:cubicBezTo>
                  <a:cubicBezTo>
                    <a:pt x="1115" y="702"/>
                    <a:pt x="850" y="871"/>
                    <a:pt x="622" y="894"/>
                  </a:cubicBezTo>
                  <a:cubicBezTo>
                    <a:pt x="613" y="740"/>
                    <a:pt x="645" y="586"/>
                    <a:pt x="712" y="447"/>
                  </a:cubicBezTo>
                  <a:cubicBezTo>
                    <a:pt x="717" y="445"/>
                    <a:pt x="723" y="441"/>
                    <a:pt x="727" y="438"/>
                  </a:cubicBezTo>
                  <a:cubicBezTo>
                    <a:pt x="902" y="240"/>
                    <a:pt x="1042" y="124"/>
                    <a:pt x="1314" y="94"/>
                  </a:cubicBezTo>
                  <a:cubicBezTo>
                    <a:pt x="1344" y="90"/>
                    <a:pt x="1375" y="88"/>
                    <a:pt x="1405" y="88"/>
                  </a:cubicBezTo>
                  <a:close/>
                  <a:moveTo>
                    <a:pt x="1194" y="580"/>
                  </a:moveTo>
                  <a:cubicBezTo>
                    <a:pt x="1319" y="776"/>
                    <a:pt x="1586" y="901"/>
                    <a:pt x="1834" y="901"/>
                  </a:cubicBezTo>
                  <a:cubicBezTo>
                    <a:pt x="1947" y="901"/>
                    <a:pt x="2056" y="875"/>
                    <a:pt x="2145" y="818"/>
                  </a:cubicBezTo>
                  <a:lnTo>
                    <a:pt x="2145" y="818"/>
                  </a:lnTo>
                  <a:cubicBezTo>
                    <a:pt x="2147" y="985"/>
                    <a:pt x="2105" y="1153"/>
                    <a:pt x="2025" y="1301"/>
                  </a:cubicBezTo>
                  <a:cubicBezTo>
                    <a:pt x="1901" y="1530"/>
                    <a:pt x="1678" y="1631"/>
                    <a:pt x="1446" y="1631"/>
                  </a:cubicBezTo>
                  <a:cubicBezTo>
                    <a:pt x="1255" y="1631"/>
                    <a:pt x="1058" y="1562"/>
                    <a:pt x="905" y="1438"/>
                  </a:cubicBezTo>
                  <a:lnTo>
                    <a:pt x="904" y="1438"/>
                  </a:lnTo>
                  <a:cubicBezTo>
                    <a:pt x="759" y="1324"/>
                    <a:pt x="662" y="1160"/>
                    <a:pt x="630" y="980"/>
                  </a:cubicBezTo>
                  <a:lnTo>
                    <a:pt x="630" y="980"/>
                  </a:lnTo>
                  <a:cubicBezTo>
                    <a:pt x="642" y="981"/>
                    <a:pt x="654" y="981"/>
                    <a:pt x="666" y="981"/>
                  </a:cubicBezTo>
                  <a:cubicBezTo>
                    <a:pt x="887" y="981"/>
                    <a:pt x="1117" y="788"/>
                    <a:pt x="1194" y="580"/>
                  </a:cubicBezTo>
                  <a:close/>
                  <a:moveTo>
                    <a:pt x="1259" y="1729"/>
                  </a:moveTo>
                  <a:cubicBezTo>
                    <a:pt x="1311" y="1739"/>
                    <a:pt x="1364" y="1744"/>
                    <a:pt x="1417" y="1744"/>
                  </a:cubicBezTo>
                  <a:cubicBezTo>
                    <a:pt x="1450" y="1744"/>
                    <a:pt x="1484" y="1742"/>
                    <a:pt x="1518" y="1738"/>
                  </a:cubicBezTo>
                  <a:lnTo>
                    <a:pt x="1518" y="1738"/>
                  </a:lnTo>
                  <a:lnTo>
                    <a:pt x="1463" y="1826"/>
                  </a:lnTo>
                  <a:cubicBezTo>
                    <a:pt x="1453" y="1841"/>
                    <a:pt x="1428" y="1896"/>
                    <a:pt x="1409" y="1932"/>
                  </a:cubicBezTo>
                  <a:cubicBezTo>
                    <a:pt x="1407" y="1930"/>
                    <a:pt x="1406" y="1928"/>
                    <a:pt x="1404" y="1925"/>
                  </a:cubicBezTo>
                  <a:cubicBezTo>
                    <a:pt x="1373" y="1854"/>
                    <a:pt x="1312" y="1786"/>
                    <a:pt x="1259" y="1729"/>
                  </a:cubicBezTo>
                  <a:close/>
                  <a:moveTo>
                    <a:pt x="1361" y="1"/>
                  </a:moveTo>
                  <a:cubicBezTo>
                    <a:pt x="1085" y="1"/>
                    <a:pt x="811" y="92"/>
                    <a:pt x="712" y="303"/>
                  </a:cubicBezTo>
                  <a:cubicBezTo>
                    <a:pt x="577" y="472"/>
                    <a:pt x="514" y="687"/>
                    <a:pt x="537" y="904"/>
                  </a:cubicBezTo>
                  <a:cubicBezTo>
                    <a:pt x="518" y="919"/>
                    <a:pt x="521" y="947"/>
                    <a:pt x="542" y="959"/>
                  </a:cubicBezTo>
                  <a:cubicBezTo>
                    <a:pt x="580" y="1191"/>
                    <a:pt x="700" y="1400"/>
                    <a:pt x="881" y="1550"/>
                  </a:cubicBezTo>
                  <a:cubicBezTo>
                    <a:pt x="923" y="1584"/>
                    <a:pt x="968" y="1615"/>
                    <a:pt x="1014" y="1639"/>
                  </a:cubicBezTo>
                  <a:cubicBezTo>
                    <a:pt x="757" y="1677"/>
                    <a:pt x="504" y="1761"/>
                    <a:pt x="333" y="1964"/>
                  </a:cubicBezTo>
                  <a:cubicBezTo>
                    <a:pt x="0" y="2364"/>
                    <a:pt x="170" y="2955"/>
                    <a:pt x="124" y="3419"/>
                  </a:cubicBezTo>
                  <a:cubicBezTo>
                    <a:pt x="121" y="3452"/>
                    <a:pt x="148" y="3468"/>
                    <a:pt x="175" y="3468"/>
                  </a:cubicBezTo>
                  <a:cubicBezTo>
                    <a:pt x="203" y="3468"/>
                    <a:pt x="231" y="3452"/>
                    <a:pt x="227" y="3419"/>
                  </a:cubicBezTo>
                  <a:cubicBezTo>
                    <a:pt x="175" y="2993"/>
                    <a:pt x="135" y="2447"/>
                    <a:pt x="356" y="2063"/>
                  </a:cubicBezTo>
                  <a:cubicBezTo>
                    <a:pt x="516" y="1784"/>
                    <a:pt x="867" y="1759"/>
                    <a:pt x="1155" y="1700"/>
                  </a:cubicBezTo>
                  <a:cubicBezTo>
                    <a:pt x="1162" y="1702"/>
                    <a:pt x="1168" y="1706"/>
                    <a:pt x="1174" y="1708"/>
                  </a:cubicBezTo>
                  <a:cubicBezTo>
                    <a:pt x="1174" y="1710"/>
                    <a:pt x="1174" y="1713"/>
                    <a:pt x="1175" y="1715"/>
                  </a:cubicBezTo>
                  <a:cubicBezTo>
                    <a:pt x="1200" y="1788"/>
                    <a:pt x="1248" y="1845"/>
                    <a:pt x="1291" y="1906"/>
                  </a:cubicBezTo>
                  <a:cubicBezTo>
                    <a:pt x="1310" y="1930"/>
                    <a:pt x="1349" y="2027"/>
                    <a:pt x="1390" y="2027"/>
                  </a:cubicBezTo>
                  <a:cubicBezTo>
                    <a:pt x="1391" y="2027"/>
                    <a:pt x="1391" y="2027"/>
                    <a:pt x="1392" y="2027"/>
                  </a:cubicBezTo>
                  <a:cubicBezTo>
                    <a:pt x="1394" y="2025"/>
                    <a:pt x="1396" y="2025"/>
                    <a:pt x="1398" y="2025"/>
                  </a:cubicBezTo>
                  <a:cubicBezTo>
                    <a:pt x="1449" y="2105"/>
                    <a:pt x="1497" y="2195"/>
                    <a:pt x="1485" y="2265"/>
                  </a:cubicBezTo>
                  <a:cubicBezTo>
                    <a:pt x="1470" y="2364"/>
                    <a:pt x="1463" y="2464"/>
                    <a:pt x="1461" y="2567"/>
                  </a:cubicBezTo>
                  <a:cubicBezTo>
                    <a:pt x="1451" y="2831"/>
                    <a:pt x="1487" y="3098"/>
                    <a:pt x="1474" y="3364"/>
                  </a:cubicBezTo>
                  <a:cubicBezTo>
                    <a:pt x="1473" y="3395"/>
                    <a:pt x="1499" y="3411"/>
                    <a:pt x="1524" y="3411"/>
                  </a:cubicBezTo>
                  <a:cubicBezTo>
                    <a:pt x="1550" y="3411"/>
                    <a:pt x="1575" y="3395"/>
                    <a:pt x="1573" y="3364"/>
                  </a:cubicBezTo>
                  <a:cubicBezTo>
                    <a:pt x="1548" y="3065"/>
                    <a:pt x="1541" y="2767"/>
                    <a:pt x="1552" y="2468"/>
                  </a:cubicBezTo>
                  <a:cubicBezTo>
                    <a:pt x="1554" y="2385"/>
                    <a:pt x="1630" y="2225"/>
                    <a:pt x="1582" y="2162"/>
                  </a:cubicBezTo>
                  <a:cubicBezTo>
                    <a:pt x="1537" y="2103"/>
                    <a:pt x="1495" y="2042"/>
                    <a:pt x="1451" y="1985"/>
                  </a:cubicBezTo>
                  <a:cubicBezTo>
                    <a:pt x="1461" y="1972"/>
                    <a:pt x="1468" y="1953"/>
                    <a:pt x="1482" y="1936"/>
                  </a:cubicBezTo>
                  <a:cubicBezTo>
                    <a:pt x="1529" y="1869"/>
                    <a:pt x="1573" y="1799"/>
                    <a:pt x="1611" y="1727"/>
                  </a:cubicBezTo>
                  <a:cubicBezTo>
                    <a:pt x="2058" y="1736"/>
                    <a:pt x="2387" y="1904"/>
                    <a:pt x="2495" y="2366"/>
                  </a:cubicBezTo>
                  <a:cubicBezTo>
                    <a:pt x="2579" y="2725"/>
                    <a:pt x="2486" y="3084"/>
                    <a:pt x="2527" y="3440"/>
                  </a:cubicBezTo>
                  <a:cubicBezTo>
                    <a:pt x="2529" y="3465"/>
                    <a:pt x="2549" y="3477"/>
                    <a:pt x="2568" y="3477"/>
                  </a:cubicBezTo>
                  <a:cubicBezTo>
                    <a:pt x="2588" y="3477"/>
                    <a:pt x="2608" y="3465"/>
                    <a:pt x="2611" y="3440"/>
                  </a:cubicBezTo>
                  <a:cubicBezTo>
                    <a:pt x="2664" y="3033"/>
                    <a:pt x="2643" y="2533"/>
                    <a:pt x="2522" y="2141"/>
                  </a:cubicBezTo>
                  <a:cubicBezTo>
                    <a:pt x="2415" y="1807"/>
                    <a:pt x="2113" y="1672"/>
                    <a:pt x="1797" y="1651"/>
                  </a:cubicBezTo>
                  <a:cubicBezTo>
                    <a:pt x="1913" y="1592"/>
                    <a:pt x="2016" y="1504"/>
                    <a:pt x="2092" y="1398"/>
                  </a:cubicBezTo>
                  <a:cubicBezTo>
                    <a:pt x="2352" y="1039"/>
                    <a:pt x="2295" y="491"/>
                    <a:pt x="1976" y="192"/>
                  </a:cubicBezTo>
                  <a:cubicBezTo>
                    <a:pt x="1846" y="71"/>
                    <a:pt x="16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3011490" y="1668742"/>
              <a:ext cx="65489" cy="21699"/>
            </a:xfrm>
            <a:custGeom>
              <a:rect b="b" l="l" r="r" t="t"/>
              <a:pathLst>
                <a:path extrusionOk="0" h="110" w="332">
                  <a:moveTo>
                    <a:pt x="102" y="1"/>
                  </a:moveTo>
                  <a:cubicBezTo>
                    <a:pt x="77" y="1"/>
                    <a:pt x="54" y="5"/>
                    <a:pt x="33" y="14"/>
                  </a:cubicBezTo>
                  <a:cubicBezTo>
                    <a:pt x="0" y="33"/>
                    <a:pt x="0" y="79"/>
                    <a:pt x="33" y="96"/>
                  </a:cubicBezTo>
                  <a:cubicBezTo>
                    <a:pt x="53" y="106"/>
                    <a:pt x="73" y="109"/>
                    <a:pt x="93" y="109"/>
                  </a:cubicBezTo>
                  <a:cubicBezTo>
                    <a:pt x="110" y="109"/>
                    <a:pt x="127" y="107"/>
                    <a:pt x="145" y="105"/>
                  </a:cubicBezTo>
                  <a:cubicBezTo>
                    <a:pt x="167" y="103"/>
                    <a:pt x="189" y="101"/>
                    <a:pt x="210" y="101"/>
                  </a:cubicBezTo>
                  <a:cubicBezTo>
                    <a:pt x="232" y="101"/>
                    <a:pt x="254" y="103"/>
                    <a:pt x="276" y="105"/>
                  </a:cubicBezTo>
                  <a:cubicBezTo>
                    <a:pt x="280" y="106"/>
                    <a:pt x="283" y="107"/>
                    <a:pt x="286" y="107"/>
                  </a:cubicBezTo>
                  <a:cubicBezTo>
                    <a:pt x="320" y="107"/>
                    <a:pt x="332" y="53"/>
                    <a:pt x="293" y="45"/>
                  </a:cubicBezTo>
                  <a:cubicBezTo>
                    <a:pt x="238" y="27"/>
                    <a:pt x="166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3094339" y="1494957"/>
              <a:ext cx="46158" cy="66477"/>
            </a:xfrm>
            <a:custGeom>
              <a:rect b="b" l="l" r="r" t="t"/>
              <a:pathLst>
                <a:path extrusionOk="0" h="337" w="234">
                  <a:moveTo>
                    <a:pt x="74" y="0"/>
                  </a:moveTo>
                  <a:cubicBezTo>
                    <a:pt x="66" y="0"/>
                    <a:pt x="59" y="3"/>
                    <a:pt x="52" y="7"/>
                  </a:cubicBezTo>
                  <a:cubicBezTo>
                    <a:pt x="1" y="43"/>
                    <a:pt x="18" y="116"/>
                    <a:pt x="33" y="169"/>
                  </a:cubicBezTo>
                  <a:cubicBezTo>
                    <a:pt x="52" y="230"/>
                    <a:pt x="88" y="283"/>
                    <a:pt x="137" y="323"/>
                  </a:cubicBezTo>
                  <a:cubicBezTo>
                    <a:pt x="147" y="333"/>
                    <a:pt x="158" y="337"/>
                    <a:pt x="169" y="337"/>
                  </a:cubicBezTo>
                  <a:cubicBezTo>
                    <a:pt x="203" y="337"/>
                    <a:pt x="234" y="292"/>
                    <a:pt x="200" y="258"/>
                  </a:cubicBezTo>
                  <a:cubicBezTo>
                    <a:pt x="170" y="220"/>
                    <a:pt x="149" y="175"/>
                    <a:pt x="137" y="127"/>
                  </a:cubicBezTo>
                  <a:cubicBezTo>
                    <a:pt x="128" y="81"/>
                    <a:pt x="137" y="36"/>
                    <a:pt x="96" y="7"/>
                  </a:cubicBezTo>
                  <a:cubicBezTo>
                    <a:pt x="89" y="3"/>
                    <a:pt x="81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3226896" y="1454321"/>
              <a:ext cx="30378" cy="64504"/>
            </a:xfrm>
            <a:custGeom>
              <a:rect b="b" l="l" r="r" t="t"/>
              <a:pathLst>
                <a:path extrusionOk="0" h="327" w="154">
                  <a:moveTo>
                    <a:pt x="86" y="0"/>
                  </a:moveTo>
                  <a:cubicBezTo>
                    <a:pt x="79" y="0"/>
                    <a:pt x="72" y="2"/>
                    <a:pt x="64" y="6"/>
                  </a:cubicBezTo>
                  <a:cubicBezTo>
                    <a:pt x="24" y="35"/>
                    <a:pt x="32" y="76"/>
                    <a:pt x="26" y="122"/>
                  </a:cubicBezTo>
                  <a:cubicBezTo>
                    <a:pt x="21" y="173"/>
                    <a:pt x="15" y="225"/>
                    <a:pt x="7" y="276"/>
                  </a:cubicBezTo>
                  <a:cubicBezTo>
                    <a:pt x="0" y="307"/>
                    <a:pt x="25" y="327"/>
                    <a:pt x="49" y="327"/>
                  </a:cubicBezTo>
                  <a:cubicBezTo>
                    <a:pt x="65" y="327"/>
                    <a:pt x="80" y="318"/>
                    <a:pt x="87" y="299"/>
                  </a:cubicBezTo>
                  <a:cubicBezTo>
                    <a:pt x="104" y="251"/>
                    <a:pt x="118" y="202"/>
                    <a:pt x="127" y="152"/>
                  </a:cubicBezTo>
                  <a:cubicBezTo>
                    <a:pt x="135" y="109"/>
                    <a:pt x="154" y="42"/>
                    <a:pt x="114" y="12"/>
                  </a:cubicBezTo>
                  <a:cubicBezTo>
                    <a:pt x="106" y="4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3378391" y="1535198"/>
              <a:ext cx="76339" cy="41030"/>
            </a:xfrm>
            <a:custGeom>
              <a:rect b="b" l="l" r="r" t="t"/>
              <a:pathLst>
                <a:path extrusionOk="0" h="208" w="387">
                  <a:moveTo>
                    <a:pt x="303" y="0"/>
                  </a:moveTo>
                  <a:cubicBezTo>
                    <a:pt x="300" y="0"/>
                    <a:pt x="296" y="0"/>
                    <a:pt x="293" y="1"/>
                  </a:cubicBezTo>
                  <a:cubicBezTo>
                    <a:pt x="203" y="16"/>
                    <a:pt x="114" y="79"/>
                    <a:pt x="38" y="125"/>
                  </a:cubicBezTo>
                  <a:cubicBezTo>
                    <a:pt x="1" y="147"/>
                    <a:pt x="19" y="208"/>
                    <a:pt x="56" y="208"/>
                  </a:cubicBezTo>
                  <a:cubicBezTo>
                    <a:pt x="60" y="208"/>
                    <a:pt x="65" y="207"/>
                    <a:pt x="70" y="204"/>
                  </a:cubicBezTo>
                  <a:cubicBezTo>
                    <a:pt x="158" y="170"/>
                    <a:pt x="255" y="149"/>
                    <a:pt x="335" y="102"/>
                  </a:cubicBezTo>
                  <a:cubicBezTo>
                    <a:pt x="387" y="70"/>
                    <a:pt x="356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415870" y="1670912"/>
              <a:ext cx="65292" cy="28208"/>
            </a:xfrm>
            <a:custGeom>
              <a:rect b="b" l="l" r="r" t="t"/>
              <a:pathLst>
                <a:path extrusionOk="0" h="143" w="331">
                  <a:moveTo>
                    <a:pt x="56" y="0"/>
                  </a:moveTo>
                  <a:cubicBezTo>
                    <a:pt x="19" y="0"/>
                    <a:pt x="1" y="61"/>
                    <a:pt x="38" y="83"/>
                  </a:cubicBezTo>
                  <a:cubicBezTo>
                    <a:pt x="105" y="123"/>
                    <a:pt x="181" y="142"/>
                    <a:pt x="261" y="142"/>
                  </a:cubicBezTo>
                  <a:cubicBezTo>
                    <a:pt x="264" y="142"/>
                    <a:pt x="268" y="142"/>
                    <a:pt x="272" y="142"/>
                  </a:cubicBezTo>
                  <a:cubicBezTo>
                    <a:pt x="297" y="142"/>
                    <a:pt x="321" y="123"/>
                    <a:pt x="327" y="98"/>
                  </a:cubicBezTo>
                  <a:cubicBezTo>
                    <a:pt x="331" y="89"/>
                    <a:pt x="331" y="77"/>
                    <a:pt x="327" y="68"/>
                  </a:cubicBezTo>
                  <a:cubicBezTo>
                    <a:pt x="321" y="41"/>
                    <a:pt x="299" y="24"/>
                    <a:pt x="272" y="24"/>
                  </a:cubicBezTo>
                  <a:cubicBezTo>
                    <a:pt x="202" y="18"/>
                    <a:pt x="137" y="28"/>
                    <a:pt x="70" y="3"/>
                  </a:cubicBezTo>
                  <a:cubicBezTo>
                    <a:pt x="65" y="1"/>
                    <a:pt x="60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3184091" y="1709969"/>
              <a:ext cx="32745" cy="31956"/>
            </a:xfrm>
            <a:custGeom>
              <a:rect b="b" l="l" r="r" t="t"/>
              <a:pathLst>
                <a:path extrusionOk="0" h="162" w="166">
                  <a:moveTo>
                    <a:pt x="128" y="1"/>
                  </a:moveTo>
                  <a:cubicBezTo>
                    <a:pt x="125" y="1"/>
                    <a:pt x="121" y="2"/>
                    <a:pt x="118" y="3"/>
                  </a:cubicBezTo>
                  <a:cubicBezTo>
                    <a:pt x="106" y="5"/>
                    <a:pt x="95" y="16"/>
                    <a:pt x="93" y="28"/>
                  </a:cubicBezTo>
                  <a:cubicBezTo>
                    <a:pt x="87" y="47"/>
                    <a:pt x="84" y="66"/>
                    <a:pt x="76" y="83"/>
                  </a:cubicBezTo>
                  <a:cubicBezTo>
                    <a:pt x="72" y="75"/>
                    <a:pt x="67" y="68"/>
                    <a:pt x="65" y="60"/>
                  </a:cubicBezTo>
                  <a:cubicBezTo>
                    <a:pt x="59" y="49"/>
                    <a:pt x="50" y="44"/>
                    <a:pt x="40" y="44"/>
                  </a:cubicBezTo>
                  <a:cubicBezTo>
                    <a:pt x="21" y="44"/>
                    <a:pt x="0" y="61"/>
                    <a:pt x="8" y="83"/>
                  </a:cubicBezTo>
                  <a:cubicBezTo>
                    <a:pt x="22" y="121"/>
                    <a:pt x="41" y="162"/>
                    <a:pt x="84" y="162"/>
                  </a:cubicBezTo>
                  <a:cubicBezTo>
                    <a:pt x="87" y="162"/>
                    <a:pt x="91" y="161"/>
                    <a:pt x="95" y="161"/>
                  </a:cubicBezTo>
                  <a:cubicBezTo>
                    <a:pt x="145" y="153"/>
                    <a:pt x="162" y="75"/>
                    <a:pt x="165" y="37"/>
                  </a:cubicBezTo>
                  <a:cubicBezTo>
                    <a:pt x="165" y="24"/>
                    <a:pt x="158" y="12"/>
                    <a:pt x="146" y="7"/>
                  </a:cubicBezTo>
                  <a:cubicBezTo>
                    <a:pt x="142" y="3"/>
                    <a:pt x="135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3272068" y="1713125"/>
              <a:ext cx="31364" cy="31167"/>
            </a:xfrm>
            <a:custGeom>
              <a:rect b="b" l="l" r="r" t="t"/>
              <a:pathLst>
                <a:path extrusionOk="0" h="158" w="159">
                  <a:moveTo>
                    <a:pt x="48" y="0"/>
                  </a:moveTo>
                  <a:cubicBezTo>
                    <a:pt x="30" y="0"/>
                    <a:pt x="11" y="10"/>
                    <a:pt x="8" y="29"/>
                  </a:cubicBezTo>
                  <a:cubicBezTo>
                    <a:pt x="1" y="71"/>
                    <a:pt x="10" y="112"/>
                    <a:pt x="39" y="145"/>
                  </a:cubicBezTo>
                  <a:cubicBezTo>
                    <a:pt x="46" y="153"/>
                    <a:pt x="57" y="158"/>
                    <a:pt x="67" y="158"/>
                  </a:cubicBezTo>
                  <a:cubicBezTo>
                    <a:pt x="78" y="158"/>
                    <a:pt x="88" y="153"/>
                    <a:pt x="96" y="145"/>
                  </a:cubicBezTo>
                  <a:cubicBezTo>
                    <a:pt x="115" y="126"/>
                    <a:pt x="130" y="105"/>
                    <a:pt x="143" y="82"/>
                  </a:cubicBezTo>
                  <a:cubicBezTo>
                    <a:pt x="159" y="59"/>
                    <a:pt x="139" y="33"/>
                    <a:pt x="116" y="33"/>
                  </a:cubicBezTo>
                  <a:cubicBezTo>
                    <a:pt x="111" y="33"/>
                    <a:pt x="105" y="35"/>
                    <a:pt x="100" y="38"/>
                  </a:cubicBezTo>
                  <a:cubicBezTo>
                    <a:pt x="96" y="42"/>
                    <a:pt x="92" y="44"/>
                    <a:pt x="88" y="48"/>
                  </a:cubicBezTo>
                  <a:lnTo>
                    <a:pt x="88" y="29"/>
                  </a:lnTo>
                  <a:cubicBezTo>
                    <a:pt x="85" y="10"/>
                    <a:pt x="67" y="0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3206184" y="1774078"/>
              <a:ext cx="77128" cy="28208"/>
            </a:xfrm>
            <a:custGeom>
              <a:rect b="b" l="l" r="r" t="t"/>
              <a:pathLst>
                <a:path extrusionOk="0" h="143" w="391">
                  <a:moveTo>
                    <a:pt x="20" y="1"/>
                  </a:moveTo>
                  <a:cubicBezTo>
                    <a:pt x="9" y="1"/>
                    <a:pt x="1" y="11"/>
                    <a:pt x="8" y="24"/>
                  </a:cubicBezTo>
                  <a:cubicBezTo>
                    <a:pt x="38" y="83"/>
                    <a:pt x="95" y="125"/>
                    <a:pt x="162" y="136"/>
                  </a:cubicBezTo>
                  <a:cubicBezTo>
                    <a:pt x="180" y="141"/>
                    <a:pt x="198" y="143"/>
                    <a:pt x="216" y="143"/>
                  </a:cubicBezTo>
                  <a:cubicBezTo>
                    <a:pt x="268" y="143"/>
                    <a:pt x="319" y="124"/>
                    <a:pt x="361" y="91"/>
                  </a:cubicBezTo>
                  <a:cubicBezTo>
                    <a:pt x="390" y="65"/>
                    <a:pt x="364" y="23"/>
                    <a:pt x="331" y="23"/>
                  </a:cubicBezTo>
                  <a:cubicBezTo>
                    <a:pt x="325" y="23"/>
                    <a:pt x="318" y="24"/>
                    <a:pt x="312" y="28"/>
                  </a:cubicBezTo>
                  <a:cubicBezTo>
                    <a:pt x="274" y="48"/>
                    <a:pt x="232" y="58"/>
                    <a:pt x="190" y="58"/>
                  </a:cubicBezTo>
                  <a:cubicBezTo>
                    <a:pt x="134" y="58"/>
                    <a:pt x="78" y="40"/>
                    <a:pt x="31" y="5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3195138" y="1991457"/>
              <a:ext cx="41227" cy="22882"/>
            </a:xfrm>
            <a:custGeom>
              <a:rect b="b" l="l" r="r" t="t"/>
              <a:pathLst>
                <a:path extrusionOk="0" h="116" w="209">
                  <a:moveTo>
                    <a:pt x="143" y="0"/>
                  </a:moveTo>
                  <a:cubicBezTo>
                    <a:pt x="133" y="0"/>
                    <a:pt x="123" y="4"/>
                    <a:pt x="113" y="11"/>
                  </a:cubicBezTo>
                  <a:cubicBezTo>
                    <a:pt x="99" y="23"/>
                    <a:pt x="86" y="35"/>
                    <a:pt x="70" y="35"/>
                  </a:cubicBezTo>
                  <a:cubicBezTo>
                    <a:pt x="64" y="35"/>
                    <a:pt x="59" y="34"/>
                    <a:pt x="52" y="30"/>
                  </a:cubicBezTo>
                  <a:cubicBezTo>
                    <a:pt x="48" y="28"/>
                    <a:pt x="43" y="27"/>
                    <a:pt x="38" y="27"/>
                  </a:cubicBezTo>
                  <a:cubicBezTo>
                    <a:pt x="18" y="27"/>
                    <a:pt x="0" y="48"/>
                    <a:pt x="14" y="68"/>
                  </a:cubicBezTo>
                  <a:cubicBezTo>
                    <a:pt x="28" y="95"/>
                    <a:pt x="54" y="112"/>
                    <a:pt x="85" y="116"/>
                  </a:cubicBezTo>
                  <a:cubicBezTo>
                    <a:pt x="119" y="114"/>
                    <a:pt x="151" y="101"/>
                    <a:pt x="176" y="74"/>
                  </a:cubicBezTo>
                  <a:cubicBezTo>
                    <a:pt x="209" y="43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3186261" y="2063654"/>
              <a:ext cx="37873" cy="17162"/>
            </a:xfrm>
            <a:custGeom>
              <a:rect b="b" l="l" r="r" t="t"/>
              <a:pathLst>
                <a:path extrusionOk="0" h="87" w="192">
                  <a:moveTo>
                    <a:pt x="131" y="0"/>
                  </a:moveTo>
                  <a:cubicBezTo>
                    <a:pt x="126" y="0"/>
                    <a:pt x="121" y="1"/>
                    <a:pt x="116" y="3"/>
                  </a:cubicBezTo>
                  <a:cubicBezTo>
                    <a:pt x="94" y="10"/>
                    <a:pt x="69" y="14"/>
                    <a:pt x="46" y="14"/>
                  </a:cubicBezTo>
                  <a:cubicBezTo>
                    <a:pt x="0" y="14"/>
                    <a:pt x="0" y="83"/>
                    <a:pt x="46" y="83"/>
                  </a:cubicBezTo>
                  <a:cubicBezTo>
                    <a:pt x="60" y="85"/>
                    <a:pt x="74" y="86"/>
                    <a:pt x="87" y="86"/>
                  </a:cubicBezTo>
                  <a:cubicBezTo>
                    <a:pt x="113" y="86"/>
                    <a:pt x="137" y="80"/>
                    <a:pt x="160" y="60"/>
                  </a:cubicBezTo>
                  <a:cubicBezTo>
                    <a:pt x="191" y="34"/>
                    <a:pt x="162" y="0"/>
                    <a:pt x="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3193165" y="2140979"/>
              <a:ext cx="28208" cy="18937"/>
            </a:xfrm>
            <a:custGeom>
              <a:rect b="b" l="l" r="r" t="t"/>
              <a:pathLst>
                <a:path extrusionOk="0" h="96" w="143">
                  <a:moveTo>
                    <a:pt x="47" y="1"/>
                  </a:moveTo>
                  <a:cubicBezTo>
                    <a:pt x="19" y="1"/>
                    <a:pt x="0" y="40"/>
                    <a:pt x="22" y="65"/>
                  </a:cubicBezTo>
                  <a:cubicBezTo>
                    <a:pt x="38" y="84"/>
                    <a:pt x="61" y="95"/>
                    <a:pt x="84" y="95"/>
                  </a:cubicBezTo>
                  <a:cubicBezTo>
                    <a:pt x="106" y="95"/>
                    <a:pt x="127" y="84"/>
                    <a:pt x="135" y="56"/>
                  </a:cubicBezTo>
                  <a:cubicBezTo>
                    <a:pt x="142" y="35"/>
                    <a:pt x="129" y="12"/>
                    <a:pt x="108" y="6"/>
                  </a:cubicBezTo>
                  <a:cubicBezTo>
                    <a:pt x="103" y="5"/>
                    <a:pt x="99" y="5"/>
                    <a:pt x="94" y="5"/>
                  </a:cubicBezTo>
                  <a:cubicBezTo>
                    <a:pt x="89" y="5"/>
                    <a:pt x="84" y="5"/>
                    <a:pt x="80" y="6"/>
                  </a:cubicBezTo>
                  <a:cubicBezTo>
                    <a:pt x="73" y="9"/>
                    <a:pt x="74" y="11"/>
                    <a:pt x="73" y="11"/>
                  </a:cubicBezTo>
                  <a:cubicBezTo>
                    <a:pt x="73" y="11"/>
                    <a:pt x="72" y="10"/>
                    <a:pt x="66" y="6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3077572" y="2012958"/>
              <a:ext cx="40241" cy="191737"/>
            </a:xfrm>
            <a:custGeom>
              <a:rect b="b" l="l" r="r" t="t"/>
              <a:pathLst>
                <a:path extrusionOk="0" h="972" w="204">
                  <a:moveTo>
                    <a:pt x="102" y="0"/>
                  </a:moveTo>
                  <a:cubicBezTo>
                    <a:pt x="93" y="0"/>
                    <a:pt x="85" y="5"/>
                    <a:pt x="82" y="15"/>
                  </a:cubicBezTo>
                  <a:cubicBezTo>
                    <a:pt x="0" y="300"/>
                    <a:pt x="76" y="642"/>
                    <a:pt x="80" y="933"/>
                  </a:cubicBezTo>
                  <a:cubicBezTo>
                    <a:pt x="80" y="960"/>
                    <a:pt x="99" y="972"/>
                    <a:pt x="119" y="972"/>
                  </a:cubicBezTo>
                  <a:cubicBezTo>
                    <a:pt x="143" y="972"/>
                    <a:pt x="168" y="954"/>
                    <a:pt x="160" y="922"/>
                  </a:cubicBezTo>
                  <a:cubicBezTo>
                    <a:pt x="95" y="627"/>
                    <a:pt x="203" y="304"/>
                    <a:pt x="122" y="15"/>
                  </a:cubicBezTo>
                  <a:cubicBezTo>
                    <a:pt x="119" y="5"/>
                    <a:pt x="110" y="0"/>
                    <a:pt x="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3362215" y="2024202"/>
              <a:ext cx="37676" cy="186608"/>
            </a:xfrm>
            <a:custGeom>
              <a:rect b="b" l="l" r="r" t="t"/>
              <a:pathLst>
                <a:path extrusionOk="0" h="946" w="191">
                  <a:moveTo>
                    <a:pt x="104" y="0"/>
                  </a:moveTo>
                  <a:cubicBezTo>
                    <a:pt x="95" y="0"/>
                    <a:pt x="87" y="5"/>
                    <a:pt x="84" y="15"/>
                  </a:cubicBezTo>
                  <a:cubicBezTo>
                    <a:pt x="13" y="300"/>
                    <a:pt x="103" y="593"/>
                    <a:pt x="13" y="882"/>
                  </a:cubicBezTo>
                  <a:cubicBezTo>
                    <a:pt x="1" y="922"/>
                    <a:pt x="35" y="946"/>
                    <a:pt x="67" y="946"/>
                  </a:cubicBezTo>
                  <a:cubicBezTo>
                    <a:pt x="94" y="946"/>
                    <a:pt x="120" y="930"/>
                    <a:pt x="118" y="895"/>
                  </a:cubicBezTo>
                  <a:cubicBezTo>
                    <a:pt x="109" y="612"/>
                    <a:pt x="190" y="292"/>
                    <a:pt x="124" y="15"/>
                  </a:cubicBezTo>
                  <a:cubicBezTo>
                    <a:pt x="121" y="5"/>
                    <a:pt x="112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5"/>
          <p:cNvSpPr txBox="1"/>
          <p:nvPr/>
        </p:nvSpPr>
        <p:spPr>
          <a:xfrm>
            <a:off x="2269800" y="3255175"/>
            <a:ext cx="1773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2267909" y="344531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to the Sun and the smallest one in the Solar System 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5"/>
          <p:cNvGrpSpPr/>
          <p:nvPr/>
        </p:nvGrpSpPr>
        <p:grpSpPr>
          <a:xfrm>
            <a:off x="4267242" y="3284442"/>
            <a:ext cx="494130" cy="748795"/>
            <a:chOff x="4267236" y="3509167"/>
            <a:chExt cx="494130" cy="748795"/>
          </a:xfrm>
        </p:grpSpPr>
        <p:sp>
          <p:nvSpPr>
            <p:cNvPr id="692" name="Google Shape;692;p25"/>
            <p:cNvSpPr/>
            <p:nvPr/>
          </p:nvSpPr>
          <p:spPr>
            <a:xfrm>
              <a:off x="4267236" y="4173140"/>
              <a:ext cx="494130" cy="84822"/>
            </a:xfrm>
            <a:custGeom>
              <a:rect b="b" l="l" r="r" t="t"/>
              <a:pathLst>
                <a:path extrusionOk="0" h="430" w="2505">
                  <a:moveTo>
                    <a:pt x="358" y="89"/>
                  </a:moveTo>
                  <a:cubicBezTo>
                    <a:pt x="369" y="89"/>
                    <a:pt x="382" y="91"/>
                    <a:pt x="396" y="93"/>
                  </a:cubicBezTo>
                  <a:cubicBezTo>
                    <a:pt x="464" y="93"/>
                    <a:pt x="531" y="101"/>
                    <a:pt x="597" y="105"/>
                  </a:cubicBezTo>
                  <a:cubicBezTo>
                    <a:pt x="646" y="109"/>
                    <a:pt x="695" y="110"/>
                    <a:pt x="744" y="110"/>
                  </a:cubicBezTo>
                  <a:cubicBezTo>
                    <a:pt x="843" y="110"/>
                    <a:pt x="944" y="104"/>
                    <a:pt x="1044" y="104"/>
                  </a:cubicBezTo>
                  <a:cubicBezTo>
                    <a:pt x="1053" y="104"/>
                    <a:pt x="1063" y="104"/>
                    <a:pt x="1073" y="105"/>
                  </a:cubicBezTo>
                  <a:cubicBezTo>
                    <a:pt x="1407" y="108"/>
                    <a:pt x="1744" y="122"/>
                    <a:pt x="2080" y="133"/>
                  </a:cubicBezTo>
                  <a:cubicBezTo>
                    <a:pt x="2098" y="130"/>
                    <a:pt x="2114" y="128"/>
                    <a:pt x="2129" y="128"/>
                  </a:cubicBezTo>
                  <a:cubicBezTo>
                    <a:pt x="2221" y="128"/>
                    <a:pt x="2266" y="189"/>
                    <a:pt x="2265" y="310"/>
                  </a:cubicBezTo>
                  <a:cubicBezTo>
                    <a:pt x="2215" y="329"/>
                    <a:pt x="2151" y="331"/>
                    <a:pt x="2093" y="331"/>
                  </a:cubicBezTo>
                  <a:cubicBezTo>
                    <a:pt x="2076" y="331"/>
                    <a:pt x="2058" y="331"/>
                    <a:pt x="2042" y="331"/>
                  </a:cubicBezTo>
                  <a:lnTo>
                    <a:pt x="2040" y="331"/>
                  </a:lnTo>
                  <a:cubicBezTo>
                    <a:pt x="1877" y="333"/>
                    <a:pt x="1711" y="340"/>
                    <a:pt x="1546" y="342"/>
                  </a:cubicBezTo>
                  <a:cubicBezTo>
                    <a:pt x="1529" y="342"/>
                    <a:pt x="1512" y="342"/>
                    <a:pt x="1496" y="342"/>
                  </a:cubicBezTo>
                  <a:cubicBezTo>
                    <a:pt x="1320" y="342"/>
                    <a:pt x="1143" y="334"/>
                    <a:pt x="966" y="325"/>
                  </a:cubicBezTo>
                  <a:cubicBezTo>
                    <a:pt x="744" y="316"/>
                    <a:pt x="502" y="335"/>
                    <a:pt x="283" y="281"/>
                  </a:cubicBezTo>
                  <a:cubicBezTo>
                    <a:pt x="254" y="153"/>
                    <a:pt x="277" y="89"/>
                    <a:pt x="358" y="89"/>
                  </a:cubicBezTo>
                  <a:close/>
                  <a:moveTo>
                    <a:pt x="412" y="0"/>
                  </a:moveTo>
                  <a:cubicBezTo>
                    <a:pt x="274" y="0"/>
                    <a:pt x="182" y="30"/>
                    <a:pt x="95" y="150"/>
                  </a:cubicBezTo>
                  <a:cubicBezTo>
                    <a:pt x="0" y="283"/>
                    <a:pt x="190" y="369"/>
                    <a:pt x="280" y="382"/>
                  </a:cubicBezTo>
                  <a:cubicBezTo>
                    <a:pt x="282" y="383"/>
                    <a:pt x="284" y="383"/>
                    <a:pt x="286" y="383"/>
                  </a:cubicBezTo>
                  <a:cubicBezTo>
                    <a:pt x="293" y="383"/>
                    <a:pt x="299" y="381"/>
                    <a:pt x="304" y="376"/>
                  </a:cubicBezTo>
                  <a:cubicBezTo>
                    <a:pt x="453" y="409"/>
                    <a:pt x="612" y="415"/>
                    <a:pt x="771" y="415"/>
                  </a:cubicBezTo>
                  <a:cubicBezTo>
                    <a:pt x="861" y="415"/>
                    <a:pt x="950" y="413"/>
                    <a:pt x="1037" y="413"/>
                  </a:cubicBezTo>
                  <a:cubicBezTo>
                    <a:pt x="1093" y="413"/>
                    <a:pt x="1148" y="414"/>
                    <a:pt x="1202" y="416"/>
                  </a:cubicBezTo>
                  <a:cubicBezTo>
                    <a:pt x="1387" y="424"/>
                    <a:pt x="1574" y="429"/>
                    <a:pt x="1761" y="429"/>
                  </a:cubicBezTo>
                  <a:cubicBezTo>
                    <a:pt x="1897" y="429"/>
                    <a:pt x="2032" y="427"/>
                    <a:pt x="2166" y="420"/>
                  </a:cubicBezTo>
                  <a:cubicBezTo>
                    <a:pt x="2449" y="409"/>
                    <a:pt x="2504" y="152"/>
                    <a:pt x="2229" y="57"/>
                  </a:cubicBezTo>
                  <a:cubicBezTo>
                    <a:pt x="2113" y="17"/>
                    <a:pt x="1973" y="10"/>
                    <a:pt x="1834" y="10"/>
                  </a:cubicBezTo>
                  <a:cubicBezTo>
                    <a:pt x="1764" y="10"/>
                    <a:pt x="1694" y="12"/>
                    <a:pt x="1627" y="12"/>
                  </a:cubicBezTo>
                  <a:cubicBezTo>
                    <a:pt x="1589" y="12"/>
                    <a:pt x="1551" y="11"/>
                    <a:pt x="1516" y="9"/>
                  </a:cubicBezTo>
                  <a:cubicBezTo>
                    <a:pt x="1417" y="5"/>
                    <a:pt x="1318" y="3"/>
                    <a:pt x="1219" y="3"/>
                  </a:cubicBezTo>
                  <a:cubicBezTo>
                    <a:pt x="1060" y="3"/>
                    <a:pt x="900" y="7"/>
                    <a:pt x="741" y="7"/>
                  </a:cubicBezTo>
                  <a:cubicBezTo>
                    <a:pt x="650" y="7"/>
                    <a:pt x="560" y="6"/>
                    <a:pt x="470" y="2"/>
                  </a:cubicBezTo>
                  <a:cubicBezTo>
                    <a:pt x="449" y="1"/>
                    <a:pt x="430" y="0"/>
                    <a:pt x="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4267236" y="4052615"/>
              <a:ext cx="494130" cy="84822"/>
            </a:xfrm>
            <a:custGeom>
              <a:rect b="b" l="l" r="r" t="t"/>
              <a:pathLst>
                <a:path extrusionOk="0" h="430" w="2505">
                  <a:moveTo>
                    <a:pt x="358" y="88"/>
                  </a:moveTo>
                  <a:cubicBezTo>
                    <a:pt x="369" y="88"/>
                    <a:pt x="382" y="89"/>
                    <a:pt x="396" y="92"/>
                  </a:cubicBezTo>
                  <a:cubicBezTo>
                    <a:pt x="464" y="92"/>
                    <a:pt x="531" y="100"/>
                    <a:pt x="597" y="103"/>
                  </a:cubicBezTo>
                  <a:cubicBezTo>
                    <a:pt x="646" y="107"/>
                    <a:pt x="695" y="109"/>
                    <a:pt x="744" y="109"/>
                  </a:cubicBezTo>
                  <a:cubicBezTo>
                    <a:pt x="843" y="109"/>
                    <a:pt x="944" y="103"/>
                    <a:pt x="1044" y="103"/>
                  </a:cubicBezTo>
                  <a:cubicBezTo>
                    <a:pt x="1053" y="103"/>
                    <a:pt x="1063" y="103"/>
                    <a:pt x="1073" y="103"/>
                  </a:cubicBezTo>
                  <a:cubicBezTo>
                    <a:pt x="1407" y="107"/>
                    <a:pt x="1744" y="120"/>
                    <a:pt x="2080" y="132"/>
                  </a:cubicBezTo>
                  <a:cubicBezTo>
                    <a:pt x="2098" y="129"/>
                    <a:pt x="2114" y="127"/>
                    <a:pt x="2129" y="127"/>
                  </a:cubicBezTo>
                  <a:cubicBezTo>
                    <a:pt x="2221" y="127"/>
                    <a:pt x="2266" y="188"/>
                    <a:pt x="2265" y="309"/>
                  </a:cubicBezTo>
                  <a:cubicBezTo>
                    <a:pt x="2200" y="333"/>
                    <a:pt x="2111" y="328"/>
                    <a:pt x="2042" y="330"/>
                  </a:cubicBezTo>
                  <a:lnTo>
                    <a:pt x="2040" y="330"/>
                  </a:lnTo>
                  <a:cubicBezTo>
                    <a:pt x="1877" y="333"/>
                    <a:pt x="1711" y="339"/>
                    <a:pt x="1546" y="341"/>
                  </a:cubicBezTo>
                  <a:cubicBezTo>
                    <a:pt x="1529" y="341"/>
                    <a:pt x="1512" y="341"/>
                    <a:pt x="1496" y="341"/>
                  </a:cubicBezTo>
                  <a:cubicBezTo>
                    <a:pt x="1320" y="341"/>
                    <a:pt x="1143" y="333"/>
                    <a:pt x="966" y="324"/>
                  </a:cubicBezTo>
                  <a:cubicBezTo>
                    <a:pt x="744" y="314"/>
                    <a:pt x="502" y="333"/>
                    <a:pt x="283" y="280"/>
                  </a:cubicBezTo>
                  <a:cubicBezTo>
                    <a:pt x="254" y="152"/>
                    <a:pt x="277" y="88"/>
                    <a:pt x="358" y="88"/>
                  </a:cubicBezTo>
                  <a:close/>
                  <a:moveTo>
                    <a:pt x="405" y="1"/>
                  </a:moveTo>
                  <a:cubicBezTo>
                    <a:pt x="271" y="1"/>
                    <a:pt x="181" y="32"/>
                    <a:pt x="95" y="151"/>
                  </a:cubicBezTo>
                  <a:cubicBezTo>
                    <a:pt x="0" y="284"/>
                    <a:pt x="190" y="368"/>
                    <a:pt x="280" y="383"/>
                  </a:cubicBezTo>
                  <a:cubicBezTo>
                    <a:pt x="289" y="383"/>
                    <a:pt x="297" y="381"/>
                    <a:pt x="304" y="377"/>
                  </a:cubicBezTo>
                  <a:cubicBezTo>
                    <a:pt x="450" y="409"/>
                    <a:pt x="605" y="415"/>
                    <a:pt x="761" y="415"/>
                  </a:cubicBezTo>
                  <a:cubicBezTo>
                    <a:pt x="862" y="415"/>
                    <a:pt x="964" y="413"/>
                    <a:pt x="1062" y="413"/>
                  </a:cubicBezTo>
                  <a:cubicBezTo>
                    <a:pt x="1110" y="413"/>
                    <a:pt x="1156" y="413"/>
                    <a:pt x="1202" y="415"/>
                  </a:cubicBezTo>
                  <a:cubicBezTo>
                    <a:pt x="1390" y="424"/>
                    <a:pt x="1581" y="430"/>
                    <a:pt x="1771" y="430"/>
                  </a:cubicBezTo>
                  <a:cubicBezTo>
                    <a:pt x="1903" y="430"/>
                    <a:pt x="2035" y="427"/>
                    <a:pt x="2166" y="421"/>
                  </a:cubicBezTo>
                  <a:cubicBezTo>
                    <a:pt x="2449" y="408"/>
                    <a:pt x="2504" y="151"/>
                    <a:pt x="2229" y="56"/>
                  </a:cubicBezTo>
                  <a:cubicBezTo>
                    <a:pt x="2115" y="17"/>
                    <a:pt x="1979" y="9"/>
                    <a:pt x="1843" y="9"/>
                  </a:cubicBezTo>
                  <a:cubicBezTo>
                    <a:pt x="1762" y="9"/>
                    <a:pt x="1682" y="12"/>
                    <a:pt x="1607" y="12"/>
                  </a:cubicBezTo>
                  <a:cubicBezTo>
                    <a:pt x="1575" y="12"/>
                    <a:pt x="1545" y="11"/>
                    <a:pt x="1516" y="10"/>
                  </a:cubicBezTo>
                  <a:cubicBezTo>
                    <a:pt x="1415" y="5"/>
                    <a:pt x="1314" y="3"/>
                    <a:pt x="1214" y="3"/>
                  </a:cubicBezTo>
                  <a:cubicBezTo>
                    <a:pt x="1051" y="3"/>
                    <a:pt x="888" y="7"/>
                    <a:pt x="725" y="7"/>
                  </a:cubicBezTo>
                  <a:cubicBezTo>
                    <a:pt x="640" y="7"/>
                    <a:pt x="555" y="6"/>
                    <a:pt x="470" y="3"/>
                  </a:cubicBezTo>
                  <a:cubicBezTo>
                    <a:pt x="447" y="1"/>
                    <a:pt x="426" y="1"/>
                    <a:pt x="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69406" y="3509167"/>
              <a:ext cx="480125" cy="479934"/>
            </a:xfrm>
            <a:custGeom>
              <a:rect b="b" l="l" r="r" t="t"/>
              <a:pathLst>
                <a:path extrusionOk="0" h="2433" w="2434">
                  <a:moveTo>
                    <a:pt x="915" y="831"/>
                  </a:moveTo>
                  <a:cubicBezTo>
                    <a:pt x="939" y="831"/>
                    <a:pt x="965" y="838"/>
                    <a:pt x="993" y="852"/>
                  </a:cubicBezTo>
                  <a:cubicBezTo>
                    <a:pt x="1073" y="892"/>
                    <a:pt x="1147" y="978"/>
                    <a:pt x="1147" y="1071"/>
                  </a:cubicBezTo>
                  <a:cubicBezTo>
                    <a:pt x="1146" y="1161"/>
                    <a:pt x="1032" y="1222"/>
                    <a:pt x="941" y="1222"/>
                  </a:cubicBezTo>
                  <a:cubicBezTo>
                    <a:pt x="916" y="1222"/>
                    <a:pt x="892" y="1218"/>
                    <a:pt x="873" y="1208"/>
                  </a:cubicBezTo>
                  <a:lnTo>
                    <a:pt x="875" y="1208"/>
                  </a:lnTo>
                  <a:cubicBezTo>
                    <a:pt x="780" y="1159"/>
                    <a:pt x="750" y="1025"/>
                    <a:pt x="750" y="921"/>
                  </a:cubicBezTo>
                  <a:cubicBezTo>
                    <a:pt x="759" y="919"/>
                    <a:pt x="769" y="915"/>
                    <a:pt x="776" y="908"/>
                  </a:cubicBezTo>
                  <a:cubicBezTo>
                    <a:pt x="819" y="861"/>
                    <a:pt x="863" y="831"/>
                    <a:pt x="915" y="831"/>
                  </a:cubicBezTo>
                  <a:close/>
                  <a:moveTo>
                    <a:pt x="1659" y="1425"/>
                  </a:moveTo>
                  <a:cubicBezTo>
                    <a:pt x="1677" y="1425"/>
                    <a:pt x="1696" y="1429"/>
                    <a:pt x="1716" y="1436"/>
                  </a:cubicBezTo>
                  <a:cubicBezTo>
                    <a:pt x="1801" y="1467"/>
                    <a:pt x="1868" y="1558"/>
                    <a:pt x="1891" y="1643"/>
                  </a:cubicBezTo>
                  <a:cubicBezTo>
                    <a:pt x="1921" y="1757"/>
                    <a:pt x="1813" y="1820"/>
                    <a:pt x="1712" y="1828"/>
                  </a:cubicBezTo>
                  <a:cubicBezTo>
                    <a:pt x="1708" y="1828"/>
                    <a:pt x="1704" y="1828"/>
                    <a:pt x="1701" y="1828"/>
                  </a:cubicBezTo>
                  <a:cubicBezTo>
                    <a:pt x="1563" y="1828"/>
                    <a:pt x="1491" y="1653"/>
                    <a:pt x="1491" y="1524"/>
                  </a:cubicBezTo>
                  <a:cubicBezTo>
                    <a:pt x="1538" y="1470"/>
                    <a:pt x="1593" y="1425"/>
                    <a:pt x="1659" y="1425"/>
                  </a:cubicBezTo>
                  <a:close/>
                  <a:moveTo>
                    <a:pt x="384" y="1950"/>
                  </a:moveTo>
                  <a:cubicBezTo>
                    <a:pt x="458" y="1950"/>
                    <a:pt x="539" y="1979"/>
                    <a:pt x="565" y="2046"/>
                  </a:cubicBezTo>
                  <a:cubicBezTo>
                    <a:pt x="619" y="2178"/>
                    <a:pt x="489" y="2322"/>
                    <a:pt x="362" y="2324"/>
                  </a:cubicBezTo>
                  <a:cubicBezTo>
                    <a:pt x="246" y="2324"/>
                    <a:pt x="153" y="2231"/>
                    <a:pt x="149" y="2117"/>
                  </a:cubicBezTo>
                  <a:cubicBezTo>
                    <a:pt x="196" y="2048"/>
                    <a:pt x="221" y="1986"/>
                    <a:pt x="316" y="1959"/>
                  </a:cubicBezTo>
                  <a:cubicBezTo>
                    <a:pt x="337" y="1953"/>
                    <a:pt x="360" y="1950"/>
                    <a:pt x="384" y="1950"/>
                  </a:cubicBezTo>
                  <a:close/>
                  <a:moveTo>
                    <a:pt x="2358" y="0"/>
                  </a:moveTo>
                  <a:cubicBezTo>
                    <a:pt x="2276" y="0"/>
                    <a:pt x="2230" y="122"/>
                    <a:pt x="2181" y="176"/>
                  </a:cubicBezTo>
                  <a:cubicBezTo>
                    <a:pt x="2105" y="267"/>
                    <a:pt x="2008" y="345"/>
                    <a:pt x="1953" y="453"/>
                  </a:cubicBezTo>
                  <a:cubicBezTo>
                    <a:pt x="1942" y="475"/>
                    <a:pt x="1960" y="506"/>
                    <a:pt x="1984" y="506"/>
                  </a:cubicBezTo>
                  <a:cubicBezTo>
                    <a:pt x="1989" y="506"/>
                    <a:pt x="1995" y="505"/>
                    <a:pt x="2001" y="501"/>
                  </a:cubicBezTo>
                  <a:cubicBezTo>
                    <a:pt x="2079" y="444"/>
                    <a:pt x="2151" y="379"/>
                    <a:pt x="2216" y="307"/>
                  </a:cubicBezTo>
                  <a:lnTo>
                    <a:pt x="2216" y="307"/>
                  </a:lnTo>
                  <a:cubicBezTo>
                    <a:pt x="2174" y="430"/>
                    <a:pt x="2151" y="584"/>
                    <a:pt x="2111" y="693"/>
                  </a:cubicBezTo>
                  <a:cubicBezTo>
                    <a:pt x="2027" y="915"/>
                    <a:pt x="1896" y="1122"/>
                    <a:pt x="1820" y="1347"/>
                  </a:cubicBezTo>
                  <a:cubicBezTo>
                    <a:pt x="1797" y="1333"/>
                    <a:pt x="1775" y="1320"/>
                    <a:pt x="1750" y="1309"/>
                  </a:cubicBezTo>
                  <a:cubicBezTo>
                    <a:pt x="1722" y="1298"/>
                    <a:pt x="1692" y="1293"/>
                    <a:pt x="1662" y="1293"/>
                  </a:cubicBezTo>
                  <a:cubicBezTo>
                    <a:pt x="1622" y="1293"/>
                    <a:pt x="1582" y="1303"/>
                    <a:pt x="1546" y="1324"/>
                  </a:cubicBezTo>
                  <a:cubicBezTo>
                    <a:pt x="1522" y="1337"/>
                    <a:pt x="1501" y="1354"/>
                    <a:pt x="1486" y="1377"/>
                  </a:cubicBezTo>
                  <a:cubicBezTo>
                    <a:pt x="1444" y="1341"/>
                    <a:pt x="1400" y="1305"/>
                    <a:pt x="1360" y="1267"/>
                  </a:cubicBezTo>
                  <a:cubicBezTo>
                    <a:pt x="1326" y="1233"/>
                    <a:pt x="1292" y="1200"/>
                    <a:pt x="1257" y="1168"/>
                  </a:cubicBezTo>
                  <a:cubicBezTo>
                    <a:pt x="1265" y="1149"/>
                    <a:pt x="1273" y="1130"/>
                    <a:pt x="1276" y="1111"/>
                  </a:cubicBezTo>
                  <a:cubicBezTo>
                    <a:pt x="1309" y="957"/>
                    <a:pt x="1189" y="805"/>
                    <a:pt x="1062" y="735"/>
                  </a:cubicBezTo>
                  <a:cubicBezTo>
                    <a:pt x="1016" y="710"/>
                    <a:pt x="964" y="696"/>
                    <a:pt x="914" y="696"/>
                  </a:cubicBezTo>
                  <a:cubicBezTo>
                    <a:pt x="822" y="696"/>
                    <a:pt x="737" y="741"/>
                    <a:pt x="710" y="839"/>
                  </a:cubicBezTo>
                  <a:cubicBezTo>
                    <a:pt x="698" y="843"/>
                    <a:pt x="691" y="851"/>
                    <a:pt x="687" y="862"/>
                  </a:cubicBezTo>
                  <a:cubicBezTo>
                    <a:pt x="649" y="986"/>
                    <a:pt x="666" y="1119"/>
                    <a:pt x="734" y="1229"/>
                  </a:cubicBezTo>
                  <a:cubicBezTo>
                    <a:pt x="679" y="1328"/>
                    <a:pt x="624" y="1427"/>
                    <a:pt x="569" y="1526"/>
                  </a:cubicBezTo>
                  <a:cubicBezTo>
                    <a:pt x="518" y="1621"/>
                    <a:pt x="444" y="1721"/>
                    <a:pt x="415" y="1830"/>
                  </a:cubicBezTo>
                  <a:cubicBezTo>
                    <a:pt x="403" y="1828"/>
                    <a:pt x="391" y="1827"/>
                    <a:pt x="378" y="1827"/>
                  </a:cubicBezTo>
                  <a:cubicBezTo>
                    <a:pt x="373" y="1827"/>
                    <a:pt x="367" y="1827"/>
                    <a:pt x="362" y="1828"/>
                  </a:cubicBezTo>
                  <a:cubicBezTo>
                    <a:pt x="236" y="1834"/>
                    <a:pt x="1" y="1969"/>
                    <a:pt x="73" y="2121"/>
                  </a:cubicBezTo>
                  <a:cubicBezTo>
                    <a:pt x="56" y="2178"/>
                    <a:pt x="65" y="2237"/>
                    <a:pt x="98" y="2286"/>
                  </a:cubicBezTo>
                  <a:cubicBezTo>
                    <a:pt x="143" y="2362"/>
                    <a:pt x="229" y="2410"/>
                    <a:pt x="312" y="2427"/>
                  </a:cubicBezTo>
                  <a:cubicBezTo>
                    <a:pt x="333" y="2431"/>
                    <a:pt x="354" y="2433"/>
                    <a:pt x="373" y="2433"/>
                  </a:cubicBezTo>
                  <a:cubicBezTo>
                    <a:pt x="553" y="2433"/>
                    <a:pt x="690" y="2270"/>
                    <a:pt x="696" y="2090"/>
                  </a:cubicBezTo>
                  <a:cubicBezTo>
                    <a:pt x="700" y="1951"/>
                    <a:pt x="590" y="1866"/>
                    <a:pt x="468" y="1837"/>
                  </a:cubicBezTo>
                  <a:cubicBezTo>
                    <a:pt x="527" y="1767"/>
                    <a:pt x="569" y="1680"/>
                    <a:pt x="615" y="1602"/>
                  </a:cubicBezTo>
                  <a:cubicBezTo>
                    <a:pt x="676" y="1499"/>
                    <a:pt x="734" y="1396"/>
                    <a:pt x="793" y="1294"/>
                  </a:cubicBezTo>
                  <a:cubicBezTo>
                    <a:pt x="807" y="1305"/>
                    <a:pt x="822" y="1316"/>
                    <a:pt x="837" y="1324"/>
                  </a:cubicBezTo>
                  <a:cubicBezTo>
                    <a:pt x="872" y="1341"/>
                    <a:pt x="910" y="1349"/>
                    <a:pt x="950" y="1349"/>
                  </a:cubicBezTo>
                  <a:cubicBezTo>
                    <a:pt x="1052" y="1349"/>
                    <a:pt x="1161" y="1297"/>
                    <a:pt x="1225" y="1217"/>
                  </a:cubicBezTo>
                  <a:cubicBezTo>
                    <a:pt x="1288" y="1307"/>
                    <a:pt x="1366" y="1387"/>
                    <a:pt x="1453" y="1453"/>
                  </a:cubicBezTo>
                  <a:cubicBezTo>
                    <a:pt x="1449" y="1467"/>
                    <a:pt x="1447" y="1478"/>
                    <a:pt x="1446" y="1491"/>
                  </a:cubicBezTo>
                  <a:cubicBezTo>
                    <a:pt x="1415" y="1577"/>
                    <a:pt x="1415" y="1670"/>
                    <a:pt x="1446" y="1757"/>
                  </a:cubicBezTo>
                  <a:cubicBezTo>
                    <a:pt x="1480" y="1860"/>
                    <a:pt x="1563" y="1940"/>
                    <a:pt x="1674" y="1951"/>
                  </a:cubicBezTo>
                  <a:cubicBezTo>
                    <a:pt x="1686" y="1953"/>
                    <a:pt x="1698" y="1953"/>
                    <a:pt x="1711" y="1953"/>
                  </a:cubicBezTo>
                  <a:cubicBezTo>
                    <a:pt x="1877" y="1953"/>
                    <a:pt x="2043" y="1837"/>
                    <a:pt x="2027" y="1659"/>
                  </a:cubicBezTo>
                  <a:cubicBezTo>
                    <a:pt x="2014" y="1552"/>
                    <a:pt x="1959" y="1453"/>
                    <a:pt x="1875" y="1387"/>
                  </a:cubicBezTo>
                  <a:cubicBezTo>
                    <a:pt x="1995" y="1153"/>
                    <a:pt x="2081" y="896"/>
                    <a:pt x="2185" y="655"/>
                  </a:cubicBezTo>
                  <a:cubicBezTo>
                    <a:pt x="2225" y="571"/>
                    <a:pt x="2261" y="484"/>
                    <a:pt x="2290" y="396"/>
                  </a:cubicBezTo>
                  <a:cubicBezTo>
                    <a:pt x="2297" y="468"/>
                    <a:pt x="2315" y="541"/>
                    <a:pt x="2341" y="609"/>
                  </a:cubicBezTo>
                  <a:cubicBezTo>
                    <a:pt x="2350" y="629"/>
                    <a:pt x="2371" y="640"/>
                    <a:pt x="2391" y="640"/>
                  </a:cubicBezTo>
                  <a:cubicBezTo>
                    <a:pt x="2413" y="640"/>
                    <a:pt x="2434" y="626"/>
                    <a:pt x="2431" y="596"/>
                  </a:cubicBezTo>
                  <a:cubicBezTo>
                    <a:pt x="2425" y="510"/>
                    <a:pt x="2402" y="427"/>
                    <a:pt x="2394" y="341"/>
                  </a:cubicBezTo>
                  <a:cubicBezTo>
                    <a:pt x="2387" y="248"/>
                    <a:pt x="2392" y="153"/>
                    <a:pt x="2408" y="60"/>
                  </a:cubicBezTo>
                  <a:cubicBezTo>
                    <a:pt x="2415" y="31"/>
                    <a:pt x="2394" y="1"/>
                    <a:pt x="2364" y="1"/>
                  </a:cubicBezTo>
                  <a:cubicBezTo>
                    <a:pt x="2362" y="1"/>
                    <a:pt x="2360" y="0"/>
                    <a:pt x="2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25"/>
          <p:cNvSpPr txBox="1"/>
          <p:nvPr/>
        </p:nvSpPr>
        <p:spPr>
          <a:xfrm>
            <a:off x="3627356" y="1644425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6" name="Google Shape;696;p25"/>
          <p:cNvSpPr txBox="1"/>
          <p:nvPr/>
        </p:nvSpPr>
        <p:spPr>
          <a:xfrm>
            <a:off x="3629606" y="1829200"/>
            <a:ext cx="1769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7" name="Google Shape;697;p25"/>
          <p:cNvSpPr/>
          <p:nvPr/>
        </p:nvSpPr>
        <p:spPr>
          <a:xfrm>
            <a:off x="5992530" y="2500872"/>
            <a:ext cx="13808" cy="255254"/>
          </a:xfrm>
          <a:custGeom>
            <a:rect b="b" l="l" r="r" t="t"/>
            <a:pathLst>
              <a:path extrusionOk="0" h="1294" w="70">
                <a:moveTo>
                  <a:pt x="1" y="0"/>
                </a:moveTo>
                <a:lnTo>
                  <a:pt x="1" y="1293"/>
                </a:lnTo>
                <a:lnTo>
                  <a:pt x="69" y="1293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25"/>
          <p:cNvGrpSpPr/>
          <p:nvPr/>
        </p:nvGrpSpPr>
        <p:grpSpPr>
          <a:xfrm>
            <a:off x="5705520" y="1648838"/>
            <a:ext cx="574611" cy="783709"/>
            <a:chOff x="5581568" y="1443275"/>
            <a:chExt cx="574611" cy="783709"/>
          </a:xfrm>
        </p:grpSpPr>
        <p:sp>
          <p:nvSpPr>
            <p:cNvPr id="699" name="Google Shape;699;p25"/>
            <p:cNvSpPr/>
            <p:nvPr/>
          </p:nvSpPr>
          <p:spPr>
            <a:xfrm>
              <a:off x="5635814" y="1443275"/>
              <a:ext cx="379918" cy="380120"/>
            </a:xfrm>
            <a:custGeom>
              <a:rect b="b" l="l" r="r" t="t"/>
              <a:pathLst>
                <a:path extrusionOk="0" h="1927" w="1926">
                  <a:moveTo>
                    <a:pt x="722" y="659"/>
                  </a:moveTo>
                  <a:cubicBezTo>
                    <a:pt x="741" y="659"/>
                    <a:pt x="761" y="663"/>
                    <a:pt x="784" y="674"/>
                  </a:cubicBezTo>
                  <a:cubicBezTo>
                    <a:pt x="846" y="707"/>
                    <a:pt x="905" y="775"/>
                    <a:pt x="903" y="849"/>
                  </a:cubicBezTo>
                  <a:cubicBezTo>
                    <a:pt x="903" y="919"/>
                    <a:pt x="815" y="968"/>
                    <a:pt x="743" y="968"/>
                  </a:cubicBezTo>
                  <a:cubicBezTo>
                    <a:pt x="723" y="968"/>
                    <a:pt x="704" y="964"/>
                    <a:pt x="689" y="956"/>
                  </a:cubicBezTo>
                  <a:cubicBezTo>
                    <a:pt x="614" y="918"/>
                    <a:pt x="592" y="813"/>
                    <a:pt x="592" y="729"/>
                  </a:cubicBezTo>
                  <a:cubicBezTo>
                    <a:pt x="599" y="727"/>
                    <a:pt x="605" y="724"/>
                    <a:pt x="611" y="718"/>
                  </a:cubicBezTo>
                  <a:cubicBezTo>
                    <a:pt x="644" y="682"/>
                    <a:pt x="680" y="659"/>
                    <a:pt x="722" y="659"/>
                  </a:cubicBezTo>
                  <a:close/>
                  <a:moveTo>
                    <a:pt x="1309" y="1129"/>
                  </a:moveTo>
                  <a:cubicBezTo>
                    <a:pt x="1324" y="1129"/>
                    <a:pt x="1339" y="1132"/>
                    <a:pt x="1356" y="1138"/>
                  </a:cubicBezTo>
                  <a:cubicBezTo>
                    <a:pt x="1422" y="1161"/>
                    <a:pt x="1476" y="1235"/>
                    <a:pt x="1495" y="1302"/>
                  </a:cubicBezTo>
                  <a:cubicBezTo>
                    <a:pt x="1518" y="1391"/>
                    <a:pt x="1430" y="1442"/>
                    <a:pt x="1352" y="1448"/>
                  </a:cubicBezTo>
                  <a:cubicBezTo>
                    <a:pt x="1349" y="1448"/>
                    <a:pt x="1346" y="1448"/>
                    <a:pt x="1343" y="1448"/>
                  </a:cubicBezTo>
                  <a:cubicBezTo>
                    <a:pt x="1233" y="1448"/>
                    <a:pt x="1177" y="1310"/>
                    <a:pt x="1177" y="1207"/>
                  </a:cubicBezTo>
                  <a:cubicBezTo>
                    <a:pt x="1214" y="1164"/>
                    <a:pt x="1257" y="1129"/>
                    <a:pt x="1309" y="1129"/>
                  </a:cubicBezTo>
                  <a:close/>
                  <a:moveTo>
                    <a:pt x="302" y="1545"/>
                  </a:moveTo>
                  <a:cubicBezTo>
                    <a:pt x="360" y="1545"/>
                    <a:pt x="424" y="1568"/>
                    <a:pt x="445" y="1621"/>
                  </a:cubicBezTo>
                  <a:cubicBezTo>
                    <a:pt x="487" y="1724"/>
                    <a:pt x="384" y="1838"/>
                    <a:pt x="284" y="1840"/>
                  </a:cubicBezTo>
                  <a:cubicBezTo>
                    <a:pt x="192" y="1840"/>
                    <a:pt x="118" y="1768"/>
                    <a:pt x="116" y="1676"/>
                  </a:cubicBezTo>
                  <a:cubicBezTo>
                    <a:pt x="152" y="1621"/>
                    <a:pt x="171" y="1572"/>
                    <a:pt x="247" y="1551"/>
                  </a:cubicBezTo>
                  <a:lnTo>
                    <a:pt x="247" y="1553"/>
                  </a:lnTo>
                  <a:cubicBezTo>
                    <a:pt x="264" y="1548"/>
                    <a:pt x="283" y="1545"/>
                    <a:pt x="302" y="1545"/>
                  </a:cubicBezTo>
                  <a:close/>
                  <a:moveTo>
                    <a:pt x="1866" y="1"/>
                  </a:moveTo>
                  <a:cubicBezTo>
                    <a:pt x="1802" y="1"/>
                    <a:pt x="1764" y="96"/>
                    <a:pt x="1729" y="138"/>
                  </a:cubicBezTo>
                  <a:cubicBezTo>
                    <a:pt x="1668" y="210"/>
                    <a:pt x="1590" y="273"/>
                    <a:pt x="1548" y="359"/>
                  </a:cubicBezTo>
                  <a:cubicBezTo>
                    <a:pt x="1539" y="375"/>
                    <a:pt x="1553" y="400"/>
                    <a:pt x="1571" y="400"/>
                  </a:cubicBezTo>
                  <a:cubicBezTo>
                    <a:pt x="1575" y="400"/>
                    <a:pt x="1580" y="398"/>
                    <a:pt x="1584" y="395"/>
                  </a:cubicBezTo>
                  <a:cubicBezTo>
                    <a:pt x="1647" y="351"/>
                    <a:pt x="1704" y="300"/>
                    <a:pt x="1755" y="243"/>
                  </a:cubicBezTo>
                  <a:lnTo>
                    <a:pt x="1755" y="243"/>
                  </a:lnTo>
                  <a:cubicBezTo>
                    <a:pt x="1723" y="342"/>
                    <a:pt x="1704" y="461"/>
                    <a:pt x="1673" y="547"/>
                  </a:cubicBezTo>
                  <a:cubicBezTo>
                    <a:pt x="1607" y="724"/>
                    <a:pt x="1502" y="887"/>
                    <a:pt x="1443" y="1066"/>
                  </a:cubicBezTo>
                  <a:cubicBezTo>
                    <a:pt x="1424" y="1055"/>
                    <a:pt x="1405" y="1045"/>
                    <a:pt x="1386" y="1037"/>
                  </a:cubicBezTo>
                  <a:cubicBezTo>
                    <a:pt x="1364" y="1029"/>
                    <a:pt x="1340" y="1024"/>
                    <a:pt x="1317" y="1024"/>
                  </a:cubicBezTo>
                  <a:cubicBezTo>
                    <a:pt x="1285" y="1024"/>
                    <a:pt x="1253" y="1032"/>
                    <a:pt x="1225" y="1049"/>
                  </a:cubicBezTo>
                  <a:cubicBezTo>
                    <a:pt x="1206" y="1058"/>
                    <a:pt x="1190" y="1072"/>
                    <a:pt x="1177" y="1089"/>
                  </a:cubicBezTo>
                  <a:cubicBezTo>
                    <a:pt x="1143" y="1060"/>
                    <a:pt x="1111" y="1034"/>
                    <a:pt x="1078" y="1003"/>
                  </a:cubicBezTo>
                  <a:cubicBezTo>
                    <a:pt x="1052" y="977"/>
                    <a:pt x="1025" y="950"/>
                    <a:pt x="997" y="923"/>
                  </a:cubicBezTo>
                  <a:cubicBezTo>
                    <a:pt x="1004" y="910"/>
                    <a:pt x="1008" y="895"/>
                    <a:pt x="1012" y="880"/>
                  </a:cubicBezTo>
                  <a:cubicBezTo>
                    <a:pt x="1036" y="758"/>
                    <a:pt x="941" y="638"/>
                    <a:pt x="841" y="581"/>
                  </a:cubicBezTo>
                  <a:cubicBezTo>
                    <a:pt x="805" y="562"/>
                    <a:pt x="764" y="551"/>
                    <a:pt x="724" y="551"/>
                  </a:cubicBezTo>
                  <a:cubicBezTo>
                    <a:pt x="652" y="551"/>
                    <a:pt x="584" y="586"/>
                    <a:pt x="563" y="665"/>
                  </a:cubicBezTo>
                  <a:cubicBezTo>
                    <a:pt x="555" y="667"/>
                    <a:pt x="548" y="672"/>
                    <a:pt x="544" y="682"/>
                  </a:cubicBezTo>
                  <a:cubicBezTo>
                    <a:pt x="514" y="779"/>
                    <a:pt x="527" y="885"/>
                    <a:pt x="580" y="973"/>
                  </a:cubicBezTo>
                  <a:cubicBezTo>
                    <a:pt x="538" y="1053"/>
                    <a:pt x="495" y="1131"/>
                    <a:pt x="451" y="1207"/>
                  </a:cubicBezTo>
                  <a:cubicBezTo>
                    <a:pt x="409" y="1283"/>
                    <a:pt x="352" y="1363"/>
                    <a:pt x="329" y="1448"/>
                  </a:cubicBezTo>
                  <a:cubicBezTo>
                    <a:pt x="316" y="1446"/>
                    <a:pt x="301" y="1446"/>
                    <a:pt x="287" y="1446"/>
                  </a:cubicBezTo>
                  <a:cubicBezTo>
                    <a:pt x="187" y="1450"/>
                    <a:pt x="0" y="1558"/>
                    <a:pt x="57" y="1678"/>
                  </a:cubicBezTo>
                  <a:cubicBezTo>
                    <a:pt x="44" y="1722"/>
                    <a:pt x="50" y="1771"/>
                    <a:pt x="74" y="1809"/>
                  </a:cubicBezTo>
                  <a:cubicBezTo>
                    <a:pt x="112" y="1868"/>
                    <a:pt x="175" y="1910"/>
                    <a:pt x="244" y="1922"/>
                  </a:cubicBezTo>
                  <a:cubicBezTo>
                    <a:pt x="260" y="1925"/>
                    <a:pt x="276" y="1926"/>
                    <a:pt x="291" y="1926"/>
                  </a:cubicBezTo>
                  <a:cubicBezTo>
                    <a:pt x="434" y="1926"/>
                    <a:pt x="543" y="1798"/>
                    <a:pt x="548" y="1655"/>
                  </a:cubicBezTo>
                  <a:cubicBezTo>
                    <a:pt x="552" y="1545"/>
                    <a:pt x="464" y="1477"/>
                    <a:pt x="367" y="1454"/>
                  </a:cubicBezTo>
                  <a:cubicBezTo>
                    <a:pt x="415" y="1399"/>
                    <a:pt x="447" y="1328"/>
                    <a:pt x="483" y="1267"/>
                  </a:cubicBezTo>
                  <a:cubicBezTo>
                    <a:pt x="531" y="1188"/>
                    <a:pt x="578" y="1106"/>
                    <a:pt x="626" y="1024"/>
                  </a:cubicBezTo>
                  <a:cubicBezTo>
                    <a:pt x="637" y="1034"/>
                    <a:pt x="649" y="1041"/>
                    <a:pt x="660" y="1049"/>
                  </a:cubicBezTo>
                  <a:cubicBezTo>
                    <a:pt x="687" y="1062"/>
                    <a:pt x="718" y="1068"/>
                    <a:pt x="749" y="1068"/>
                  </a:cubicBezTo>
                  <a:cubicBezTo>
                    <a:pt x="830" y="1068"/>
                    <a:pt x="916" y="1027"/>
                    <a:pt x="968" y="965"/>
                  </a:cubicBezTo>
                  <a:cubicBezTo>
                    <a:pt x="1017" y="1036"/>
                    <a:pt x="1078" y="1098"/>
                    <a:pt x="1147" y="1151"/>
                  </a:cubicBezTo>
                  <a:cubicBezTo>
                    <a:pt x="1145" y="1161"/>
                    <a:pt x="1143" y="1170"/>
                    <a:pt x="1143" y="1180"/>
                  </a:cubicBezTo>
                  <a:cubicBezTo>
                    <a:pt x="1118" y="1248"/>
                    <a:pt x="1118" y="1323"/>
                    <a:pt x="1143" y="1391"/>
                  </a:cubicBezTo>
                  <a:cubicBezTo>
                    <a:pt x="1168" y="1475"/>
                    <a:pt x="1238" y="1534"/>
                    <a:pt x="1324" y="1545"/>
                  </a:cubicBezTo>
                  <a:cubicBezTo>
                    <a:pt x="1333" y="1546"/>
                    <a:pt x="1343" y="1547"/>
                    <a:pt x="1353" y="1547"/>
                  </a:cubicBezTo>
                  <a:cubicBezTo>
                    <a:pt x="1485" y="1547"/>
                    <a:pt x="1615" y="1455"/>
                    <a:pt x="1603" y="1313"/>
                  </a:cubicBezTo>
                  <a:cubicBezTo>
                    <a:pt x="1594" y="1229"/>
                    <a:pt x="1550" y="1151"/>
                    <a:pt x="1485" y="1098"/>
                  </a:cubicBezTo>
                  <a:cubicBezTo>
                    <a:pt x="1580" y="912"/>
                    <a:pt x="1647" y="710"/>
                    <a:pt x="1729" y="518"/>
                  </a:cubicBezTo>
                  <a:cubicBezTo>
                    <a:pt x="1761" y="452"/>
                    <a:pt x="1789" y="383"/>
                    <a:pt x="1812" y="315"/>
                  </a:cubicBezTo>
                  <a:cubicBezTo>
                    <a:pt x="1818" y="372"/>
                    <a:pt x="1831" y="429"/>
                    <a:pt x="1852" y="482"/>
                  </a:cubicBezTo>
                  <a:cubicBezTo>
                    <a:pt x="1859" y="498"/>
                    <a:pt x="1876" y="507"/>
                    <a:pt x="1892" y="507"/>
                  </a:cubicBezTo>
                  <a:cubicBezTo>
                    <a:pt x="1909" y="507"/>
                    <a:pt x="1925" y="496"/>
                    <a:pt x="1924" y="473"/>
                  </a:cubicBezTo>
                  <a:cubicBezTo>
                    <a:pt x="1919" y="404"/>
                    <a:pt x="1902" y="338"/>
                    <a:pt x="1896" y="271"/>
                  </a:cubicBezTo>
                  <a:cubicBezTo>
                    <a:pt x="1890" y="195"/>
                    <a:pt x="1894" y="121"/>
                    <a:pt x="1907" y="49"/>
                  </a:cubicBezTo>
                  <a:cubicBezTo>
                    <a:pt x="1913" y="24"/>
                    <a:pt x="1896" y="1"/>
                    <a:pt x="1871" y="1"/>
                  </a:cubicBezTo>
                  <a:cubicBezTo>
                    <a:pt x="1869" y="1"/>
                    <a:pt x="1867" y="1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620033" y="1996191"/>
              <a:ext cx="102179" cy="178323"/>
            </a:xfrm>
            <a:custGeom>
              <a:rect b="b" l="l" r="r" t="t"/>
              <a:pathLst>
                <a:path extrusionOk="0" h="904" w="518">
                  <a:moveTo>
                    <a:pt x="466" y="1"/>
                  </a:moveTo>
                  <a:cubicBezTo>
                    <a:pt x="377" y="3"/>
                    <a:pt x="290" y="16"/>
                    <a:pt x="202" y="16"/>
                  </a:cubicBezTo>
                  <a:cubicBezTo>
                    <a:pt x="163" y="16"/>
                    <a:pt x="124" y="13"/>
                    <a:pt x="84" y="6"/>
                  </a:cubicBezTo>
                  <a:cubicBezTo>
                    <a:pt x="82" y="6"/>
                    <a:pt x="80" y="6"/>
                    <a:pt x="79" y="6"/>
                  </a:cubicBezTo>
                  <a:cubicBezTo>
                    <a:pt x="60" y="6"/>
                    <a:pt x="45" y="23"/>
                    <a:pt x="50" y="43"/>
                  </a:cubicBezTo>
                  <a:cubicBezTo>
                    <a:pt x="38" y="46"/>
                    <a:pt x="33" y="56"/>
                    <a:pt x="31" y="65"/>
                  </a:cubicBezTo>
                  <a:cubicBezTo>
                    <a:pt x="0" y="318"/>
                    <a:pt x="42" y="577"/>
                    <a:pt x="38" y="830"/>
                  </a:cubicBezTo>
                  <a:cubicBezTo>
                    <a:pt x="36" y="847"/>
                    <a:pt x="48" y="862"/>
                    <a:pt x="63" y="866"/>
                  </a:cubicBezTo>
                  <a:cubicBezTo>
                    <a:pt x="67" y="875"/>
                    <a:pt x="75" y="881"/>
                    <a:pt x="84" y="883"/>
                  </a:cubicBezTo>
                  <a:cubicBezTo>
                    <a:pt x="176" y="897"/>
                    <a:pt x="270" y="903"/>
                    <a:pt x="365" y="903"/>
                  </a:cubicBezTo>
                  <a:cubicBezTo>
                    <a:pt x="388" y="903"/>
                    <a:pt x="411" y="903"/>
                    <a:pt x="434" y="902"/>
                  </a:cubicBezTo>
                  <a:cubicBezTo>
                    <a:pt x="476" y="896"/>
                    <a:pt x="476" y="835"/>
                    <a:pt x="434" y="830"/>
                  </a:cubicBezTo>
                  <a:cubicBezTo>
                    <a:pt x="420" y="830"/>
                    <a:pt x="406" y="830"/>
                    <a:pt x="392" y="830"/>
                  </a:cubicBezTo>
                  <a:cubicBezTo>
                    <a:pt x="298" y="830"/>
                    <a:pt x="206" y="825"/>
                    <a:pt x="114" y="816"/>
                  </a:cubicBezTo>
                  <a:cubicBezTo>
                    <a:pt x="109" y="567"/>
                    <a:pt x="120" y="314"/>
                    <a:pt x="88" y="67"/>
                  </a:cubicBezTo>
                  <a:lnTo>
                    <a:pt x="88" y="67"/>
                  </a:lnTo>
                  <a:cubicBezTo>
                    <a:pt x="135" y="86"/>
                    <a:pt x="192" y="93"/>
                    <a:pt x="250" y="93"/>
                  </a:cubicBezTo>
                  <a:cubicBezTo>
                    <a:pt x="306" y="93"/>
                    <a:pt x="363" y="86"/>
                    <a:pt x="415" y="77"/>
                  </a:cubicBezTo>
                  <a:lnTo>
                    <a:pt x="415" y="77"/>
                  </a:lnTo>
                  <a:cubicBezTo>
                    <a:pt x="413" y="79"/>
                    <a:pt x="413" y="81"/>
                    <a:pt x="413" y="84"/>
                  </a:cubicBezTo>
                  <a:cubicBezTo>
                    <a:pt x="411" y="320"/>
                    <a:pt x="381" y="573"/>
                    <a:pt x="441" y="803"/>
                  </a:cubicBezTo>
                  <a:cubicBezTo>
                    <a:pt x="445" y="820"/>
                    <a:pt x="460" y="830"/>
                    <a:pt x="478" y="832"/>
                  </a:cubicBezTo>
                  <a:cubicBezTo>
                    <a:pt x="487" y="832"/>
                    <a:pt x="497" y="828"/>
                    <a:pt x="504" y="820"/>
                  </a:cubicBezTo>
                  <a:cubicBezTo>
                    <a:pt x="514" y="811"/>
                    <a:pt x="518" y="797"/>
                    <a:pt x="514" y="784"/>
                  </a:cubicBezTo>
                  <a:cubicBezTo>
                    <a:pt x="460" y="560"/>
                    <a:pt x="487" y="313"/>
                    <a:pt x="487" y="84"/>
                  </a:cubicBezTo>
                  <a:cubicBezTo>
                    <a:pt x="487" y="75"/>
                    <a:pt x="485" y="67"/>
                    <a:pt x="480" y="62"/>
                  </a:cubicBezTo>
                  <a:cubicBezTo>
                    <a:pt x="510" y="48"/>
                    <a:pt x="500" y="1"/>
                    <a:pt x="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752788" y="1832072"/>
              <a:ext cx="102968" cy="337512"/>
            </a:xfrm>
            <a:custGeom>
              <a:rect b="b" l="l" r="r" t="t"/>
              <a:pathLst>
                <a:path extrusionOk="0" h="1711" w="522">
                  <a:moveTo>
                    <a:pt x="445" y="66"/>
                  </a:moveTo>
                  <a:lnTo>
                    <a:pt x="445" y="66"/>
                  </a:lnTo>
                  <a:cubicBezTo>
                    <a:pt x="369" y="572"/>
                    <a:pt x="407" y="1120"/>
                    <a:pt x="415" y="1627"/>
                  </a:cubicBezTo>
                  <a:cubicBezTo>
                    <a:pt x="411" y="1626"/>
                    <a:pt x="409" y="1626"/>
                    <a:pt x="405" y="1626"/>
                  </a:cubicBezTo>
                  <a:cubicBezTo>
                    <a:pt x="330" y="1621"/>
                    <a:pt x="254" y="1618"/>
                    <a:pt x="177" y="1618"/>
                  </a:cubicBezTo>
                  <a:cubicBezTo>
                    <a:pt x="147" y="1618"/>
                    <a:pt x="118" y="1619"/>
                    <a:pt x="88" y="1620"/>
                  </a:cubicBezTo>
                  <a:cubicBezTo>
                    <a:pt x="124" y="1407"/>
                    <a:pt x="103" y="1173"/>
                    <a:pt x="105" y="956"/>
                  </a:cubicBezTo>
                  <a:cubicBezTo>
                    <a:pt x="107" y="662"/>
                    <a:pt x="103" y="367"/>
                    <a:pt x="86" y="72"/>
                  </a:cubicBezTo>
                  <a:cubicBezTo>
                    <a:pt x="127" y="72"/>
                    <a:pt x="168" y="71"/>
                    <a:pt x="209" y="71"/>
                  </a:cubicBezTo>
                  <a:cubicBezTo>
                    <a:pt x="230" y="71"/>
                    <a:pt x="250" y="72"/>
                    <a:pt x="270" y="72"/>
                  </a:cubicBezTo>
                  <a:cubicBezTo>
                    <a:pt x="307" y="72"/>
                    <a:pt x="347" y="83"/>
                    <a:pt x="383" y="83"/>
                  </a:cubicBezTo>
                  <a:cubicBezTo>
                    <a:pt x="406" y="83"/>
                    <a:pt x="427" y="79"/>
                    <a:pt x="445" y="66"/>
                  </a:cubicBezTo>
                  <a:close/>
                  <a:moveTo>
                    <a:pt x="347" y="0"/>
                  </a:moveTo>
                  <a:cubicBezTo>
                    <a:pt x="325" y="0"/>
                    <a:pt x="302" y="2"/>
                    <a:pt x="281" y="2"/>
                  </a:cubicBezTo>
                  <a:cubicBezTo>
                    <a:pt x="277" y="2"/>
                    <a:pt x="274" y="2"/>
                    <a:pt x="270" y="2"/>
                  </a:cubicBezTo>
                  <a:cubicBezTo>
                    <a:pt x="263" y="2"/>
                    <a:pt x="255" y="2"/>
                    <a:pt x="248" y="2"/>
                  </a:cubicBezTo>
                  <a:cubicBezTo>
                    <a:pt x="179" y="2"/>
                    <a:pt x="109" y="9"/>
                    <a:pt x="42" y="27"/>
                  </a:cubicBezTo>
                  <a:cubicBezTo>
                    <a:pt x="23" y="36"/>
                    <a:pt x="25" y="63"/>
                    <a:pt x="46" y="70"/>
                  </a:cubicBezTo>
                  <a:cubicBezTo>
                    <a:pt x="29" y="336"/>
                    <a:pt x="27" y="601"/>
                    <a:pt x="27" y="867"/>
                  </a:cubicBezTo>
                  <a:cubicBezTo>
                    <a:pt x="27" y="1116"/>
                    <a:pt x="0" y="1390"/>
                    <a:pt x="44" y="1635"/>
                  </a:cubicBezTo>
                  <a:cubicBezTo>
                    <a:pt x="44" y="1637"/>
                    <a:pt x="46" y="1641"/>
                    <a:pt x="50" y="1643"/>
                  </a:cubicBezTo>
                  <a:cubicBezTo>
                    <a:pt x="42" y="1658"/>
                    <a:pt x="48" y="1675"/>
                    <a:pt x="63" y="1681"/>
                  </a:cubicBezTo>
                  <a:cubicBezTo>
                    <a:pt x="116" y="1704"/>
                    <a:pt x="179" y="1710"/>
                    <a:pt x="243" y="1710"/>
                  </a:cubicBezTo>
                  <a:cubicBezTo>
                    <a:pt x="299" y="1710"/>
                    <a:pt x="356" y="1705"/>
                    <a:pt x="405" y="1704"/>
                  </a:cubicBezTo>
                  <a:cubicBezTo>
                    <a:pt x="419" y="1702"/>
                    <a:pt x="432" y="1694"/>
                    <a:pt x="438" y="1683"/>
                  </a:cubicBezTo>
                  <a:cubicBezTo>
                    <a:pt x="444" y="1686"/>
                    <a:pt x="450" y="1687"/>
                    <a:pt x="456" y="1687"/>
                  </a:cubicBezTo>
                  <a:cubicBezTo>
                    <a:pt x="477" y="1687"/>
                    <a:pt x="497" y="1670"/>
                    <a:pt x="497" y="1646"/>
                  </a:cubicBezTo>
                  <a:cubicBezTo>
                    <a:pt x="502" y="1114"/>
                    <a:pt x="521" y="565"/>
                    <a:pt x="495" y="32"/>
                  </a:cubicBezTo>
                  <a:cubicBezTo>
                    <a:pt x="495" y="19"/>
                    <a:pt x="482" y="10"/>
                    <a:pt x="470" y="10"/>
                  </a:cubicBezTo>
                  <a:cubicBezTo>
                    <a:pt x="462" y="10"/>
                    <a:pt x="453" y="15"/>
                    <a:pt x="451" y="27"/>
                  </a:cubicBezTo>
                  <a:cubicBezTo>
                    <a:pt x="451" y="28"/>
                    <a:pt x="451" y="32"/>
                    <a:pt x="451" y="34"/>
                  </a:cubicBezTo>
                  <a:cubicBezTo>
                    <a:pt x="425" y="6"/>
                    <a:pt x="387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877652" y="1886910"/>
              <a:ext cx="103363" cy="278137"/>
            </a:xfrm>
            <a:custGeom>
              <a:rect b="b" l="l" r="r" t="t"/>
              <a:pathLst>
                <a:path extrusionOk="0" h="1410" w="524">
                  <a:moveTo>
                    <a:pt x="421" y="91"/>
                  </a:moveTo>
                  <a:lnTo>
                    <a:pt x="421" y="91"/>
                  </a:lnTo>
                  <a:cubicBezTo>
                    <a:pt x="383" y="496"/>
                    <a:pt x="438" y="910"/>
                    <a:pt x="446" y="1315"/>
                  </a:cubicBezTo>
                  <a:cubicBezTo>
                    <a:pt x="435" y="1315"/>
                    <a:pt x="425" y="1315"/>
                    <a:pt x="415" y="1315"/>
                  </a:cubicBezTo>
                  <a:cubicBezTo>
                    <a:pt x="362" y="1315"/>
                    <a:pt x="309" y="1317"/>
                    <a:pt x="256" y="1317"/>
                  </a:cubicBezTo>
                  <a:cubicBezTo>
                    <a:pt x="215" y="1317"/>
                    <a:pt x="175" y="1316"/>
                    <a:pt x="134" y="1311"/>
                  </a:cubicBezTo>
                  <a:cubicBezTo>
                    <a:pt x="155" y="1137"/>
                    <a:pt x="132" y="958"/>
                    <a:pt x="124" y="783"/>
                  </a:cubicBezTo>
                  <a:cubicBezTo>
                    <a:pt x="117" y="559"/>
                    <a:pt x="122" y="332"/>
                    <a:pt x="103" y="110"/>
                  </a:cubicBezTo>
                  <a:cubicBezTo>
                    <a:pt x="151" y="108"/>
                    <a:pt x="200" y="104"/>
                    <a:pt x="246" y="102"/>
                  </a:cubicBezTo>
                  <a:lnTo>
                    <a:pt x="248" y="102"/>
                  </a:lnTo>
                  <a:cubicBezTo>
                    <a:pt x="305" y="102"/>
                    <a:pt x="364" y="98"/>
                    <a:pt x="421" y="91"/>
                  </a:cubicBezTo>
                  <a:close/>
                  <a:moveTo>
                    <a:pt x="450" y="0"/>
                  </a:moveTo>
                  <a:cubicBezTo>
                    <a:pt x="437" y="0"/>
                    <a:pt x="425" y="9"/>
                    <a:pt x="425" y="26"/>
                  </a:cubicBezTo>
                  <a:lnTo>
                    <a:pt x="425" y="30"/>
                  </a:lnTo>
                  <a:cubicBezTo>
                    <a:pt x="381" y="24"/>
                    <a:pt x="337" y="21"/>
                    <a:pt x="294" y="21"/>
                  </a:cubicBezTo>
                  <a:cubicBezTo>
                    <a:pt x="278" y="21"/>
                    <a:pt x="262" y="21"/>
                    <a:pt x="246" y="22"/>
                  </a:cubicBezTo>
                  <a:cubicBezTo>
                    <a:pt x="195" y="22"/>
                    <a:pt x="143" y="26"/>
                    <a:pt x="92" y="34"/>
                  </a:cubicBezTo>
                  <a:cubicBezTo>
                    <a:pt x="88" y="28"/>
                    <a:pt x="82" y="25"/>
                    <a:pt x="76" y="25"/>
                  </a:cubicBezTo>
                  <a:cubicBezTo>
                    <a:pt x="67" y="25"/>
                    <a:pt x="58" y="32"/>
                    <a:pt x="58" y="43"/>
                  </a:cubicBezTo>
                  <a:cubicBezTo>
                    <a:pt x="50" y="45"/>
                    <a:pt x="42" y="45"/>
                    <a:pt x="35" y="49"/>
                  </a:cubicBezTo>
                  <a:cubicBezTo>
                    <a:pt x="1" y="58"/>
                    <a:pt x="8" y="106"/>
                    <a:pt x="42" y="108"/>
                  </a:cubicBezTo>
                  <a:lnTo>
                    <a:pt x="52" y="108"/>
                  </a:lnTo>
                  <a:cubicBezTo>
                    <a:pt x="35" y="300"/>
                    <a:pt x="39" y="496"/>
                    <a:pt x="41" y="690"/>
                  </a:cubicBezTo>
                  <a:cubicBezTo>
                    <a:pt x="42" y="891"/>
                    <a:pt x="29" y="1108"/>
                    <a:pt x="82" y="1306"/>
                  </a:cubicBezTo>
                  <a:cubicBezTo>
                    <a:pt x="82" y="1306"/>
                    <a:pt x="81" y="1306"/>
                    <a:pt x="80" y="1306"/>
                  </a:cubicBezTo>
                  <a:cubicBezTo>
                    <a:pt x="56" y="1306"/>
                    <a:pt x="32" y="1337"/>
                    <a:pt x="58" y="1357"/>
                  </a:cubicBezTo>
                  <a:cubicBezTo>
                    <a:pt x="110" y="1398"/>
                    <a:pt x="169" y="1410"/>
                    <a:pt x="231" y="1410"/>
                  </a:cubicBezTo>
                  <a:cubicBezTo>
                    <a:pt x="304" y="1410"/>
                    <a:pt x="380" y="1394"/>
                    <a:pt x="453" y="1389"/>
                  </a:cubicBezTo>
                  <a:cubicBezTo>
                    <a:pt x="461" y="1401"/>
                    <a:pt x="473" y="1406"/>
                    <a:pt x="484" y="1406"/>
                  </a:cubicBezTo>
                  <a:cubicBezTo>
                    <a:pt x="504" y="1406"/>
                    <a:pt x="522" y="1392"/>
                    <a:pt x="523" y="1368"/>
                  </a:cubicBezTo>
                  <a:cubicBezTo>
                    <a:pt x="522" y="924"/>
                    <a:pt x="504" y="471"/>
                    <a:pt x="476" y="26"/>
                  </a:cubicBezTo>
                  <a:cubicBezTo>
                    <a:pt x="476" y="9"/>
                    <a:pt x="463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6003700" y="1683536"/>
              <a:ext cx="108886" cy="487824"/>
            </a:xfrm>
            <a:custGeom>
              <a:rect b="b" l="l" r="r" t="t"/>
              <a:pathLst>
                <a:path extrusionOk="0" h="2473" w="552">
                  <a:moveTo>
                    <a:pt x="408" y="112"/>
                  </a:moveTo>
                  <a:cubicBezTo>
                    <a:pt x="428" y="112"/>
                    <a:pt x="448" y="113"/>
                    <a:pt x="468" y="116"/>
                  </a:cubicBezTo>
                  <a:cubicBezTo>
                    <a:pt x="400" y="458"/>
                    <a:pt x="430" y="829"/>
                    <a:pt x="440" y="1173"/>
                  </a:cubicBezTo>
                  <a:cubicBezTo>
                    <a:pt x="449" y="1572"/>
                    <a:pt x="483" y="1975"/>
                    <a:pt x="472" y="2377"/>
                  </a:cubicBezTo>
                  <a:cubicBezTo>
                    <a:pt x="468" y="2375"/>
                    <a:pt x="462" y="2375"/>
                    <a:pt x="459" y="2375"/>
                  </a:cubicBezTo>
                  <a:cubicBezTo>
                    <a:pt x="396" y="2375"/>
                    <a:pt x="335" y="2371"/>
                    <a:pt x="272" y="2371"/>
                  </a:cubicBezTo>
                  <a:cubicBezTo>
                    <a:pt x="252" y="2370"/>
                    <a:pt x="231" y="2370"/>
                    <a:pt x="210" y="2370"/>
                  </a:cubicBezTo>
                  <a:cubicBezTo>
                    <a:pt x="181" y="2370"/>
                    <a:pt x="151" y="2371"/>
                    <a:pt x="122" y="2373"/>
                  </a:cubicBezTo>
                  <a:cubicBezTo>
                    <a:pt x="122" y="2371"/>
                    <a:pt x="122" y="2369"/>
                    <a:pt x="122" y="2365"/>
                  </a:cubicBezTo>
                  <a:cubicBezTo>
                    <a:pt x="116" y="1970"/>
                    <a:pt x="113" y="1574"/>
                    <a:pt x="107" y="1177"/>
                  </a:cubicBezTo>
                  <a:cubicBezTo>
                    <a:pt x="103" y="835"/>
                    <a:pt x="135" y="477"/>
                    <a:pt x="94" y="135"/>
                  </a:cubicBezTo>
                  <a:lnTo>
                    <a:pt x="94" y="135"/>
                  </a:lnTo>
                  <a:cubicBezTo>
                    <a:pt x="105" y="136"/>
                    <a:pt x="117" y="136"/>
                    <a:pt x="129" y="136"/>
                  </a:cubicBezTo>
                  <a:cubicBezTo>
                    <a:pt x="221" y="136"/>
                    <a:pt x="314" y="112"/>
                    <a:pt x="408" y="112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5"/>
                    <a:pt x="491" y="15"/>
                  </a:cubicBezTo>
                  <a:lnTo>
                    <a:pt x="489" y="23"/>
                  </a:lnTo>
                  <a:cubicBezTo>
                    <a:pt x="360" y="23"/>
                    <a:pt x="204" y="23"/>
                    <a:pt x="77" y="70"/>
                  </a:cubicBezTo>
                  <a:cubicBezTo>
                    <a:pt x="74" y="69"/>
                    <a:pt x="71" y="68"/>
                    <a:pt x="68" y="68"/>
                  </a:cubicBezTo>
                  <a:cubicBezTo>
                    <a:pt x="60" y="68"/>
                    <a:pt x="51" y="73"/>
                    <a:pt x="48" y="82"/>
                  </a:cubicBezTo>
                  <a:cubicBezTo>
                    <a:pt x="46" y="84"/>
                    <a:pt x="42" y="84"/>
                    <a:pt x="38" y="86"/>
                  </a:cubicBezTo>
                  <a:cubicBezTo>
                    <a:pt x="25" y="95"/>
                    <a:pt x="27" y="118"/>
                    <a:pt x="42" y="126"/>
                  </a:cubicBezTo>
                  <a:cubicBezTo>
                    <a:pt x="0" y="470"/>
                    <a:pt x="38" y="833"/>
                    <a:pt x="44" y="1179"/>
                  </a:cubicBezTo>
                  <a:cubicBezTo>
                    <a:pt x="52" y="1574"/>
                    <a:pt x="52" y="1970"/>
                    <a:pt x="48" y="2367"/>
                  </a:cubicBezTo>
                  <a:cubicBezTo>
                    <a:pt x="46" y="2377"/>
                    <a:pt x="52" y="2386"/>
                    <a:pt x="57" y="2394"/>
                  </a:cubicBezTo>
                  <a:cubicBezTo>
                    <a:pt x="40" y="2413"/>
                    <a:pt x="50" y="2445"/>
                    <a:pt x="75" y="2453"/>
                  </a:cubicBezTo>
                  <a:cubicBezTo>
                    <a:pt x="111" y="2463"/>
                    <a:pt x="150" y="2464"/>
                    <a:pt x="188" y="2464"/>
                  </a:cubicBezTo>
                  <a:cubicBezTo>
                    <a:pt x="195" y="2464"/>
                    <a:pt x="203" y="2464"/>
                    <a:pt x="210" y="2464"/>
                  </a:cubicBezTo>
                  <a:cubicBezTo>
                    <a:pt x="222" y="2464"/>
                    <a:pt x="233" y="2464"/>
                    <a:pt x="244" y="2464"/>
                  </a:cubicBezTo>
                  <a:cubicBezTo>
                    <a:pt x="316" y="2464"/>
                    <a:pt x="386" y="2462"/>
                    <a:pt x="459" y="2460"/>
                  </a:cubicBezTo>
                  <a:cubicBezTo>
                    <a:pt x="464" y="2460"/>
                    <a:pt x="470" y="2458"/>
                    <a:pt x="476" y="2457"/>
                  </a:cubicBezTo>
                  <a:cubicBezTo>
                    <a:pt x="483" y="2467"/>
                    <a:pt x="496" y="2472"/>
                    <a:pt x="510" y="2472"/>
                  </a:cubicBezTo>
                  <a:cubicBezTo>
                    <a:pt x="530" y="2472"/>
                    <a:pt x="551" y="2459"/>
                    <a:pt x="550" y="2434"/>
                  </a:cubicBezTo>
                  <a:cubicBezTo>
                    <a:pt x="531" y="2046"/>
                    <a:pt x="525" y="1658"/>
                    <a:pt x="518" y="1270"/>
                  </a:cubicBezTo>
                  <a:cubicBezTo>
                    <a:pt x="508" y="882"/>
                    <a:pt x="548" y="483"/>
                    <a:pt x="533" y="93"/>
                  </a:cubicBezTo>
                  <a:cubicBezTo>
                    <a:pt x="540" y="78"/>
                    <a:pt x="540" y="57"/>
                    <a:pt x="531" y="42"/>
                  </a:cubicBezTo>
                  <a:lnTo>
                    <a:pt x="531" y="21"/>
                  </a:lnTo>
                  <a:cubicBezTo>
                    <a:pt x="530" y="8"/>
                    <a:pt x="520" y="1"/>
                    <a:pt x="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581568" y="2198382"/>
              <a:ext cx="574611" cy="28603"/>
            </a:xfrm>
            <a:custGeom>
              <a:rect b="b" l="l" r="r" t="t"/>
              <a:pathLst>
                <a:path extrusionOk="0" h="145" w="2913">
                  <a:moveTo>
                    <a:pt x="2855" y="0"/>
                  </a:moveTo>
                  <a:cubicBezTo>
                    <a:pt x="2853" y="0"/>
                    <a:pt x="2851" y="0"/>
                    <a:pt x="2850" y="1"/>
                  </a:cubicBezTo>
                  <a:cubicBezTo>
                    <a:pt x="2269" y="19"/>
                    <a:pt x="1692" y="43"/>
                    <a:pt x="1114" y="43"/>
                  </a:cubicBezTo>
                  <a:cubicBezTo>
                    <a:pt x="761" y="43"/>
                    <a:pt x="408" y="35"/>
                    <a:pt x="53" y="10"/>
                  </a:cubicBezTo>
                  <a:cubicBezTo>
                    <a:pt x="52" y="10"/>
                    <a:pt x="52" y="10"/>
                    <a:pt x="51" y="10"/>
                  </a:cubicBezTo>
                  <a:cubicBezTo>
                    <a:pt x="11" y="10"/>
                    <a:pt x="0" y="73"/>
                    <a:pt x="43" y="78"/>
                  </a:cubicBezTo>
                  <a:cubicBezTo>
                    <a:pt x="380" y="129"/>
                    <a:pt x="722" y="145"/>
                    <a:pt x="1065" y="145"/>
                  </a:cubicBezTo>
                  <a:cubicBezTo>
                    <a:pt x="1660" y="145"/>
                    <a:pt x="2260" y="96"/>
                    <a:pt x="2850" y="90"/>
                  </a:cubicBezTo>
                  <a:cubicBezTo>
                    <a:pt x="2851" y="90"/>
                    <a:pt x="2853" y="90"/>
                    <a:pt x="2855" y="90"/>
                  </a:cubicBezTo>
                  <a:cubicBezTo>
                    <a:pt x="2913" y="90"/>
                    <a:pt x="2913" y="0"/>
                    <a:pt x="2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25"/>
          <p:cNvSpPr txBox="1"/>
          <p:nvPr/>
        </p:nvSpPr>
        <p:spPr>
          <a:xfrm>
            <a:off x="5112152" y="3260538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6" name="Google Shape;706;p25"/>
          <p:cNvSpPr txBox="1"/>
          <p:nvPr/>
        </p:nvSpPr>
        <p:spPr>
          <a:xfrm>
            <a:off x="5113002" y="344531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7" name="Google Shape;707;p25"/>
          <p:cNvSpPr/>
          <p:nvPr/>
        </p:nvSpPr>
        <p:spPr>
          <a:xfrm>
            <a:off x="7377711" y="2882962"/>
            <a:ext cx="100799" cy="100800"/>
          </a:xfrm>
          <a:custGeom>
            <a:rect b="b" l="l" r="r" t="t"/>
            <a:pathLst>
              <a:path extrusionOk="0" h="511" w="511">
                <a:moveTo>
                  <a:pt x="255" y="1"/>
                </a:moveTo>
                <a:cubicBezTo>
                  <a:pt x="115" y="1"/>
                  <a:pt x="1" y="115"/>
                  <a:pt x="1" y="256"/>
                </a:cubicBezTo>
                <a:cubicBezTo>
                  <a:pt x="1" y="396"/>
                  <a:pt x="115" y="510"/>
                  <a:pt x="255" y="510"/>
                </a:cubicBezTo>
                <a:cubicBezTo>
                  <a:pt x="396" y="510"/>
                  <a:pt x="510" y="396"/>
                  <a:pt x="510" y="256"/>
                </a:cubicBezTo>
                <a:cubicBezTo>
                  <a:pt x="510" y="115"/>
                  <a:pt x="396" y="1"/>
                  <a:pt x="25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5"/>
          <p:cNvGrpSpPr/>
          <p:nvPr/>
        </p:nvGrpSpPr>
        <p:grpSpPr>
          <a:xfrm>
            <a:off x="1080475" y="2500872"/>
            <a:ext cx="6997695" cy="704610"/>
            <a:chOff x="1080475" y="2472572"/>
            <a:chExt cx="6997695" cy="704610"/>
          </a:xfrm>
        </p:grpSpPr>
        <p:grpSp>
          <p:nvGrpSpPr>
            <p:cNvPr id="709" name="Google Shape;709;p25"/>
            <p:cNvGrpSpPr/>
            <p:nvPr/>
          </p:nvGrpSpPr>
          <p:grpSpPr>
            <a:xfrm>
              <a:off x="1680140" y="2854662"/>
              <a:ext cx="100799" cy="322520"/>
              <a:chOff x="1914340" y="2854662"/>
              <a:chExt cx="100799" cy="32252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1914340" y="2854662"/>
                <a:ext cx="100799" cy="100800"/>
              </a:xfrm>
              <a:custGeom>
                <a:rect b="b" l="l" r="r" t="t"/>
                <a:pathLst>
                  <a:path extrusionOk="0" h="511" w="511">
                    <a:moveTo>
                      <a:pt x="256" y="1"/>
                    </a:moveTo>
                    <a:cubicBezTo>
                      <a:pt x="115" y="1"/>
                      <a:pt x="1" y="115"/>
                      <a:pt x="1" y="256"/>
                    </a:cubicBezTo>
                    <a:cubicBezTo>
                      <a:pt x="1" y="396"/>
                      <a:pt x="115" y="510"/>
                      <a:pt x="256" y="510"/>
                    </a:cubicBezTo>
                    <a:cubicBezTo>
                      <a:pt x="396" y="510"/>
                      <a:pt x="510" y="396"/>
                      <a:pt x="510" y="256"/>
                    </a:cubicBezTo>
                    <a:cubicBezTo>
                      <a:pt x="510" y="115"/>
                      <a:pt x="396" y="1"/>
                      <a:pt x="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1957934" y="2921927"/>
                <a:ext cx="13611" cy="255254"/>
              </a:xfrm>
              <a:custGeom>
                <a:rect b="b" l="l" r="r" t="t"/>
                <a:pathLst>
                  <a:path extrusionOk="0" h="1294" w="69">
                    <a:moveTo>
                      <a:pt x="0" y="0"/>
                    </a:moveTo>
                    <a:lnTo>
                      <a:pt x="0" y="1293"/>
                    </a:lnTo>
                    <a:lnTo>
                      <a:pt x="69" y="129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2" name="Google Shape;712;p25"/>
            <p:cNvSpPr/>
            <p:nvPr/>
          </p:nvSpPr>
          <p:spPr>
            <a:xfrm>
              <a:off x="3149210" y="2472572"/>
              <a:ext cx="13808" cy="255254"/>
            </a:xfrm>
            <a:custGeom>
              <a:rect b="b" l="l" r="r" t="t"/>
              <a:pathLst>
                <a:path extrusionOk="0" h="1294" w="70">
                  <a:moveTo>
                    <a:pt x="1" y="0"/>
                  </a:moveTo>
                  <a:lnTo>
                    <a:pt x="1" y="1293"/>
                  </a:lnTo>
                  <a:lnTo>
                    <a:pt x="69" y="129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25"/>
            <p:cNvGrpSpPr/>
            <p:nvPr/>
          </p:nvGrpSpPr>
          <p:grpSpPr>
            <a:xfrm>
              <a:off x="4521507" y="2854662"/>
              <a:ext cx="100996" cy="322520"/>
              <a:chOff x="4521502" y="2854662"/>
              <a:chExt cx="100996" cy="32252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4521502" y="2854662"/>
                <a:ext cx="100996" cy="100800"/>
              </a:xfrm>
              <a:custGeom>
                <a:rect b="b" l="l" r="r" t="t"/>
                <a:pathLst>
                  <a:path extrusionOk="0" h="511" w="512">
                    <a:moveTo>
                      <a:pt x="257" y="1"/>
                    </a:moveTo>
                    <a:cubicBezTo>
                      <a:pt x="114" y="1"/>
                      <a:pt x="0" y="115"/>
                      <a:pt x="0" y="256"/>
                    </a:cubicBezTo>
                    <a:cubicBezTo>
                      <a:pt x="0" y="396"/>
                      <a:pt x="114" y="510"/>
                      <a:pt x="257" y="510"/>
                    </a:cubicBezTo>
                    <a:cubicBezTo>
                      <a:pt x="398" y="510"/>
                      <a:pt x="512" y="396"/>
                      <a:pt x="512" y="256"/>
                    </a:cubicBezTo>
                    <a:cubicBezTo>
                      <a:pt x="512" y="115"/>
                      <a:pt x="398" y="1"/>
                      <a:pt x="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4565293" y="2921927"/>
                <a:ext cx="13414" cy="255254"/>
              </a:xfrm>
              <a:custGeom>
                <a:rect b="b" l="l" r="r" t="t"/>
                <a:pathLst>
                  <a:path extrusionOk="0" h="1294" w="68">
                    <a:moveTo>
                      <a:pt x="1" y="0"/>
                    </a:moveTo>
                    <a:lnTo>
                      <a:pt x="1" y="1293"/>
                    </a:lnTo>
                    <a:lnTo>
                      <a:pt x="67" y="129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5"/>
            <p:cNvSpPr/>
            <p:nvPr/>
          </p:nvSpPr>
          <p:spPr>
            <a:xfrm>
              <a:off x="5949134" y="2697249"/>
              <a:ext cx="100601" cy="100603"/>
            </a:xfrm>
            <a:custGeom>
              <a:rect b="b" l="l" r="r" t="t"/>
              <a:pathLst>
                <a:path extrusionOk="0" h="510" w="510">
                  <a:moveTo>
                    <a:pt x="255" y="0"/>
                  </a:moveTo>
                  <a:cubicBezTo>
                    <a:pt x="114" y="0"/>
                    <a:pt x="0" y="114"/>
                    <a:pt x="0" y="255"/>
                  </a:cubicBezTo>
                  <a:cubicBezTo>
                    <a:pt x="0" y="396"/>
                    <a:pt x="114" y="510"/>
                    <a:pt x="255" y="510"/>
                  </a:cubicBezTo>
                  <a:cubicBezTo>
                    <a:pt x="396" y="510"/>
                    <a:pt x="510" y="396"/>
                    <a:pt x="510" y="255"/>
                  </a:cubicBezTo>
                  <a:cubicBezTo>
                    <a:pt x="510" y="114"/>
                    <a:pt x="396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25"/>
            <p:cNvGrpSpPr/>
            <p:nvPr/>
          </p:nvGrpSpPr>
          <p:grpSpPr>
            <a:xfrm>
              <a:off x="1080475" y="2746761"/>
              <a:ext cx="6997695" cy="159583"/>
              <a:chOff x="1080475" y="2746761"/>
              <a:chExt cx="6997695" cy="159583"/>
            </a:xfrm>
          </p:grpSpPr>
          <p:sp>
            <p:nvSpPr>
              <p:cNvPr id="718" name="Google Shape;718;p25"/>
              <p:cNvSpPr/>
              <p:nvPr/>
            </p:nvSpPr>
            <p:spPr>
              <a:xfrm>
                <a:off x="1080475" y="2746761"/>
                <a:ext cx="1300124" cy="159583"/>
              </a:xfrm>
              <a:custGeom>
                <a:rect b="b" l="l" r="r" t="t"/>
                <a:pathLst>
                  <a:path extrusionOk="0" h="809" w="6591">
                    <a:moveTo>
                      <a:pt x="276" y="67"/>
                    </a:moveTo>
                    <a:lnTo>
                      <a:pt x="198" y="143"/>
                    </a:lnTo>
                    <a:lnTo>
                      <a:pt x="138" y="67"/>
                    </a:lnTo>
                    <a:close/>
                    <a:moveTo>
                      <a:pt x="436" y="67"/>
                    </a:moveTo>
                    <a:cubicBezTo>
                      <a:pt x="381" y="124"/>
                      <a:pt x="326" y="179"/>
                      <a:pt x="273" y="236"/>
                    </a:cubicBezTo>
                    <a:lnTo>
                      <a:pt x="212" y="160"/>
                    </a:lnTo>
                    <a:lnTo>
                      <a:pt x="307" y="67"/>
                    </a:lnTo>
                    <a:close/>
                    <a:moveTo>
                      <a:pt x="639" y="67"/>
                    </a:moveTo>
                    <a:cubicBezTo>
                      <a:pt x="544" y="160"/>
                      <a:pt x="451" y="253"/>
                      <a:pt x="360" y="346"/>
                    </a:cubicBezTo>
                    <a:lnTo>
                      <a:pt x="299" y="272"/>
                    </a:lnTo>
                    <a:cubicBezTo>
                      <a:pt x="368" y="204"/>
                      <a:pt x="436" y="135"/>
                      <a:pt x="503" y="67"/>
                    </a:cubicBezTo>
                    <a:close/>
                    <a:moveTo>
                      <a:pt x="3410" y="67"/>
                    </a:moveTo>
                    <a:cubicBezTo>
                      <a:pt x="3260" y="219"/>
                      <a:pt x="3107" y="369"/>
                      <a:pt x="2953" y="519"/>
                    </a:cubicBezTo>
                    <a:lnTo>
                      <a:pt x="2725" y="740"/>
                    </a:lnTo>
                    <a:lnTo>
                      <a:pt x="2482" y="740"/>
                    </a:lnTo>
                    <a:cubicBezTo>
                      <a:pt x="2636" y="584"/>
                      <a:pt x="2790" y="426"/>
                      <a:pt x="2942" y="266"/>
                    </a:cubicBezTo>
                    <a:cubicBezTo>
                      <a:pt x="3007" y="200"/>
                      <a:pt x="3073" y="133"/>
                      <a:pt x="3140" y="67"/>
                    </a:cubicBezTo>
                    <a:close/>
                    <a:moveTo>
                      <a:pt x="3883" y="65"/>
                    </a:moveTo>
                    <a:cubicBezTo>
                      <a:pt x="3661" y="291"/>
                      <a:pt x="3440" y="516"/>
                      <a:pt x="3222" y="740"/>
                    </a:cubicBezTo>
                    <a:lnTo>
                      <a:pt x="3081" y="740"/>
                    </a:lnTo>
                    <a:lnTo>
                      <a:pt x="3140" y="685"/>
                    </a:lnTo>
                    <a:cubicBezTo>
                      <a:pt x="3351" y="477"/>
                      <a:pt x="3562" y="272"/>
                      <a:pt x="3775" y="65"/>
                    </a:cubicBezTo>
                    <a:close/>
                    <a:moveTo>
                      <a:pt x="4079" y="65"/>
                    </a:moveTo>
                    <a:cubicBezTo>
                      <a:pt x="3874" y="266"/>
                      <a:pt x="3668" y="468"/>
                      <a:pt x="3467" y="673"/>
                    </a:cubicBezTo>
                    <a:lnTo>
                      <a:pt x="3402" y="740"/>
                    </a:lnTo>
                    <a:lnTo>
                      <a:pt x="3326" y="740"/>
                    </a:lnTo>
                    <a:cubicBezTo>
                      <a:pt x="3547" y="517"/>
                      <a:pt x="3767" y="293"/>
                      <a:pt x="3986" y="67"/>
                    </a:cubicBezTo>
                    <a:lnTo>
                      <a:pt x="3986" y="65"/>
                    </a:lnTo>
                    <a:close/>
                    <a:moveTo>
                      <a:pt x="826" y="67"/>
                    </a:moveTo>
                    <a:cubicBezTo>
                      <a:pt x="603" y="289"/>
                      <a:pt x="383" y="516"/>
                      <a:pt x="164" y="742"/>
                    </a:cubicBezTo>
                    <a:lnTo>
                      <a:pt x="138" y="742"/>
                    </a:lnTo>
                    <a:lnTo>
                      <a:pt x="406" y="403"/>
                    </a:lnTo>
                    <a:lnTo>
                      <a:pt x="383" y="373"/>
                    </a:lnTo>
                    <a:cubicBezTo>
                      <a:pt x="484" y="270"/>
                      <a:pt x="586" y="168"/>
                      <a:pt x="689" y="67"/>
                    </a:cubicBezTo>
                    <a:close/>
                    <a:moveTo>
                      <a:pt x="1012" y="67"/>
                    </a:moveTo>
                    <a:cubicBezTo>
                      <a:pt x="782" y="291"/>
                      <a:pt x="552" y="516"/>
                      <a:pt x="324" y="742"/>
                    </a:cubicBezTo>
                    <a:lnTo>
                      <a:pt x="214" y="742"/>
                    </a:lnTo>
                    <a:cubicBezTo>
                      <a:pt x="449" y="517"/>
                      <a:pt x="685" y="293"/>
                      <a:pt x="917" y="67"/>
                    </a:cubicBezTo>
                    <a:close/>
                    <a:moveTo>
                      <a:pt x="1159" y="67"/>
                    </a:moveTo>
                    <a:cubicBezTo>
                      <a:pt x="938" y="289"/>
                      <a:pt x="721" y="516"/>
                      <a:pt x="506" y="742"/>
                    </a:cubicBezTo>
                    <a:lnTo>
                      <a:pt x="356" y="742"/>
                    </a:lnTo>
                    <a:cubicBezTo>
                      <a:pt x="586" y="517"/>
                      <a:pt x="816" y="293"/>
                      <a:pt x="1048" y="67"/>
                    </a:cubicBezTo>
                    <a:close/>
                    <a:moveTo>
                      <a:pt x="1343" y="67"/>
                    </a:moveTo>
                    <a:cubicBezTo>
                      <a:pt x="1121" y="289"/>
                      <a:pt x="898" y="514"/>
                      <a:pt x="681" y="742"/>
                    </a:cubicBezTo>
                    <a:lnTo>
                      <a:pt x="558" y="742"/>
                    </a:lnTo>
                    <a:cubicBezTo>
                      <a:pt x="771" y="517"/>
                      <a:pt x="986" y="291"/>
                      <a:pt x="1202" y="67"/>
                    </a:cubicBezTo>
                    <a:close/>
                    <a:moveTo>
                      <a:pt x="1653" y="67"/>
                    </a:moveTo>
                    <a:cubicBezTo>
                      <a:pt x="1419" y="293"/>
                      <a:pt x="1179" y="516"/>
                      <a:pt x="944" y="742"/>
                    </a:cubicBezTo>
                    <a:lnTo>
                      <a:pt x="733" y="742"/>
                    </a:lnTo>
                    <a:cubicBezTo>
                      <a:pt x="949" y="516"/>
                      <a:pt x="1168" y="289"/>
                      <a:pt x="1391" y="67"/>
                    </a:cubicBezTo>
                    <a:close/>
                    <a:moveTo>
                      <a:pt x="1894" y="67"/>
                    </a:moveTo>
                    <a:cubicBezTo>
                      <a:pt x="1657" y="291"/>
                      <a:pt x="1419" y="516"/>
                      <a:pt x="1181" y="742"/>
                    </a:cubicBezTo>
                    <a:lnTo>
                      <a:pt x="991" y="742"/>
                    </a:lnTo>
                    <a:cubicBezTo>
                      <a:pt x="1221" y="517"/>
                      <a:pt x="1453" y="293"/>
                      <a:pt x="1683" y="67"/>
                    </a:cubicBezTo>
                    <a:close/>
                    <a:moveTo>
                      <a:pt x="2128" y="67"/>
                    </a:moveTo>
                    <a:cubicBezTo>
                      <a:pt x="1889" y="289"/>
                      <a:pt x="1645" y="510"/>
                      <a:pt x="1415" y="742"/>
                    </a:cubicBezTo>
                    <a:lnTo>
                      <a:pt x="1219" y="742"/>
                    </a:lnTo>
                    <a:cubicBezTo>
                      <a:pt x="1451" y="517"/>
                      <a:pt x="1681" y="291"/>
                      <a:pt x="1915" y="67"/>
                    </a:cubicBezTo>
                    <a:close/>
                    <a:moveTo>
                      <a:pt x="2282" y="67"/>
                    </a:moveTo>
                    <a:cubicBezTo>
                      <a:pt x="2060" y="289"/>
                      <a:pt x="1837" y="516"/>
                      <a:pt x="1617" y="742"/>
                    </a:cubicBezTo>
                    <a:lnTo>
                      <a:pt x="1463" y="742"/>
                    </a:lnTo>
                    <a:cubicBezTo>
                      <a:pt x="1697" y="516"/>
                      <a:pt x="1932" y="291"/>
                      <a:pt x="2168" y="67"/>
                    </a:cubicBezTo>
                    <a:close/>
                    <a:moveTo>
                      <a:pt x="2486" y="67"/>
                    </a:moveTo>
                    <a:cubicBezTo>
                      <a:pt x="2261" y="291"/>
                      <a:pt x="2037" y="516"/>
                      <a:pt x="1815" y="742"/>
                    </a:cubicBezTo>
                    <a:lnTo>
                      <a:pt x="1630" y="742"/>
                    </a:lnTo>
                    <a:cubicBezTo>
                      <a:pt x="1856" y="516"/>
                      <a:pt x="2085" y="293"/>
                      <a:pt x="2311" y="67"/>
                    </a:cubicBezTo>
                    <a:close/>
                    <a:moveTo>
                      <a:pt x="2619" y="67"/>
                    </a:moveTo>
                    <a:cubicBezTo>
                      <a:pt x="2394" y="285"/>
                      <a:pt x="2176" y="512"/>
                      <a:pt x="1961" y="742"/>
                    </a:cubicBezTo>
                    <a:lnTo>
                      <a:pt x="1851" y="742"/>
                    </a:lnTo>
                    <a:cubicBezTo>
                      <a:pt x="2071" y="516"/>
                      <a:pt x="2294" y="291"/>
                      <a:pt x="2518" y="67"/>
                    </a:cubicBezTo>
                    <a:close/>
                    <a:moveTo>
                      <a:pt x="2881" y="67"/>
                    </a:moveTo>
                    <a:cubicBezTo>
                      <a:pt x="2828" y="116"/>
                      <a:pt x="2777" y="168"/>
                      <a:pt x="2725" y="217"/>
                    </a:cubicBezTo>
                    <a:cubicBezTo>
                      <a:pt x="2548" y="392"/>
                      <a:pt x="2372" y="567"/>
                      <a:pt x="2193" y="742"/>
                    </a:cubicBezTo>
                    <a:lnTo>
                      <a:pt x="1993" y="742"/>
                    </a:lnTo>
                    <a:cubicBezTo>
                      <a:pt x="2172" y="552"/>
                      <a:pt x="2355" y="362"/>
                      <a:pt x="2541" y="177"/>
                    </a:cubicBezTo>
                    <a:cubicBezTo>
                      <a:pt x="2579" y="139"/>
                      <a:pt x="2617" y="103"/>
                      <a:pt x="2655" y="67"/>
                    </a:cubicBezTo>
                    <a:close/>
                    <a:moveTo>
                      <a:pt x="3111" y="67"/>
                    </a:moveTo>
                    <a:cubicBezTo>
                      <a:pt x="3050" y="128"/>
                      <a:pt x="2990" y="188"/>
                      <a:pt x="2929" y="251"/>
                    </a:cubicBezTo>
                    <a:cubicBezTo>
                      <a:pt x="2771" y="417"/>
                      <a:pt x="2613" y="578"/>
                      <a:pt x="2453" y="742"/>
                    </a:cubicBezTo>
                    <a:lnTo>
                      <a:pt x="2214" y="742"/>
                    </a:lnTo>
                    <a:cubicBezTo>
                      <a:pt x="2364" y="597"/>
                      <a:pt x="2516" y="453"/>
                      <a:pt x="2663" y="304"/>
                    </a:cubicBezTo>
                    <a:cubicBezTo>
                      <a:pt x="2742" y="225"/>
                      <a:pt x="2822" y="145"/>
                      <a:pt x="2902" y="67"/>
                    </a:cubicBezTo>
                    <a:close/>
                    <a:moveTo>
                      <a:pt x="3608" y="67"/>
                    </a:moveTo>
                    <a:cubicBezTo>
                      <a:pt x="3423" y="257"/>
                      <a:pt x="3235" y="445"/>
                      <a:pt x="3043" y="628"/>
                    </a:cubicBezTo>
                    <a:lnTo>
                      <a:pt x="2921" y="742"/>
                    </a:lnTo>
                    <a:lnTo>
                      <a:pt x="2760" y="742"/>
                    </a:lnTo>
                    <a:cubicBezTo>
                      <a:pt x="2991" y="517"/>
                      <a:pt x="3223" y="293"/>
                      <a:pt x="3454" y="67"/>
                    </a:cubicBezTo>
                    <a:close/>
                    <a:moveTo>
                      <a:pt x="3743" y="67"/>
                    </a:moveTo>
                    <a:cubicBezTo>
                      <a:pt x="3562" y="244"/>
                      <a:pt x="3383" y="420"/>
                      <a:pt x="3204" y="595"/>
                    </a:cubicBezTo>
                    <a:lnTo>
                      <a:pt x="3054" y="742"/>
                    </a:lnTo>
                    <a:lnTo>
                      <a:pt x="2950" y="742"/>
                    </a:lnTo>
                    <a:lnTo>
                      <a:pt x="2980" y="713"/>
                    </a:lnTo>
                    <a:cubicBezTo>
                      <a:pt x="3206" y="502"/>
                      <a:pt x="3425" y="285"/>
                      <a:pt x="3644" y="67"/>
                    </a:cubicBezTo>
                    <a:close/>
                    <a:moveTo>
                      <a:pt x="4281" y="67"/>
                    </a:moveTo>
                    <a:cubicBezTo>
                      <a:pt x="4056" y="293"/>
                      <a:pt x="3832" y="517"/>
                      <a:pt x="3608" y="742"/>
                    </a:cubicBezTo>
                    <a:lnTo>
                      <a:pt x="3434" y="742"/>
                    </a:lnTo>
                    <a:cubicBezTo>
                      <a:pt x="3450" y="725"/>
                      <a:pt x="3467" y="709"/>
                      <a:pt x="3484" y="692"/>
                    </a:cubicBezTo>
                    <a:cubicBezTo>
                      <a:pt x="3689" y="479"/>
                      <a:pt x="3904" y="274"/>
                      <a:pt x="4121" y="67"/>
                    </a:cubicBezTo>
                    <a:close/>
                    <a:moveTo>
                      <a:pt x="4566" y="67"/>
                    </a:moveTo>
                    <a:cubicBezTo>
                      <a:pt x="4328" y="291"/>
                      <a:pt x="4090" y="516"/>
                      <a:pt x="3855" y="742"/>
                    </a:cubicBezTo>
                    <a:lnTo>
                      <a:pt x="3651" y="742"/>
                    </a:lnTo>
                    <a:cubicBezTo>
                      <a:pt x="3881" y="517"/>
                      <a:pt x="4111" y="293"/>
                      <a:pt x="4343" y="67"/>
                    </a:cubicBezTo>
                    <a:close/>
                    <a:moveTo>
                      <a:pt x="4760" y="67"/>
                    </a:moveTo>
                    <a:cubicBezTo>
                      <a:pt x="4532" y="293"/>
                      <a:pt x="4300" y="519"/>
                      <a:pt x="4068" y="742"/>
                    </a:cubicBezTo>
                    <a:lnTo>
                      <a:pt x="3881" y="742"/>
                    </a:lnTo>
                    <a:cubicBezTo>
                      <a:pt x="4119" y="517"/>
                      <a:pt x="4359" y="293"/>
                      <a:pt x="4596" y="67"/>
                    </a:cubicBezTo>
                    <a:close/>
                    <a:moveTo>
                      <a:pt x="5053" y="67"/>
                    </a:moveTo>
                    <a:cubicBezTo>
                      <a:pt x="4824" y="291"/>
                      <a:pt x="4600" y="517"/>
                      <a:pt x="4374" y="742"/>
                    </a:cubicBezTo>
                    <a:lnTo>
                      <a:pt x="4098" y="742"/>
                    </a:lnTo>
                    <a:cubicBezTo>
                      <a:pt x="4332" y="519"/>
                      <a:pt x="4564" y="293"/>
                      <a:pt x="4794" y="67"/>
                    </a:cubicBezTo>
                    <a:close/>
                    <a:moveTo>
                      <a:pt x="5233" y="67"/>
                    </a:moveTo>
                    <a:lnTo>
                      <a:pt x="5210" y="92"/>
                    </a:lnTo>
                    <a:cubicBezTo>
                      <a:pt x="4994" y="310"/>
                      <a:pt x="4777" y="527"/>
                      <a:pt x="4558" y="742"/>
                    </a:cubicBezTo>
                    <a:lnTo>
                      <a:pt x="4404" y="742"/>
                    </a:lnTo>
                    <a:cubicBezTo>
                      <a:pt x="4632" y="517"/>
                      <a:pt x="4861" y="293"/>
                      <a:pt x="5091" y="67"/>
                    </a:cubicBezTo>
                    <a:close/>
                    <a:moveTo>
                      <a:pt x="5425" y="67"/>
                    </a:moveTo>
                    <a:cubicBezTo>
                      <a:pt x="5330" y="169"/>
                      <a:pt x="5233" y="272"/>
                      <a:pt x="5134" y="373"/>
                    </a:cubicBezTo>
                    <a:cubicBezTo>
                      <a:pt x="5013" y="495"/>
                      <a:pt x="4891" y="618"/>
                      <a:pt x="4767" y="742"/>
                    </a:cubicBezTo>
                    <a:lnTo>
                      <a:pt x="4596" y="742"/>
                    </a:lnTo>
                    <a:cubicBezTo>
                      <a:pt x="4807" y="533"/>
                      <a:pt x="5018" y="322"/>
                      <a:pt x="5229" y="111"/>
                    </a:cubicBezTo>
                    <a:lnTo>
                      <a:pt x="5229" y="109"/>
                    </a:lnTo>
                    <a:cubicBezTo>
                      <a:pt x="5243" y="95"/>
                      <a:pt x="5256" y="80"/>
                      <a:pt x="5269" y="67"/>
                    </a:cubicBezTo>
                    <a:close/>
                    <a:moveTo>
                      <a:pt x="5572" y="67"/>
                    </a:moveTo>
                    <a:cubicBezTo>
                      <a:pt x="5340" y="293"/>
                      <a:pt x="5108" y="517"/>
                      <a:pt x="4876" y="742"/>
                    </a:cubicBezTo>
                    <a:lnTo>
                      <a:pt x="4784" y="742"/>
                    </a:lnTo>
                    <a:cubicBezTo>
                      <a:pt x="5003" y="517"/>
                      <a:pt x="5224" y="291"/>
                      <a:pt x="5444" y="67"/>
                    </a:cubicBezTo>
                    <a:close/>
                    <a:moveTo>
                      <a:pt x="5849" y="67"/>
                    </a:moveTo>
                    <a:cubicBezTo>
                      <a:pt x="5623" y="293"/>
                      <a:pt x="5395" y="517"/>
                      <a:pt x="5167" y="742"/>
                    </a:cubicBezTo>
                    <a:lnTo>
                      <a:pt x="4952" y="742"/>
                    </a:lnTo>
                    <a:cubicBezTo>
                      <a:pt x="5178" y="517"/>
                      <a:pt x="5404" y="293"/>
                      <a:pt x="5629" y="67"/>
                    </a:cubicBezTo>
                    <a:close/>
                    <a:moveTo>
                      <a:pt x="6026" y="67"/>
                    </a:moveTo>
                    <a:cubicBezTo>
                      <a:pt x="5807" y="297"/>
                      <a:pt x="5583" y="521"/>
                      <a:pt x="5357" y="742"/>
                    </a:cubicBezTo>
                    <a:lnTo>
                      <a:pt x="5201" y="742"/>
                    </a:lnTo>
                    <a:cubicBezTo>
                      <a:pt x="5431" y="519"/>
                      <a:pt x="5659" y="293"/>
                      <a:pt x="5885" y="67"/>
                    </a:cubicBezTo>
                    <a:close/>
                    <a:moveTo>
                      <a:pt x="6144" y="67"/>
                    </a:moveTo>
                    <a:cubicBezTo>
                      <a:pt x="5998" y="234"/>
                      <a:pt x="5851" y="400"/>
                      <a:pt x="5701" y="563"/>
                    </a:cubicBezTo>
                    <a:cubicBezTo>
                      <a:pt x="5644" y="622"/>
                      <a:pt x="5587" y="683"/>
                      <a:pt x="5530" y="742"/>
                    </a:cubicBezTo>
                    <a:lnTo>
                      <a:pt x="5414" y="742"/>
                    </a:lnTo>
                    <a:cubicBezTo>
                      <a:pt x="5640" y="523"/>
                      <a:pt x="5864" y="299"/>
                      <a:pt x="6077" y="67"/>
                    </a:cubicBezTo>
                    <a:close/>
                    <a:moveTo>
                      <a:pt x="6249" y="67"/>
                    </a:moveTo>
                    <a:lnTo>
                      <a:pt x="6273" y="99"/>
                    </a:lnTo>
                    <a:cubicBezTo>
                      <a:pt x="6117" y="278"/>
                      <a:pt x="5965" y="460"/>
                      <a:pt x="5804" y="632"/>
                    </a:cubicBezTo>
                    <a:cubicBezTo>
                      <a:pt x="5767" y="668"/>
                      <a:pt x="5731" y="706"/>
                      <a:pt x="5693" y="742"/>
                    </a:cubicBezTo>
                    <a:lnTo>
                      <a:pt x="5551" y="742"/>
                    </a:lnTo>
                    <a:cubicBezTo>
                      <a:pt x="5762" y="519"/>
                      <a:pt x="5973" y="293"/>
                      <a:pt x="6180" y="67"/>
                    </a:cubicBezTo>
                    <a:close/>
                    <a:moveTo>
                      <a:pt x="6292" y="122"/>
                    </a:moveTo>
                    <a:lnTo>
                      <a:pt x="6351" y="198"/>
                    </a:lnTo>
                    <a:cubicBezTo>
                      <a:pt x="6176" y="379"/>
                      <a:pt x="6003" y="559"/>
                      <a:pt x="5830" y="742"/>
                    </a:cubicBezTo>
                    <a:lnTo>
                      <a:pt x="5726" y="742"/>
                    </a:lnTo>
                    <a:cubicBezTo>
                      <a:pt x="5756" y="711"/>
                      <a:pt x="5788" y="679"/>
                      <a:pt x="5821" y="647"/>
                    </a:cubicBezTo>
                    <a:cubicBezTo>
                      <a:pt x="5984" y="479"/>
                      <a:pt x="6136" y="299"/>
                      <a:pt x="6292" y="122"/>
                    </a:cubicBezTo>
                    <a:close/>
                    <a:moveTo>
                      <a:pt x="6370" y="221"/>
                    </a:moveTo>
                    <a:lnTo>
                      <a:pt x="6456" y="333"/>
                    </a:lnTo>
                    <a:cubicBezTo>
                      <a:pt x="6338" y="472"/>
                      <a:pt x="6216" y="607"/>
                      <a:pt x="6094" y="742"/>
                    </a:cubicBezTo>
                    <a:lnTo>
                      <a:pt x="5872" y="742"/>
                    </a:lnTo>
                    <a:cubicBezTo>
                      <a:pt x="6037" y="567"/>
                      <a:pt x="6205" y="394"/>
                      <a:pt x="6370" y="221"/>
                    </a:cubicBezTo>
                    <a:close/>
                    <a:moveTo>
                      <a:pt x="6471" y="352"/>
                    </a:moveTo>
                    <a:lnTo>
                      <a:pt x="6507" y="396"/>
                    </a:lnTo>
                    <a:lnTo>
                      <a:pt x="6249" y="742"/>
                    </a:lnTo>
                    <a:lnTo>
                      <a:pt x="6133" y="742"/>
                    </a:lnTo>
                    <a:cubicBezTo>
                      <a:pt x="6247" y="612"/>
                      <a:pt x="6361" y="483"/>
                      <a:pt x="6471" y="352"/>
                    </a:cubicBezTo>
                    <a:close/>
                    <a:moveTo>
                      <a:pt x="1" y="0"/>
                    </a:moveTo>
                    <a:lnTo>
                      <a:pt x="322" y="405"/>
                    </a:lnTo>
                    <a:lnTo>
                      <a:pt x="1" y="808"/>
                    </a:lnTo>
                    <a:lnTo>
                      <a:pt x="6281" y="808"/>
                    </a:lnTo>
                    <a:lnTo>
                      <a:pt x="6591" y="398"/>
                    </a:lnTo>
                    <a:lnTo>
                      <a:pt x="6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2505951" y="2746761"/>
                <a:ext cx="1299730" cy="159583"/>
              </a:xfrm>
              <a:custGeom>
                <a:rect b="b" l="l" r="r" t="t"/>
                <a:pathLst>
                  <a:path extrusionOk="0" h="809" w="6589">
                    <a:moveTo>
                      <a:pt x="276" y="67"/>
                    </a:moveTo>
                    <a:cubicBezTo>
                      <a:pt x="250" y="92"/>
                      <a:pt x="223" y="116"/>
                      <a:pt x="197" y="143"/>
                    </a:cubicBezTo>
                    <a:lnTo>
                      <a:pt x="138" y="67"/>
                    </a:lnTo>
                    <a:close/>
                    <a:moveTo>
                      <a:pt x="436" y="67"/>
                    </a:moveTo>
                    <a:cubicBezTo>
                      <a:pt x="381" y="124"/>
                      <a:pt x="326" y="179"/>
                      <a:pt x="271" y="236"/>
                    </a:cubicBezTo>
                    <a:lnTo>
                      <a:pt x="210" y="160"/>
                    </a:lnTo>
                    <a:cubicBezTo>
                      <a:pt x="242" y="128"/>
                      <a:pt x="275" y="97"/>
                      <a:pt x="305" y="67"/>
                    </a:cubicBezTo>
                    <a:close/>
                    <a:moveTo>
                      <a:pt x="640" y="67"/>
                    </a:moveTo>
                    <a:cubicBezTo>
                      <a:pt x="545" y="160"/>
                      <a:pt x="451" y="253"/>
                      <a:pt x="360" y="346"/>
                    </a:cubicBezTo>
                    <a:lnTo>
                      <a:pt x="299" y="272"/>
                    </a:lnTo>
                    <a:cubicBezTo>
                      <a:pt x="368" y="204"/>
                      <a:pt x="436" y="135"/>
                      <a:pt x="503" y="67"/>
                    </a:cubicBezTo>
                    <a:close/>
                    <a:moveTo>
                      <a:pt x="3881" y="67"/>
                    </a:moveTo>
                    <a:cubicBezTo>
                      <a:pt x="3659" y="291"/>
                      <a:pt x="3438" y="516"/>
                      <a:pt x="3220" y="740"/>
                    </a:cubicBezTo>
                    <a:lnTo>
                      <a:pt x="3079" y="742"/>
                    </a:lnTo>
                    <a:lnTo>
                      <a:pt x="3079" y="742"/>
                    </a:lnTo>
                    <a:lnTo>
                      <a:pt x="3138" y="685"/>
                    </a:lnTo>
                    <a:cubicBezTo>
                      <a:pt x="3349" y="477"/>
                      <a:pt x="3560" y="272"/>
                      <a:pt x="3773" y="67"/>
                    </a:cubicBezTo>
                    <a:close/>
                    <a:moveTo>
                      <a:pt x="826" y="67"/>
                    </a:moveTo>
                    <a:cubicBezTo>
                      <a:pt x="603" y="289"/>
                      <a:pt x="383" y="516"/>
                      <a:pt x="164" y="742"/>
                    </a:cubicBezTo>
                    <a:lnTo>
                      <a:pt x="138" y="742"/>
                    </a:lnTo>
                    <a:lnTo>
                      <a:pt x="406" y="403"/>
                    </a:lnTo>
                    <a:lnTo>
                      <a:pt x="381" y="373"/>
                    </a:lnTo>
                    <a:cubicBezTo>
                      <a:pt x="484" y="270"/>
                      <a:pt x="584" y="168"/>
                      <a:pt x="689" y="67"/>
                    </a:cubicBezTo>
                    <a:close/>
                    <a:moveTo>
                      <a:pt x="1012" y="67"/>
                    </a:moveTo>
                    <a:cubicBezTo>
                      <a:pt x="782" y="291"/>
                      <a:pt x="550" y="516"/>
                      <a:pt x="324" y="742"/>
                    </a:cubicBezTo>
                    <a:lnTo>
                      <a:pt x="214" y="742"/>
                    </a:lnTo>
                    <a:cubicBezTo>
                      <a:pt x="449" y="517"/>
                      <a:pt x="683" y="293"/>
                      <a:pt x="917" y="67"/>
                    </a:cubicBezTo>
                    <a:close/>
                    <a:moveTo>
                      <a:pt x="1157" y="67"/>
                    </a:moveTo>
                    <a:cubicBezTo>
                      <a:pt x="938" y="289"/>
                      <a:pt x="721" y="516"/>
                      <a:pt x="507" y="742"/>
                    </a:cubicBezTo>
                    <a:lnTo>
                      <a:pt x="356" y="742"/>
                    </a:lnTo>
                    <a:cubicBezTo>
                      <a:pt x="588" y="517"/>
                      <a:pt x="818" y="293"/>
                      <a:pt x="1048" y="67"/>
                    </a:cubicBezTo>
                    <a:close/>
                    <a:moveTo>
                      <a:pt x="1341" y="67"/>
                    </a:moveTo>
                    <a:cubicBezTo>
                      <a:pt x="1119" y="289"/>
                      <a:pt x="898" y="514"/>
                      <a:pt x="681" y="742"/>
                    </a:cubicBezTo>
                    <a:lnTo>
                      <a:pt x="558" y="742"/>
                    </a:lnTo>
                    <a:cubicBezTo>
                      <a:pt x="771" y="516"/>
                      <a:pt x="986" y="291"/>
                      <a:pt x="1199" y="67"/>
                    </a:cubicBezTo>
                    <a:close/>
                    <a:moveTo>
                      <a:pt x="1651" y="67"/>
                    </a:moveTo>
                    <a:cubicBezTo>
                      <a:pt x="1417" y="293"/>
                      <a:pt x="1176" y="516"/>
                      <a:pt x="942" y="742"/>
                    </a:cubicBezTo>
                    <a:lnTo>
                      <a:pt x="731" y="742"/>
                    </a:lnTo>
                    <a:cubicBezTo>
                      <a:pt x="948" y="516"/>
                      <a:pt x="1168" y="289"/>
                      <a:pt x="1391" y="67"/>
                    </a:cubicBezTo>
                    <a:close/>
                    <a:moveTo>
                      <a:pt x="1893" y="67"/>
                    </a:moveTo>
                    <a:cubicBezTo>
                      <a:pt x="1655" y="291"/>
                      <a:pt x="1415" y="516"/>
                      <a:pt x="1180" y="742"/>
                    </a:cubicBezTo>
                    <a:lnTo>
                      <a:pt x="991" y="742"/>
                    </a:lnTo>
                    <a:cubicBezTo>
                      <a:pt x="1221" y="517"/>
                      <a:pt x="1453" y="293"/>
                      <a:pt x="1683" y="67"/>
                    </a:cubicBezTo>
                    <a:close/>
                    <a:moveTo>
                      <a:pt x="2128" y="67"/>
                    </a:moveTo>
                    <a:cubicBezTo>
                      <a:pt x="1889" y="289"/>
                      <a:pt x="1647" y="510"/>
                      <a:pt x="1415" y="742"/>
                    </a:cubicBezTo>
                    <a:lnTo>
                      <a:pt x="1220" y="742"/>
                    </a:lnTo>
                    <a:cubicBezTo>
                      <a:pt x="1452" y="516"/>
                      <a:pt x="1683" y="291"/>
                      <a:pt x="1915" y="67"/>
                    </a:cubicBezTo>
                    <a:close/>
                    <a:moveTo>
                      <a:pt x="2280" y="67"/>
                    </a:moveTo>
                    <a:cubicBezTo>
                      <a:pt x="2058" y="289"/>
                      <a:pt x="1837" y="516"/>
                      <a:pt x="1615" y="742"/>
                    </a:cubicBezTo>
                    <a:lnTo>
                      <a:pt x="1465" y="742"/>
                    </a:lnTo>
                    <a:cubicBezTo>
                      <a:pt x="1697" y="516"/>
                      <a:pt x="1933" y="289"/>
                      <a:pt x="2168" y="67"/>
                    </a:cubicBezTo>
                    <a:close/>
                    <a:moveTo>
                      <a:pt x="2486" y="67"/>
                    </a:moveTo>
                    <a:cubicBezTo>
                      <a:pt x="2261" y="291"/>
                      <a:pt x="2037" y="516"/>
                      <a:pt x="1815" y="742"/>
                    </a:cubicBezTo>
                    <a:lnTo>
                      <a:pt x="1630" y="742"/>
                    </a:lnTo>
                    <a:cubicBezTo>
                      <a:pt x="1856" y="516"/>
                      <a:pt x="2085" y="291"/>
                      <a:pt x="2313" y="67"/>
                    </a:cubicBezTo>
                    <a:close/>
                    <a:moveTo>
                      <a:pt x="2619" y="67"/>
                    </a:moveTo>
                    <a:cubicBezTo>
                      <a:pt x="2393" y="285"/>
                      <a:pt x="2176" y="512"/>
                      <a:pt x="1961" y="742"/>
                    </a:cubicBezTo>
                    <a:lnTo>
                      <a:pt x="1849" y="742"/>
                    </a:lnTo>
                    <a:cubicBezTo>
                      <a:pt x="2071" y="516"/>
                      <a:pt x="2294" y="291"/>
                      <a:pt x="2518" y="67"/>
                    </a:cubicBezTo>
                    <a:close/>
                    <a:moveTo>
                      <a:pt x="2879" y="67"/>
                    </a:moveTo>
                    <a:cubicBezTo>
                      <a:pt x="2826" y="116"/>
                      <a:pt x="2775" y="168"/>
                      <a:pt x="2724" y="217"/>
                    </a:cubicBezTo>
                    <a:cubicBezTo>
                      <a:pt x="2547" y="392"/>
                      <a:pt x="2370" y="567"/>
                      <a:pt x="2191" y="742"/>
                    </a:cubicBezTo>
                    <a:lnTo>
                      <a:pt x="1991" y="742"/>
                    </a:lnTo>
                    <a:cubicBezTo>
                      <a:pt x="2172" y="550"/>
                      <a:pt x="2353" y="362"/>
                      <a:pt x="2539" y="177"/>
                    </a:cubicBezTo>
                    <a:cubicBezTo>
                      <a:pt x="2577" y="139"/>
                      <a:pt x="2615" y="103"/>
                      <a:pt x="2651" y="67"/>
                    </a:cubicBezTo>
                    <a:close/>
                    <a:moveTo>
                      <a:pt x="3111" y="67"/>
                    </a:moveTo>
                    <a:cubicBezTo>
                      <a:pt x="3051" y="128"/>
                      <a:pt x="2990" y="188"/>
                      <a:pt x="2929" y="251"/>
                    </a:cubicBezTo>
                    <a:cubicBezTo>
                      <a:pt x="2771" y="417"/>
                      <a:pt x="2613" y="578"/>
                      <a:pt x="2454" y="742"/>
                    </a:cubicBezTo>
                    <a:lnTo>
                      <a:pt x="2212" y="742"/>
                    </a:lnTo>
                    <a:cubicBezTo>
                      <a:pt x="2364" y="597"/>
                      <a:pt x="2514" y="451"/>
                      <a:pt x="2663" y="304"/>
                    </a:cubicBezTo>
                    <a:cubicBezTo>
                      <a:pt x="2743" y="225"/>
                      <a:pt x="2822" y="145"/>
                      <a:pt x="2902" y="67"/>
                    </a:cubicBezTo>
                    <a:close/>
                    <a:moveTo>
                      <a:pt x="3410" y="67"/>
                    </a:moveTo>
                    <a:cubicBezTo>
                      <a:pt x="3260" y="219"/>
                      <a:pt x="3108" y="369"/>
                      <a:pt x="2954" y="519"/>
                    </a:cubicBezTo>
                    <a:lnTo>
                      <a:pt x="2725" y="742"/>
                    </a:lnTo>
                    <a:lnTo>
                      <a:pt x="2480" y="742"/>
                    </a:lnTo>
                    <a:cubicBezTo>
                      <a:pt x="2636" y="584"/>
                      <a:pt x="2788" y="424"/>
                      <a:pt x="2942" y="266"/>
                    </a:cubicBezTo>
                    <a:cubicBezTo>
                      <a:pt x="3007" y="200"/>
                      <a:pt x="3071" y="133"/>
                      <a:pt x="3138" y="67"/>
                    </a:cubicBezTo>
                    <a:close/>
                    <a:moveTo>
                      <a:pt x="3606" y="67"/>
                    </a:moveTo>
                    <a:cubicBezTo>
                      <a:pt x="3421" y="257"/>
                      <a:pt x="3233" y="445"/>
                      <a:pt x="3041" y="628"/>
                    </a:cubicBezTo>
                    <a:lnTo>
                      <a:pt x="2919" y="742"/>
                    </a:lnTo>
                    <a:lnTo>
                      <a:pt x="2760" y="742"/>
                    </a:lnTo>
                    <a:cubicBezTo>
                      <a:pt x="2992" y="517"/>
                      <a:pt x="3224" y="293"/>
                      <a:pt x="3454" y="67"/>
                    </a:cubicBezTo>
                    <a:close/>
                    <a:moveTo>
                      <a:pt x="3741" y="67"/>
                    </a:moveTo>
                    <a:cubicBezTo>
                      <a:pt x="3562" y="244"/>
                      <a:pt x="3381" y="420"/>
                      <a:pt x="3203" y="595"/>
                    </a:cubicBezTo>
                    <a:lnTo>
                      <a:pt x="3052" y="742"/>
                    </a:lnTo>
                    <a:lnTo>
                      <a:pt x="2950" y="742"/>
                    </a:lnTo>
                    <a:lnTo>
                      <a:pt x="2978" y="713"/>
                    </a:lnTo>
                    <a:cubicBezTo>
                      <a:pt x="3205" y="502"/>
                      <a:pt x="3423" y="285"/>
                      <a:pt x="3642" y="67"/>
                    </a:cubicBezTo>
                    <a:close/>
                    <a:moveTo>
                      <a:pt x="4077" y="67"/>
                    </a:moveTo>
                    <a:cubicBezTo>
                      <a:pt x="3872" y="268"/>
                      <a:pt x="3667" y="470"/>
                      <a:pt x="3465" y="675"/>
                    </a:cubicBezTo>
                    <a:cubicBezTo>
                      <a:pt x="3444" y="698"/>
                      <a:pt x="3423" y="719"/>
                      <a:pt x="3400" y="742"/>
                    </a:cubicBezTo>
                    <a:lnTo>
                      <a:pt x="3324" y="742"/>
                    </a:lnTo>
                    <a:cubicBezTo>
                      <a:pt x="3545" y="517"/>
                      <a:pt x="3765" y="293"/>
                      <a:pt x="3984" y="67"/>
                    </a:cubicBezTo>
                    <a:close/>
                    <a:moveTo>
                      <a:pt x="4279" y="67"/>
                    </a:moveTo>
                    <a:cubicBezTo>
                      <a:pt x="4054" y="293"/>
                      <a:pt x="3830" y="517"/>
                      <a:pt x="3606" y="742"/>
                    </a:cubicBezTo>
                    <a:lnTo>
                      <a:pt x="3433" y="742"/>
                    </a:lnTo>
                    <a:lnTo>
                      <a:pt x="3482" y="692"/>
                    </a:lnTo>
                    <a:cubicBezTo>
                      <a:pt x="3689" y="479"/>
                      <a:pt x="3904" y="272"/>
                      <a:pt x="4119" y="67"/>
                    </a:cubicBezTo>
                    <a:close/>
                    <a:moveTo>
                      <a:pt x="4566" y="67"/>
                    </a:moveTo>
                    <a:cubicBezTo>
                      <a:pt x="4328" y="291"/>
                      <a:pt x="4091" y="516"/>
                      <a:pt x="3855" y="742"/>
                    </a:cubicBezTo>
                    <a:lnTo>
                      <a:pt x="3651" y="742"/>
                    </a:lnTo>
                    <a:cubicBezTo>
                      <a:pt x="3880" y="517"/>
                      <a:pt x="4112" y="291"/>
                      <a:pt x="4342" y="67"/>
                    </a:cubicBezTo>
                    <a:close/>
                    <a:moveTo>
                      <a:pt x="4760" y="67"/>
                    </a:moveTo>
                    <a:cubicBezTo>
                      <a:pt x="4530" y="293"/>
                      <a:pt x="4298" y="519"/>
                      <a:pt x="4066" y="742"/>
                    </a:cubicBezTo>
                    <a:lnTo>
                      <a:pt x="3881" y="742"/>
                    </a:lnTo>
                    <a:cubicBezTo>
                      <a:pt x="4119" y="516"/>
                      <a:pt x="4357" y="293"/>
                      <a:pt x="4594" y="67"/>
                    </a:cubicBezTo>
                    <a:close/>
                    <a:moveTo>
                      <a:pt x="5051" y="67"/>
                    </a:moveTo>
                    <a:cubicBezTo>
                      <a:pt x="4823" y="291"/>
                      <a:pt x="4598" y="517"/>
                      <a:pt x="4372" y="742"/>
                    </a:cubicBezTo>
                    <a:lnTo>
                      <a:pt x="4098" y="742"/>
                    </a:lnTo>
                    <a:cubicBezTo>
                      <a:pt x="4332" y="517"/>
                      <a:pt x="4562" y="293"/>
                      <a:pt x="4792" y="67"/>
                    </a:cubicBezTo>
                    <a:close/>
                    <a:moveTo>
                      <a:pt x="5231" y="67"/>
                    </a:moveTo>
                    <a:cubicBezTo>
                      <a:pt x="5224" y="74"/>
                      <a:pt x="5216" y="82"/>
                      <a:pt x="5209" y="92"/>
                    </a:cubicBezTo>
                    <a:cubicBezTo>
                      <a:pt x="4992" y="310"/>
                      <a:pt x="4775" y="527"/>
                      <a:pt x="4556" y="742"/>
                    </a:cubicBezTo>
                    <a:lnTo>
                      <a:pt x="4402" y="742"/>
                    </a:lnTo>
                    <a:cubicBezTo>
                      <a:pt x="4632" y="517"/>
                      <a:pt x="4861" y="291"/>
                      <a:pt x="5089" y="67"/>
                    </a:cubicBezTo>
                    <a:close/>
                    <a:moveTo>
                      <a:pt x="5425" y="67"/>
                    </a:moveTo>
                    <a:cubicBezTo>
                      <a:pt x="5330" y="169"/>
                      <a:pt x="5233" y="272"/>
                      <a:pt x="5134" y="373"/>
                    </a:cubicBezTo>
                    <a:cubicBezTo>
                      <a:pt x="5013" y="495"/>
                      <a:pt x="4889" y="618"/>
                      <a:pt x="4767" y="742"/>
                    </a:cubicBezTo>
                    <a:lnTo>
                      <a:pt x="4594" y="742"/>
                    </a:lnTo>
                    <a:cubicBezTo>
                      <a:pt x="4807" y="531"/>
                      <a:pt x="5018" y="322"/>
                      <a:pt x="5230" y="109"/>
                    </a:cubicBezTo>
                    <a:lnTo>
                      <a:pt x="5269" y="67"/>
                    </a:lnTo>
                    <a:close/>
                    <a:moveTo>
                      <a:pt x="5570" y="67"/>
                    </a:moveTo>
                    <a:cubicBezTo>
                      <a:pt x="5340" y="293"/>
                      <a:pt x="5108" y="517"/>
                      <a:pt x="4874" y="742"/>
                    </a:cubicBezTo>
                    <a:lnTo>
                      <a:pt x="4785" y="742"/>
                    </a:lnTo>
                    <a:cubicBezTo>
                      <a:pt x="5003" y="516"/>
                      <a:pt x="5222" y="291"/>
                      <a:pt x="5442" y="67"/>
                    </a:cubicBezTo>
                    <a:close/>
                    <a:moveTo>
                      <a:pt x="5847" y="67"/>
                    </a:moveTo>
                    <a:cubicBezTo>
                      <a:pt x="5621" y="293"/>
                      <a:pt x="5393" y="517"/>
                      <a:pt x="5165" y="742"/>
                    </a:cubicBezTo>
                    <a:lnTo>
                      <a:pt x="4954" y="742"/>
                    </a:lnTo>
                    <a:cubicBezTo>
                      <a:pt x="5178" y="517"/>
                      <a:pt x="5403" y="291"/>
                      <a:pt x="5627" y="67"/>
                    </a:cubicBezTo>
                    <a:close/>
                    <a:moveTo>
                      <a:pt x="6024" y="67"/>
                    </a:moveTo>
                    <a:cubicBezTo>
                      <a:pt x="5806" y="297"/>
                      <a:pt x="5581" y="521"/>
                      <a:pt x="5355" y="742"/>
                    </a:cubicBezTo>
                    <a:lnTo>
                      <a:pt x="5199" y="742"/>
                    </a:lnTo>
                    <a:cubicBezTo>
                      <a:pt x="5429" y="517"/>
                      <a:pt x="5657" y="293"/>
                      <a:pt x="5885" y="67"/>
                    </a:cubicBezTo>
                    <a:close/>
                    <a:moveTo>
                      <a:pt x="6144" y="67"/>
                    </a:moveTo>
                    <a:cubicBezTo>
                      <a:pt x="5996" y="234"/>
                      <a:pt x="5851" y="400"/>
                      <a:pt x="5699" y="563"/>
                    </a:cubicBezTo>
                    <a:cubicBezTo>
                      <a:pt x="5644" y="622"/>
                      <a:pt x="5587" y="683"/>
                      <a:pt x="5530" y="742"/>
                    </a:cubicBezTo>
                    <a:lnTo>
                      <a:pt x="5414" y="742"/>
                    </a:lnTo>
                    <a:cubicBezTo>
                      <a:pt x="5640" y="521"/>
                      <a:pt x="5863" y="297"/>
                      <a:pt x="6078" y="67"/>
                    </a:cubicBezTo>
                    <a:close/>
                    <a:moveTo>
                      <a:pt x="6249" y="67"/>
                    </a:moveTo>
                    <a:lnTo>
                      <a:pt x="6271" y="99"/>
                    </a:lnTo>
                    <a:cubicBezTo>
                      <a:pt x="6116" y="276"/>
                      <a:pt x="5963" y="460"/>
                      <a:pt x="5802" y="630"/>
                    </a:cubicBezTo>
                    <a:cubicBezTo>
                      <a:pt x="5766" y="668"/>
                      <a:pt x="5730" y="706"/>
                      <a:pt x="5693" y="742"/>
                    </a:cubicBezTo>
                    <a:lnTo>
                      <a:pt x="5549" y="742"/>
                    </a:lnTo>
                    <a:cubicBezTo>
                      <a:pt x="5762" y="519"/>
                      <a:pt x="5971" y="293"/>
                      <a:pt x="6180" y="67"/>
                    </a:cubicBezTo>
                    <a:close/>
                    <a:moveTo>
                      <a:pt x="6292" y="122"/>
                    </a:moveTo>
                    <a:lnTo>
                      <a:pt x="6351" y="196"/>
                    </a:lnTo>
                    <a:cubicBezTo>
                      <a:pt x="6174" y="377"/>
                      <a:pt x="6001" y="559"/>
                      <a:pt x="5828" y="742"/>
                    </a:cubicBezTo>
                    <a:lnTo>
                      <a:pt x="5724" y="742"/>
                    </a:lnTo>
                    <a:cubicBezTo>
                      <a:pt x="5756" y="709"/>
                      <a:pt x="5789" y="679"/>
                      <a:pt x="5819" y="647"/>
                    </a:cubicBezTo>
                    <a:cubicBezTo>
                      <a:pt x="5984" y="479"/>
                      <a:pt x="6136" y="299"/>
                      <a:pt x="6292" y="122"/>
                    </a:cubicBezTo>
                    <a:close/>
                    <a:moveTo>
                      <a:pt x="6368" y="221"/>
                    </a:moveTo>
                    <a:lnTo>
                      <a:pt x="6456" y="331"/>
                    </a:lnTo>
                    <a:cubicBezTo>
                      <a:pt x="6338" y="470"/>
                      <a:pt x="6216" y="607"/>
                      <a:pt x="6095" y="742"/>
                    </a:cubicBezTo>
                    <a:lnTo>
                      <a:pt x="5872" y="742"/>
                    </a:lnTo>
                    <a:cubicBezTo>
                      <a:pt x="6038" y="567"/>
                      <a:pt x="6203" y="394"/>
                      <a:pt x="6368" y="221"/>
                    </a:cubicBezTo>
                    <a:close/>
                    <a:moveTo>
                      <a:pt x="6471" y="352"/>
                    </a:moveTo>
                    <a:lnTo>
                      <a:pt x="6507" y="396"/>
                    </a:lnTo>
                    <a:lnTo>
                      <a:pt x="6247" y="742"/>
                    </a:lnTo>
                    <a:lnTo>
                      <a:pt x="6131" y="742"/>
                    </a:lnTo>
                    <a:cubicBezTo>
                      <a:pt x="6247" y="612"/>
                      <a:pt x="6361" y="483"/>
                      <a:pt x="6471" y="352"/>
                    </a:cubicBezTo>
                    <a:close/>
                    <a:moveTo>
                      <a:pt x="1" y="0"/>
                    </a:moveTo>
                    <a:lnTo>
                      <a:pt x="322" y="405"/>
                    </a:lnTo>
                    <a:lnTo>
                      <a:pt x="1" y="808"/>
                    </a:lnTo>
                    <a:lnTo>
                      <a:pt x="6281" y="808"/>
                    </a:lnTo>
                    <a:lnTo>
                      <a:pt x="6589" y="398"/>
                    </a:lnTo>
                    <a:lnTo>
                      <a:pt x="62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3921645" y="2746761"/>
                <a:ext cx="1300321" cy="159583"/>
              </a:xfrm>
              <a:custGeom>
                <a:rect b="b" l="l" r="r" t="t"/>
                <a:pathLst>
                  <a:path extrusionOk="0" h="809" w="6592">
                    <a:moveTo>
                      <a:pt x="279" y="67"/>
                    </a:moveTo>
                    <a:cubicBezTo>
                      <a:pt x="252" y="92"/>
                      <a:pt x="225" y="116"/>
                      <a:pt x="201" y="143"/>
                    </a:cubicBezTo>
                    <a:lnTo>
                      <a:pt x="140" y="67"/>
                    </a:lnTo>
                    <a:close/>
                    <a:moveTo>
                      <a:pt x="440" y="67"/>
                    </a:moveTo>
                    <a:cubicBezTo>
                      <a:pt x="383" y="124"/>
                      <a:pt x="330" y="179"/>
                      <a:pt x="275" y="236"/>
                    </a:cubicBezTo>
                    <a:lnTo>
                      <a:pt x="214" y="160"/>
                    </a:lnTo>
                    <a:cubicBezTo>
                      <a:pt x="244" y="128"/>
                      <a:pt x="277" y="97"/>
                      <a:pt x="309" y="67"/>
                    </a:cubicBezTo>
                    <a:close/>
                    <a:moveTo>
                      <a:pt x="642" y="67"/>
                    </a:moveTo>
                    <a:cubicBezTo>
                      <a:pt x="547" y="160"/>
                      <a:pt x="454" y="253"/>
                      <a:pt x="362" y="346"/>
                    </a:cubicBezTo>
                    <a:lnTo>
                      <a:pt x="303" y="272"/>
                    </a:lnTo>
                    <a:cubicBezTo>
                      <a:pt x="370" y="204"/>
                      <a:pt x="438" y="135"/>
                      <a:pt x="505" y="67"/>
                    </a:cubicBezTo>
                    <a:close/>
                    <a:moveTo>
                      <a:pt x="3410" y="67"/>
                    </a:moveTo>
                    <a:cubicBezTo>
                      <a:pt x="3260" y="219"/>
                      <a:pt x="3108" y="369"/>
                      <a:pt x="2954" y="519"/>
                    </a:cubicBezTo>
                    <a:lnTo>
                      <a:pt x="2726" y="740"/>
                    </a:lnTo>
                    <a:lnTo>
                      <a:pt x="2484" y="740"/>
                    </a:lnTo>
                    <a:cubicBezTo>
                      <a:pt x="2636" y="584"/>
                      <a:pt x="2790" y="426"/>
                      <a:pt x="2944" y="266"/>
                    </a:cubicBezTo>
                    <a:cubicBezTo>
                      <a:pt x="3007" y="200"/>
                      <a:pt x="3074" y="133"/>
                      <a:pt x="3140" y="67"/>
                    </a:cubicBezTo>
                    <a:close/>
                    <a:moveTo>
                      <a:pt x="828" y="67"/>
                    </a:moveTo>
                    <a:cubicBezTo>
                      <a:pt x="606" y="289"/>
                      <a:pt x="385" y="516"/>
                      <a:pt x="166" y="742"/>
                    </a:cubicBezTo>
                    <a:lnTo>
                      <a:pt x="140" y="742"/>
                    </a:lnTo>
                    <a:lnTo>
                      <a:pt x="408" y="403"/>
                    </a:lnTo>
                    <a:lnTo>
                      <a:pt x="385" y="373"/>
                    </a:lnTo>
                    <a:cubicBezTo>
                      <a:pt x="486" y="270"/>
                      <a:pt x="589" y="168"/>
                      <a:pt x="691" y="67"/>
                    </a:cubicBezTo>
                    <a:close/>
                    <a:moveTo>
                      <a:pt x="1014" y="67"/>
                    </a:moveTo>
                    <a:cubicBezTo>
                      <a:pt x="784" y="291"/>
                      <a:pt x="552" y="516"/>
                      <a:pt x="324" y="742"/>
                    </a:cubicBezTo>
                    <a:lnTo>
                      <a:pt x="216" y="742"/>
                    </a:lnTo>
                    <a:cubicBezTo>
                      <a:pt x="452" y="517"/>
                      <a:pt x="685" y="293"/>
                      <a:pt x="919" y="67"/>
                    </a:cubicBezTo>
                    <a:close/>
                    <a:moveTo>
                      <a:pt x="1159" y="67"/>
                    </a:moveTo>
                    <a:cubicBezTo>
                      <a:pt x="940" y="289"/>
                      <a:pt x="722" y="516"/>
                      <a:pt x="507" y="742"/>
                    </a:cubicBezTo>
                    <a:lnTo>
                      <a:pt x="357" y="742"/>
                    </a:lnTo>
                    <a:cubicBezTo>
                      <a:pt x="589" y="517"/>
                      <a:pt x="819" y="293"/>
                      <a:pt x="1049" y="67"/>
                    </a:cubicBezTo>
                    <a:close/>
                    <a:moveTo>
                      <a:pt x="1343" y="67"/>
                    </a:moveTo>
                    <a:cubicBezTo>
                      <a:pt x="1121" y="289"/>
                      <a:pt x="900" y="514"/>
                      <a:pt x="684" y="742"/>
                    </a:cubicBezTo>
                    <a:lnTo>
                      <a:pt x="558" y="742"/>
                    </a:lnTo>
                    <a:cubicBezTo>
                      <a:pt x="773" y="517"/>
                      <a:pt x="986" y="291"/>
                      <a:pt x="1201" y="67"/>
                    </a:cubicBezTo>
                    <a:close/>
                    <a:moveTo>
                      <a:pt x="1653" y="67"/>
                    </a:moveTo>
                    <a:cubicBezTo>
                      <a:pt x="1418" y="293"/>
                      <a:pt x="1178" y="516"/>
                      <a:pt x="944" y="742"/>
                    </a:cubicBezTo>
                    <a:lnTo>
                      <a:pt x="733" y="742"/>
                    </a:lnTo>
                    <a:cubicBezTo>
                      <a:pt x="950" y="516"/>
                      <a:pt x="1170" y="289"/>
                      <a:pt x="1391" y="67"/>
                    </a:cubicBezTo>
                    <a:close/>
                    <a:moveTo>
                      <a:pt x="1895" y="67"/>
                    </a:moveTo>
                    <a:cubicBezTo>
                      <a:pt x="1657" y="291"/>
                      <a:pt x="1418" y="516"/>
                      <a:pt x="1182" y="742"/>
                    </a:cubicBezTo>
                    <a:lnTo>
                      <a:pt x="992" y="742"/>
                    </a:lnTo>
                    <a:cubicBezTo>
                      <a:pt x="1224" y="517"/>
                      <a:pt x="1456" y="293"/>
                      <a:pt x="1686" y="67"/>
                    </a:cubicBezTo>
                    <a:close/>
                    <a:moveTo>
                      <a:pt x="2131" y="67"/>
                    </a:moveTo>
                    <a:cubicBezTo>
                      <a:pt x="1891" y="289"/>
                      <a:pt x="1648" y="510"/>
                      <a:pt x="1418" y="742"/>
                    </a:cubicBezTo>
                    <a:lnTo>
                      <a:pt x="1222" y="742"/>
                    </a:lnTo>
                    <a:cubicBezTo>
                      <a:pt x="1452" y="516"/>
                      <a:pt x="1684" y="291"/>
                      <a:pt x="1916" y="67"/>
                    </a:cubicBezTo>
                    <a:close/>
                    <a:moveTo>
                      <a:pt x="2283" y="67"/>
                    </a:moveTo>
                    <a:cubicBezTo>
                      <a:pt x="2060" y="289"/>
                      <a:pt x="1838" y="516"/>
                      <a:pt x="1617" y="742"/>
                    </a:cubicBezTo>
                    <a:lnTo>
                      <a:pt x="1465" y="742"/>
                    </a:lnTo>
                    <a:cubicBezTo>
                      <a:pt x="1699" y="516"/>
                      <a:pt x="1933" y="291"/>
                      <a:pt x="2169" y="67"/>
                    </a:cubicBezTo>
                    <a:close/>
                    <a:moveTo>
                      <a:pt x="2484" y="67"/>
                    </a:moveTo>
                    <a:cubicBezTo>
                      <a:pt x="2260" y="291"/>
                      <a:pt x="2037" y="516"/>
                      <a:pt x="1815" y="742"/>
                    </a:cubicBezTo>
                    <a:lnTo>
                      <a:pt x="1630" y="742"/>
                    </a:lnTo>
                    <a:cubicBezTo>
                      <a:pt x="1857" y="516"/>
                      <a:pt x="2085" y="293"/>
                      <a:pt x="2313" y="67"/>
                    </a:cubicBezTo>
                    <a:close/>
                    <a:moveTo>
                      <a:pt x="2619" y="67"/>
                    </a:moveTo>
                    <a:cubicBezTo>
                      <a:pt x="2393" y="285"/>
                      <a:pt x="2176" y="512"/>
                      <a:pt x="1961" y="742"/>
                    </a:cubicBezTo>
                    <a:lnTo>
                      <a:pt x="1849" y="742"/>
                    </a:lnTo>
                    <a:cubicBezTo>
                      <a:pt x="2072" y="516"/>
                      <a:pt x="2296" y="291"/>
                      <a:pt x="2518" y="67"/>
                    </a:cubicBezTo>
                    <a:close/>
                    <a:moveTo>
                      <a:pt x="2882" y="67"/>
                    </a:moveTo>
                    <a:cubicBezTo>
                      <a:pt x="2830" y="116"/>
                      <a:pt x="2777" y="168"/>
                      <a:pt x="2728" y="217"/>
                    </a:cubicBezTo>
                    <a:cubicBezTo>
                      <a:pt x="2549" y="392"/>
                      <a:pt x="2372" y="567"/>
                      <a:pt x="2193" y="742"/>
                    </a:cubicBezTo>
                    <a:lnTo>
                      <a:pt x="1994" y="742"/>
                    </a:lnTo>
                    <a:cubicBezTo>
                      <a:pt x="2174" y="552"/>
                      <a:pt x="2355" y="362"/>
                      <a:pt x="2541" y="177"/>
                    </a:cubicBezTo>
                    <a:cubicBezTo>
                      <a:pt x="2579" y="139"/>
                      <a:pt x="2617" y="103"/>
                      <a:pt x="2655" y="67"/>
                    </a:cubicBezTo>
                    <a:close/>
                    <a:moveTo>
                      <a:pt x="3112" y="67"/>
                    </a:moveTo>
                    <a:cubicBezTo>
                      <a:pt x="3051" y="128"/>
                      <a:pt x="2990" y="188"/>
                      <a:pt x="2929" y="251"/>
                    </a:cubicBezTo>
                    <a:cubicBezTo>
                      <a:pt x="2771" y="417"/>
                      <a:pt x="2613" y="578"/>
                      <a:pt x="2454" y="742"/>
                    </a:cubicBezTo>
                    <a:lnTo>
                      <a:pt x="2214" y="742"/>
                    </a:lnTo>
                    <a:cubicBezTo>
                      <a:pt x="2364" y="597"/>
                      <a:pt x="2516" y="453"/>
                      <a:pt x="2663" y="304"/>
                    </a:cubicBezTo>
                    <a:cubicBezTo>
                      <a:pt x="2743" y="225"/>
                      <a:pt x="2823" y="145"/>
                      <a:pt x="2902" y="67"/>
                    </a:cubicBezTo>
                    <a:close/>
                    <a:moveTo>
                      <a:pt x="3608" y="67"/>
                    </a:moveTo>
                    <a:cubicBezTo>
                      <a:pt x="3423" y="257"/>
                      <a:pt x="3235" y="445"/>
                      <a:pt x="3043" y="628"/>
                    </a:cubicBezTo>
                    <a:lnTo>
                      <a:pt x="2921" y="742"/>
                    </a:lnTo>
                    <a:lnTo>
                      <a:pt x="2760" y="742"/>
                    </a:lnTo>
                    <a:cubicBezTo>
                      <a:pt x="2994" y="517"/>
                      <a:pt x="3224" y="293"/>
                      <a:pt x="3454" y="67"/>
                    </a:cubicBezTo>
                    <a:close/>
                    <a:moveTo>
                      <a:pt x="3743" y="67"/>
                    </a:moveTo>
                    <a:cubicBezTo>
                      <a:pt x="3564" y="244"/>
                      <a:pt x="3384" y="420"/>
                      <a:pt x="3205" y="597"/>
                    </a:cubicBezTo>
                    <a:lnTo>
                      <a:pt x="3056" y="742"/>
                    </a:lnTo>
                    <a:lnTo>
                      <a:pt x="2952" y="742"/>
                    </a:lnTo>
                    <a:lnTo>
                      <a:pt x="2982" y="713"/>
                    </a:lnTo>
                    <a:cubicBezTo>
                      <a:pt x="3207" y="502"/>
                      <a:pt x="3427" y="285"/>
                      <a:pt x="3646" y="67"/>
                    </a:cubicBezTo>
                    <a:close/>
                    <a:moveTo>
                      <a:pt x="3884" y="67"/>
                    </a:moveTo>
                    <a:cubicBezTo>
                      <a:pt x="3663" y="291"/>
                      <a:pt x="3442" y="516"/>
                      <a:pt x="3222" y="742"/>
                    </a:cubicBezTo>
                    <a:lnTo>
                      <a:pt x="3083" y="742"/>
                    </a:lnTo>
                    <a:lnTo>
                      <a:pt x="3142" y="685"/>
                    </a:lnTo>
                    <a:cubicBezTo>
                      <a:pt x="3351" y="477"/>
                      <a:pt x="3564" y="272"/>
                      <a:pt x="3775" y="67"/>
                    </a:cubicBezTo>
                    <a:close/>
                    <a:moveTo>
                      <a:pt x="4081" y="67"/>
                    </a:moveTo>
                    <a:cubicBezTo>
                      <a:pt x="3876" y="266"/>
                      <a:pt x="3671" y="468"/>
                      <a:pt x="3469" y="675"/>
                    </a:cubicBezTo>
                    <a:lnTo>
                      <a:pt x="3404" y="742"/>
                    </a:lnTo>
                    <a:lnTo>
                      <a:pt x="3326" y="742"/>
                    </a:lnTo>
                    <a:cubicBezTo>
                      <a:pt x="3547" y="517"/>
                      <a:pt x="3768" y="293"/>
                      <a:pt x="3986" y="67"/>
                    </a:cubicBezTo>
                    <a:close/>
                    <a:moveTo>
                      <a:pt x="4281" y="67"/>
                    </a:moveTo>
                    <a:cubicBezTo>
                      <a:pt x="4059" y="291"/>
                      <a:pt x="3834" y="517"/>
                      <a:pt x="3608" y="742"/>
                    </a:cubicBezTo>
                    <a:lnTo>
                      <a:pt x="3437" y="742"/>
                    </a:lnTo>
                    <a:lnTo>
                      <a:pt x="3486" y="690"/>
                    </a:lnTo>
                    <a:cubicBezTo>
                      <a:pt x="3692" y="479"/>
                      <a:pt x="3906" y="272"/>
                      <a:pt x="4123" y="67"/>
                    </a:cubicBezTo>
                    <a:close/>
                    <a:moveTo>
                      <a:pt x="4568" y="67"/>
                    </a:moveTo>
                    <a:cubicBezTo>
                      <a:pt x="4330" y="291"/>
                      <a:pt x="4093" y="516"/>
                      <a:pt x="3857" y="742"/>
                    </a:cubicBezTo>
                    <a:lnTo>
                      <a:pt x="3654" y="742"/>
                    </a:lnTo>
                    <a:cubicBezTo>
                      <a:pt x="3882" y="517"/>
                      <a:pt x="4114" y="293"/>
                      <a:pt x="4344" y="67"/>
                    </a:cubicBezTo>
                    <a:close/>
                    <a:moveTo>
                      <a:pt x="4762" y="67"/>
                    </a:moveTo>
                    <a:cubicBezTo>
                      <a:pt x="4532" y="293"/>
                      <a:pt x="4302" y="519"/>
                      <a:pt x="4068" y="742"/>
                    </a:cubicBezTo>
                    <a:lnTo>
                      <a:pt x="3884" y="742"/>
                    </a:lnTo>
                    <a:cubicBezTo>
                      <a:pt x="4121" y="517"/>
                      <a:pt x="4361" y="293"/>
                      <a:pt x="4597" y="67"/>
                    </a:cubicBezTo>
                    <a:close/>
                    <a:moveTo>
                      <a:pt x="5053" y="67"/>
                    </a:moveTo>
                    <a:cubicBezTo>
                      <a:pt x="4825" y="291"/>
                      <a:pt x="4600" y="517"/>
                      <a:pt x="4374" y="742"/>
                    </a:cubicBezTo>
                    <a:lnTo>
                      <a:pt x="4100" y="742"/>
                    </a:lnTo>
                    <a:cubicBezTo>
                      <a:pt x="4332" y="519"/>
                      <a:pt x="4564" y="293"/>
                      <a:pt x="4794" y="67"/>
                    </a:cubicBezTo>
                    <a:close/>
                    <a:moveTo>
                      <a:pt x="5234" y="67"/>
                    </a:moveTo>
                    <a:cubicBezTo>
                      <a:pt x="5226" y="74"/>
                      <a:pt x="5218" y="82"/>
                      <a:pt x="5211" y="92"/>
                    </a:cubicBezTo>
                    <a:cubicBezTo>
                      <a:pt x="4996" y="310"/>
                      <a:pt x="4777" y="527"/>
                      <a:pt x="4559" y="742"/>
                    </a:cubicBezTo>
                    <a:lnTo>
                      <a:pt x="4405" y="742"/>
                    </a:lnTo>
                    <a:cubicBezTo>
                      <a:pt x="4633" y="517"/>
                      <a:pt x="4863" y="293"/>
                      <a:pt x="5091" y="67"/>
                    </a:cubicBezTo>
                    <a:close/>
                    <a:moveTo>
                      <a:pt x="5427" y="67"/>
                    </a:moveTo>
                    <a:cubicBezTo>
                      <a:pt x="5332" y="169"/>
                      <a:pt x="5235" y="272"/>
                      <a:pt x="5137" y="373"/>
                    </a:cubicBezTo>
                    <a:cubicBezTo>
                      <a:pt x="5013" y="495"/>
                      <a:pt x="4891" y="618"/>
                      <a:pt x="4770" y="742"/>
                    </a:cubicBezTo>
                    <a:lnTo>
                      <a:pt x="4597" y="742"/>
                    </a:lnTo>
                    <a:cubicBezTo>
                      <a:pt x="4810" y="533"/>
                      <a:pt x="5021" y="322"/>
                      <a:pt x="5230" y="111"/>
                    </a:cubicBezTo>
                    <a:lnTo>
                      <a:pt x="5230" y="109"/>
                    </a:lnTo>
                    <a:cubicBezTo>
                      <a:pt x="5245" y="95"/>
                      <a:pt x="5258" y="80"/>
                      <a:pt x="5272" y="67"/>
                    </a:cubicBezTo>
                    <a:close/>
                    <a:moveTo>
                      <a:pt x="5574" y="67"/>
                    </a:moveTo>
                    <a:cubicBezTo>
                      <a:pt x="5342" y="293"/>
                      <a:pt x="5110" y="517"/>
                      <a:pt x="4878" y="742"/>
                    </a:cubicBezTo>
                    <a:lnTo>
                      <a:pt x="4787" y="742"/>
                    </a:lnTo>
                    <a:cubicBezTo>
                      <a:pt x="5005" y="517"/>
                      <a:pt x="5224" y="291"/>
                      <a:pt x="5445" y="67"/>
                    </a:cubicBezTo>
                    <a:close/>
                    <a:moveTo>
                      <a:pt x="5850" y="67"/>
                    </a:moveTo>
                    <a:cubicBezTo>
                      <a:pt x="5623" y="293"/>
                      <a:pt x="5395" y="517"/>
                      <a:pt x="5167" y="742"/>
                    </a:cubicBezTo>
                    <a:lnTo>
                      <a:pt x="4956" y="742"/>
                    </a:lnTo>
                    <a:cubicBezTo>
                      <a:pt x="5180" y="517"/>
                      <a:pt x="5405" y="293"/>
                      <a:pt x="5629" y="67"/>
                    </a:cubicBezTo>
                    <a:close/>
                    <a:moveTo>
                      <a:pt x="6026" y="67"/>
                    </a:moveTo>
                    <a:cubicBezTo>
                      <a:pt x="5808" y="297"/>
                      <a:pt x="5583" y="521"/>
                      <a:pt x="5357" y="742"/>
                    </a:cubicBezTo>
                    <a:lnTo>
                      <a:pt x="5201" y="742"/>
                    </a:lnTo>
                    <a:cubicBezTo>
                      <a:pt x="5431" y="519"/>
                      <a:pt x="5659" y="293"/>
                      <a:pt x="5888" y="67"/>
                    </a:cubicBezTo>
                    <a:close/>
                    <a:moveTo>
                      <a:pt x="6146" y="67"/>
                    </a:moveTo>
                    <a:cubicBezTo>
                      <a:pt x="5998" y="234"/>
                      <a:pt x="5851" y="400"/>
                      <a:pt x="5701" y="563"/>
                    </a:cubicBezTo>
                    <a:cubicBezTo>
                      <a:pt x="5644" y="622"/>
                      <a:pt x="5589" y="683"/>
                      <a:pt x="5532" y="742"/>
                    </a:cubicBezTo>
                    <a:lnTo>
                      <a:pt x="5416" y="742"/>
                    </a:lnTo>
                    <a:cubicBezTo>
                      <a:pt x="5642" y="523"/>
                      <a:pt x="5865" y="299"/>
                      <a:pt x="6080" y="67"/>
                    </a:cubicBezTo>
                    <a:close/>
                    <a:moveTo>
                      <a:pt x="6251" y="67"/>
                    </a:moveTo>
                    <a:lnTo>
                      <a:pt x="6274" y="99"/>
                    </a:lnTo>
                    <a:cubicBezTo>
                      <a:pt x="6118" y="278"/>
                      <a:pt x="5966" y="460"/>
                      <a:pt x="5804" y="632"/>
                    </a:cubicBezTo>
                    <a:cubicBezTo>
                      <a:pt x="5768" y="668"/>
                      <a:pt x="5732" y="706"/>
                      <a:pt x="5696" y="742"/>
                    </a:cubicBezTo>
                    <a:lnTo>
                      <a:pt x="5551" y="742"/>
                    </a:lnTo>
                    <a:cubicBezTo>
                      <a:pt x="5764" y="519"/>
                      <a:pt x="5971" y="293"/>
                      <a:pt x="6180" y="67"/>
                    </a:cubicBezTo>
                    <a:close/>
                    <a:moveTo>
                      <a:pt x="6293" y="122"/>
                    </a:moveTo>
                    <a:lnTo>
                      <a:pt x="6352" y="198"/>
                    </a:lnTo>
                    <a:cubicBezTo>
                      <a:pt x="6177" y="379"/>
                      <a:pt x="6004" y="559"/>
                      <a:pt x="5831" y="742"/>
                    </a:cubicBezTo>
                    <a:lnTo>
                      <a:pt x="5726" y="742"/>
                    </a:lnTo>
                    <a:cubicBezTo>
                      <a:pt x="5758" y="711"/>
                      <a:pt x="5791" y="679"/>
                      <a:pt x="5821" y="647"/>
                    </a:cubicBezTo>
                    <a:cubicBezTo>
                      <a:pt x="5986" y="479"/>
                      <a:pt x="6139" y="299"/>
                      <a:pt x="6293" y="122"/>
                    </a:cubicBezTo>
                    <a:close/>
                    <a:moveTo>
                      <a:pt x="6371" y="221"/>
                    </a:moveTo>
                    <a:lnTo>
                      <a:pt x="6458" y="333"/>
                    </a:lnTo>
                    <a:cubicBezTo>
                      <a:pt x="6340" y="472"/>
                      <a:pt x="6218" y="607"/>
                      <a:pt x="6095" y="742"/>
                    </a:cubicBezTo>
                    <a:lnTo>
                      <a:pt x="5874" y="742"/>
                    </a:lnTo>
                    <a:cubicBezTo>
                      <a:pt x="6040" y="567"/>
                      <a:pt x="6205" y="394"/>
                      <a:pt x="6371" y="221"/>
                    </a:cubicBezTo>
                    <a:close/>
                    <a:moveTo>
                      <a:pt x="6475" y="352"/>
                    </a:moveTo>
                    <a:lnTo>
                      <a:pt x="6509" y="396"/>
                    </a:lnTo>
                    <a:lnTo>
                      <a:pt x="6251" y="742"/>
                    </a:lnTo>
                    <a:lnTo>
                      <a:pt x="6135" y="742"/>
                    </a:lnTo>
                    <a:cubicBezTo>
                      <a:pt x="6249" y="612"/>
                      <a:pt x="6363" y="483"/>
                      <a:pt x="6475" y="352"/>
                    </a:cubicBezTo>
                    <a:close/>
                    <a:moveTo>
                      <a:pt x="1" y="0"/>
                    </a:moveTo>
                    <a:lnTo>
                      <a:pt x="322" y="405"/>
                    </a:lnTo>
                    <a:lnTo>
                      <a:pt x="1" y="808"/>
                    </a:lnTo>
                    <a:lnTo>
                      <a:pt x="6283" y="808"/>
                    </a:lnTo>
                    <a:lnTo>
                      <a:pt x="6591" y="398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5349469" y="2746761"/>
                <a:ext cx="1300124" cy="159583"/>
              </a:xfrm>
              <a:custGeom>
                <a:rect b="b" l="l" r="r" t="t"/>
                <a:pathLst>
                  <a:path extrusionOk="0" h="809" w="6591">
                    <a:moveTo>
                      <a:pt x="276" y="67"/>
                    </a:moveTo>
                    <a:lnTo>
                      <a:pt x="198" y="143"/>
                    </a:lnTo>
                    <a:lnTo>
                      <a:pt x="137" y="67"/>
                    </a:lnTo>
                    <a:close/>
                    <a:moveTo>
                      <a:pt x="437" y="67"/>
                    </a:moveTo>
                    <a:cubicBezTo>
                      <a:pt x="380" y="124"/>
                      <a:pt x="325" y="179"/>
                      <a:pt x="272" y="236"/>
                    </a:cubicBezTo>
                    <a:lnTo>
                      <a:pt x="211" y="160"/>
                    </a:lnTo>
                    <a:cubicBezTo>
                      <a:pt x="242" y="128"/>
                      <a:pt x="274" y="97"/>
                      <a:pt x="306" y="67"/>
                    </a:cubicBezTo>
                    <a:close/>
                    <a:moveTo>
                      <a:pt x="639" y="67"/>
                    </a:moveTo>
                    <a:cubicBezTo>
                      <a:pt x="544" y="160"/>
                      <a:pt x="451" y="253"/>
                      <a:pt x="359" y="346"/>
                    </a:cubicBezTo>
                    <a:lnTo>
                      <a:pt x="299" y="272"/>
                    </a:lnTo>
                    <a:cubicBezTo>
                      <a:pt x="367" y="204"/>
                      <a:pt x="436" y="135"/>
                      <a:pt x="502" y="67"/>
                    </a:cubicBezTo>
                    <a:close/>
                    <a:moveTo>
                      <a:pt x="3409" y="67"/>
                    </a:moveTo>
                    <a:cubicBezTo>
                      <a:pt x="3259" y="219"/>
                      <a:pt x="3107" y="369"/>
                      <a:pt x="2955" y="519"/>
                    </a:cubicBezTo>
                    <a:lnTo>
                      <a:pt x="2727" y="740"/>
                    </a:lnTo>
                    <a:lnTo>
                      <a:pt x="2481" y="740"/>
                    </a:lnTo>
                    <a:cubicBezTo>
                      <a:pt x="2635" y="584"/>
                      <a:pt x="2789" y="426"/>
                      <a:pt x="2942" y="266"/>
                    </a:cubicBezTo>
                    <a:cubicBezTo>
                      <a:pt x="3006" y="200"/>
                      <a:pt x="3073" y="133"/>
                      <a:pt x="3139" y="67"/>
                    </a:cubicBezTo>
                    <a:close/>
                    <a:moveTo>
                      <a:pt x="825" y="67"/>
                    </a:moveTo>
                    <a:cubicBezTo>
                      <a:pt x="603" y="289"/>
                      <a:pt x="382" y="516"/>
                      <a:pt x="164" y="742"/>
                    </a:cubicBezTo>
                    <a:lnTo>
                      <a:pt x="137" y="742"/>
                    </a:lnTo>
                    <a:lnTo>
                      <a:pt x="405" y="403"/>
                    </a:lnTo>
                    <a:lnTo>
                      <a:pt x="382" y="373"/>
                    </a:lnTo>
                    <a:cubicBezTo>
                      <a:pt x="483" y="270"/>
                      <a:pt x="586" y="168"/>
                      <a:pt x="688" y="67"/>
                    </a:cubicBezTo>
                    <a:close/>
                    <a:moveTo>
                      <a:pt x="1014" y="67"/>
                    </a:moveTo>
                    <a:cubicBezTo>
                      <a:pt x="782" y="291"/>
                      <a:pt x="552" y="516"/>
                      <a:pt x="323" y="742"/>
                    </a:cubicBezTo>
                    <a:lnTo>
                      <a:pt x="215" y="742"/>
                    </a:lnTo>
                    <a:cubicBezTo>
                      <a:pt x="449" y="517"/>
                      <a:pt x="685" y="293"/>
                      <a:pt x="918" y="67"/>
                    </a:cubicBezTo>
                    <a:close/>
                    <a:moveTo>
                      <a:pt x="1158" y="67"/>
                    </a:moveTo>
                    <a:cubicBezTo>
                      <a:pt x="938" y="289"/>
                      <a:pt x="721" y="516"/>
                      <a:pt x="506" y="742"/>
                    </a:cubicBezTo>
                    <a:lnTo>
                      <a:pt x="356" y="742"/>
                    </a:lnTo>
                    <a:cubicBezTo>
                      <a:pt x="588" y="517"/>
                      <a:pt x="818" y="293"/>
                      <a:pt x="1048" y="67"/>
                    </a:cubicBezTo>
                    <a:close/>
                    <a:moveTo>
                      <a:pt x="1341" y="67"/>
                    </a:moveTo>
                    <a:cubicBezTo>
                      <a:pt x="1118" y="289"/>
                      <a:pt x="898" y="514"/>
                      <a:pt x="681" y="742"/>
                    </a:cubicBezTo>
                    <a:lnTo>
                      <a:pt x="557" y="742"/>
                    </a:lnTo>
                    <a:cubicBezTo>
                      <a:pt x="772" y="517"/>
                      <a:pt x="985" y="291"/>
                      <a:pt x="1200" y="67"/>
                    </a:cubicBezTo>
                    <a:close/>
                    <a:moveTo>
                      <a:pt x="1652" y="67"/>
                    </a:moveTo>
                    <a:cubicBezTo>
                      <a:pt x="1417" y="293"/>
                      <a:pt x="1177" y="516"/>
                      <a:pt x="943" y="742"/>
                    </a:cubicBezTo>
                    <a:lnTo>
                      <a:pt x="732" y="742"/>
                    </a:lnTo>
                    <a:cubicBezTo>
                      <a:pt x="949" y="516"/>
                      <a:pt x="1168" y="289"/>
                      <a:pt x="1390" y="67"/>
                    </a:cubicBezTo>
                    <a:close/>
                    <a:moveTo>
                      <a:pt x="1894" y="67"/>
                    </a:moveTo>
                    <a:cubicBezTo>
                      <a:pt x="1656" y="291"/>
                      <a:pt x="1417" y="516"/>
                      <a:pt x="1181" y="742"/>
                    </a:cubicBezTo>
                    <a:lnTo>
                      <a:pt x="991" y="742"/>
                    </a:lnTo>
                    <a:cubicBezTo>
                      <a:pt x="1221" y="517"/>
                      <a:pt x="1453" y="293"/>
                      <a:pt x="1683" y="67"/>
                    </a:cubicBezTo>
                    <a:close/>
                    <a:moveTo>
                      <a:pt x="2130" y="67"/>
                    </a:moveTo>
                    <a:cubicBezTo>
                      <a:pt x="1888" y="289"/>
                      <a:pt x="1647" y="510"/>
                      <a:pt x="1417" y="742"/>
                    </a:cubicBezTo>
                    <a:lnTo>
                      <a:pt x="1219" y="742"/>
                    </a:lnTo>
                    <a:cubicBezTo>
                      <a:pt x="1451" y="516"/>
                      <a:pt x="1683" y="291"/>
                      <a:pt x="1915" y="67"/>
                    </a:cubicBezTo>
                    <a:close/>
                    <a:moveTo>
                      <a:pt x="2282" y="67"/>
                    </a:moveTo>
                    <a:cubicBezTo>
                      <a:pt x="2057" y="289"/>
                      <a:pt x="1837" y="516"/>
                      <a:pt x="1616" y="742"/>
                    </a:cubicBezTo>
                    <a:lnTo>
                      <a:pt x="1464" y="742"/>
                    </a:lnTo>
                    <a:cubicBezTo>
                      <a:pt x="1696" y="516"/>
                      <a:pt x="1932" y="291"/>
                      <a:pt x="2168" y="67"/>
                    </a:cubicBezTo>
                    <a:close/>
                    <a:moveTo>
                      <a:pt x="2483" y="67"/>
                    </a:moveTo>
                    <a:cubicBezTo>
                      <a:pt x="2259" y="291"/>
                      <a:pt x="2036" y="516"/>
                      <a:pt x="1816" y="742"/>
                    </a:cubicBezTo>
                    <a:lnTo>
                      <a:pt x="1632" y="742"/>
                    </a:lnTo>
                    <a:cubicBezTo>
                      <a:pt x="1856" y="516"/>
                      <a:pt x="2084" y="293"/>
                      <a:pt x="2312" y="67"/>
                    </a:cubicBezTo>
                    <a:close/>
                    <a:moveTo>
                      <a:pt x="2618" y="67"/>
                    </a:moveTo>
                    <a:cubicBezTo>
                      <a:pt x="2392" y="285"/>
                      <a:pt x="2175" y="512"/>
                      <a:pt x="1960" y="742"/>
                    </a:cubicBezTo>
                    <a:lnTo>
                      <a:pt x="1848" y="742"/>
                    </a:lnTo>
                    <a:cubicBezTo>
                      <a:pt x="2071" y="516"/>
                      <a:pt x="2293" y="291"/>
                      <a:pt x="2518" y="67"/>
                    </a:cubicBezTo>
                    <a:close/>
                    <a:moveTo>
                      <a:pt x="2881" y="67"/>
                    </a:moveTo>
                    <a:cubicBezTo>
                      <a:pt x="2827" y="116"/>
                      <a:pt x="2776" y="168"/>
                      <a:pt x="2725" y="217"/>
                    </a:cubicBezTo>
                    <a:cubicBezTo>
                      <a:pt x="2548" y="392"/>
                      <a:pt x="2371" y="567"/>
                      <a:pt x="2192" y="742"/>
                    </a:cubicBezTo>
                    <a:lnTo>
                      <a:pt x="1993" y="742"/>
                    </a:lnTo>
                    <a:cubicBezTo>
                      <a:pt x="2171" y="552"/>
                      <a:pt x="2354" y="362"/>
                      <a:pt x="2540" y="177"/>
                    </a:cubicBezTo>
                    <a:cubicBezTo>
                      <a:pt x="2578" y="139"/>
                      <a:pt x="2616" y="103"/>
                      <a:pt x="2654" y="67"/>
                    </a:cubicBezTo>
                    <a:close/>
                    <a:moveTo>
                      <a:pt x="3111" y="67"/>
                    </a:moveTo>
                    <a:cubicBezTo>
                      <a:pt x="3050" y="128"/>
                      <a:pt x="2989" y="188"/>
                      <a:pt x="2928" y="251"/>
                    </a:cubicBezTo>
                    <a:cubicBezTo>
                      <a:pt x="2770" y="417"/>
                      <a:pt x="2613" y="578"/>
                      <a:pt x="2453" y="742"/>
                    </a:cubicBezTo>
                    <a:lnTo>
                      <a:pt x="2213" y="742"/>
                    </a:lnTo>
                    <a:cubicBezTo>
                      <a:pt x="2364" y="597"/>
                      <a:pt x="2516" y="453"/>
                      <a:pt x="2662" y="304"/>
                    </a:cubicBezTo>
                    <a:cubicBezTo>
                      <a:pt x="2742" y="225"/>
                      <a:pt x="2822" y="145"/>
                      <a:pt x="2902" y="67"/>
                    </a:cubicBezTo>
                    <a:close/>
                    <a:moveTo>
                      <a:pt x="3607" y="67"/>
                    </a:moveTo>
                    <a:cubicBezTo>
                      <a:pt x="3423" y="257"/>
                      <a:pt x="3234" y="445"/>
                      <a:pt x="3042" y="628"/>
                    </a:cubicBezTo>
                    <a:lnTo>
                      <a:pt x="2921" y="742"/>
                    </a:lnTo>
                    <a:lnTo>
                      <a:pt x="2759" y="742"/>
                    </a:lnTo>
                    <a:cubicBezTo>
                      <a:pt x="2993" y="517"/>
                      <a:pt x="3223" y="293"/>
                      <a:pt x="3453" y="67"/>
                    </a:cubicBezTo>
                    <a:close/>
                    <a:moveTo>
                      <a:pt x="3740" y="67"/>
                    </a:moveTo>
                    <a:cubicBezTo>
                      <a:pt x="3561" y="244"/>
                      <a:pt x="3383" y="420"/>
                      <a:pt x="3204" y="597"/>
                    </a:cubicBezTo>
                    <a:lnTo>
                      <a:pt x="3054" y="742"/>
                    </a:lnTo>
                    <a:lnTo>
                      <a:pt x="2949" y="742"/>
                    </a:lnTo>
                    <a:lnTo>
                      <a:pt x="2980" y="713"/>
                    </a:lnTo>
                    <a:cubicBezTo>
                      <a:pt x="3204" y="502"/>
                      <a:pt x="3424" y="285"/>
                      <a:pt x="3643" y="67"/>
                    </a:cubicBezTo>
                    <a:close/>
                    <a:moveTo>
                      <a:pt x="3883" y="67"/>
                    </a:moveTo>
                    <a:cubicBezTo>
                      <a:pt x="3662" y="291"/>
                      <a:pt x="3442" y="516"/>
                      <a:pt x="3221" y="742"/>
                    </a:cubicBezTo>
                    <a:lnTo>
                      <a:pt x="3080" y="742"/>
                    </a:lnTo>
                    <a:lnTo>
                      <a:pt x="3139" y="685"/>
                    </a:lnTo>
                    <a:cubicBezTo>
                      <a:pt x="3348" y="477"/>
                      <a:pt x="3561" y="272"/>
                      <a:pt x="3772" y="67"/>
                    </a:cubicBezTo>
                    <a:close/>
                    <a:moveTo>
                      <a:pt x="4079" y="67"/>
                    </a:moveTo>
                    <a:cubicBezTo>
                      <a:pt x="3873" y="266"/>
                      <a:pt x="3668" y="468"/>
                      <a:pt x="3466" y="675"/>
                    </a:cubicBezTo>
                    <a:cubicBezTo>
                      <a:pt x="3443" y="696"/>
                      <a:pt x="3423" y="719"/>
                      <a:pt x="3402" y="742"/>
                    </a:cubicBezTo>
                    <a:lnTo>
                      <a:pt x="3324" y="742"/>
                    </a:lnTo>
                    <a:cubicBezTo>
                      <a:pt x="3546" y="517"/>
                      <a:pt x="3767" y="293"/>
                      <a:pt x="3985" y="67"/>
                    </a:cubicBezTo>
                    <a:close/>
                    <a:moveTo>
                      <a:pt x="4278" y="67"/>
                    </a:moveTo>
                    <a:cubicBezTo>
                      <a:pt x="4056" y="291"/>
                      <a:pt x="3831" y="517"/>
                      <a:pt x="3605" y="742"/>
                    </a:cubicBezTo>
                    <a:lnTo>
                      <a:pt x="3434" y="742"/>
                    </a:lnTo>
                    <a:cubicBezTo>
                      <a:pt x="3449" y="725"/>
                      <a:pt x="3466" y="709"/>
                      <a:pt x="3483" y="692"/>
                    </a:cubicBezTo>
                    <a:lnTo>
                      <a:pt x="3482" y="690"/>
                    </a:lnTo>
                    <a:cubicBezTo>
                      <a:pt x="3689" y="479"/>
                      <a:pt x="3904" y="272"/>
                      <a:pt x="4120" y="67"/>
                    </a:cubicBezTo>
                    <a:close/>
                    <a:moveTo>
                      <a:pt x="4567" y="67"/>
                    </a:moveTo>
                    <a:cubicBezTo>
                      <a:pt x="4330" y="291"/>
                      <a:pt x="4092" y="516"/>
                      <a:pt x="3854" y="742"/>
                    </a:cubicBezTo>
                    <a:lnTo>
                      <a:pt x="3651" y="742"/>
                    </a:lnTo>
                    <a:cubicBezTo>
                      <a:pt x="3881" y="517"/>
                      <a:pt x="4111" y="293"/>
                      <a:pt x="4343" y="67"/>
                    </a:cubicBezTo>
                    <a:close/>
                    <a:moveTo>
                      <a:pt x="4761" y="67"/>
                    </a:moveTo>
                    <a:cubicBezTo>
                      <a:pt x="4531" y="293"/>
                      <a:pt x="4301" y="519"/>
                      <a:pt x="4067" y="742"/>
                    </a:cubicBezTo>
                    <a:lnTo>
                      <a:pt x="3883" y="742"/>
                    </a:lnTo>
                    <a:cubicBezTo>
                      <a:pt x="4120" y="517"/>
                      <a:pt x="4358" y="293"/>
                      <a:pt x="4596" y="67"/>
                    </a:cubicBezTo>
                    <a:close/>
                    <a:moveTo>
                      <a:pt x="5050" y="67"/>
                    </a:moveTo>
                    <a:cubicBezTo>
                      <a:pt x="4824" y="291"/>
                      <a:pt x="4600" y="517"/>
                      <a:pt x="4373" y="742"/>
                    </a:cubicBezTo>
                    <a:lnTo>
                      <a:pt x="4099" y="742"/>
                    </a:lnTo>
                    <a:cubicBezTo>
                      <a:pt x="4331" y="519"/>
                      <a:pt x="4563" y="293"/>
                      <a:pt x="4793" y="67"/>
                    </a:cubicBezTo>
                    <a:close/>
                    <a:moveTo>
                      <a:pt x="5233" y="67"/>
                    </a:moveTo>
                    <a:cubicBezTo>
                      <a:pt x="5225" y="74"/>
                      <a:pt x="5217" y="82"/>
                      <a:pt x="5210" y="92"/>
                    </a:cubicBezTo>
                    <a:cubicBezTo>
                      <a:pt x="4995" y="310"/>
                      <a:pt x="4776" y="527"/>
                      <a:pt x="4558" y="742"/>
                    </a:cubicBezTo>
                    <a:lnTo>
                      <a:pt x="4404" y="742"/>
                    </a:lnTo>
                    <a:cubicBezTo>
                      <a:pt x="4632" y="517"/>
                      <a:pt x="4862" y="293"/>
                      <a:pt x="5090" y="67"/>
                    </a:cubicBezTo>
                    <a:close/>
                    <a:moveTo>
                      <a:pt x="5425" y="67"/>
                    </a:moveTo>
                    <a:cubicBezTo>
                      <a:pt x="5330" y="169"/>
                      <a:pt x="5233" y="272"/>
                      <a:pt x="5136" y="373"/>
                    </a:cubicBezTo>
                    <a:cubicBezTo>
                      <a:pt x="5012" y="495"/>
                      <a:pt x="4890" y="618"/>
                      <a:pt x="4767" y="742"/>
                    </a:cubicBezTo>
                    <a:lnTo>
                      <a:pt x="4596" y="742"/>
                    </a:lnTo>
                    <a:cubicBezTo>
                      <a:pt x="4807" y="533"/>
                      <a:pt x="5018" y="322"/>
                      <a:pt x="5229" y="111"/>
                    </a:cubicBezTo>
                    <a:lnTo>
                      <a:pt x="5229" y="109"/>
                    </a:lnTo>
                    <a:cubicBezTo>
                      <a:pt x="5242" y="95"/>
                      <a:pt x="5255" y="80"/>
                      <a:pt x="5271" y="67"/>
                    </a:cubicBezTo>
                    <a:close/>
                    <a:moveTo>
                      <a:pt x="5571" y="67"/>
                    </a:moveTo>
                    <a:cubicBezTo>
                      <a:pt x="5339" y="293"/>
                      <a:pt x="5107" y="517"/>
                      <a:pt x="4875" y="742"/>
                    </a:cubicBezTo>
                    <a:lnTo>
                      <a:pt x="4784" y="742"/>
                    </a:lnTo>
                    <a:cubicBezTo>
                      <a:pt x="5003" y="517"/>
                      <a:pt x="5223" y="291"/>
                      <a:pt x="5444" y="67"/>
                    </a:cubicBezTo>
                    <a:close/>
                    <a:moveTo>
                      <a:pt x="5849" y="67"/>
                    </a:moveTo>
                    <a:cubicBezTo>
                      <a:pt x="5622" y="293"/>
                      <a:pt x="5394" y="517"/>
                      <a:pt x="5166" y="742"/>
                    </a:cubicBezTo>
                    <a:lnTo>
                      <a:pt x="4953" y="742"/>
                    </a:lnTo>
                    <a:cubicBezTo>
                      <a:pt x="5179" y="517"/>
                      <a:pt x="5404" y="293"/>
                      <a:pt x="5628" y="67"/>
                    </a:cubicBezTo>
                    <a:close/>
                    <a:moveTo>
                      <a:pt x="6026" y="67"/>
                    </a:moveTo>
                    <a:cubicBezTo>
                      <a:pt x="5807" y="297"/>
                      <a:pt x="5583" y="521"/>
                      <a:pt x="5354" y="742"/>
                    </a:cubicBezTo>
                    <a:lnTo>
                      <a:pt x="5198" y="742"/>
                    </a:lnTo>
                    <a:cubicBezTo>
                      <a:pt x="5430" y="519"/>
                      <a:pt x="5659" y="293"/>
                      <a:pt x="5887" y="67"/>
                    </a:cubicBezTo>
                    <a:close/>
                    <a:moveTo>
                      <a:pt x="6143" y="67"/>
                    </a:moveTo>
                    <a:cubicBezTo>
                      <a:pt x="5997" y="234"/>
                      <a:pt x="5851" y="400"/>
                      <a:pt x="5700" y="563"/>
                    </a:cubicBezTo>
                    <a:cubicBezTo>
                      <a:pt x="5643" y="622"/>
                      <a:pt x="5586" y="683"/>
                      <a:pt x="5529" y="742"/>
                    </a:cubicBezTo>
                    <a:lnTo>
                      <a:pt x="5415" y="742"/>
                    </a:lnTo>
                    <a:cubicBezTo>
                      <a:pt x="5641" y="523"/>
                      <a:pt x="5864" y="299"/>
                      <a:pt x="6077" y="67"/>
                    </a:cubicBezTo>
                    <a:close/>
                    <a:moveTo>
                      <a:pt x="6248" y="67"/>
                    </a:moveTo>
                    <a:lnTo>
                      <a:pt x="6273" y="99"/>
                    </a:lnTo>
                    <a:cubicBezTo>
                      <a:pt x="6117" y="278"/>
                      <a:pt x="5965" y="460"/>
                      <a:pt x="5803" y="632"/>
                    </a:cubicBezTo>
                    <a:cubicBezTo>
                      <a:pt x="5767" y="668"/>
                      <a:pt x="5731" y="706"/>
                      <a:pt x="5695" y="742"/>
                    </a:cubicBezTo>
                    <a:lnTo>
                      <a:pt x="5550" y="742"/>
                    </a:lnTo>
                    <a:cubicBezTo>
                      <a:pt x="5761" y="519"/>
                      <a:pt x="5970" y="293"/>
                      <a:pt x="6180" y="67"/>
                    </a:cubicBezTo>
                    <a:close/>
                    <a:moveTo>
                      <a:pt x="6292" y="122"/>
                    </a:moveTo>
                    <a:lnTo>
                      <a:pt x="6351" y="198"/>
                    </a:lnTo>
                    <a:cubicBezTo>
                      <a:pt x="6176" y="379"/>
                      <a:pt x="6003" y="559"/>
                      <a:pt x="5830" y="742"/>
                    </a:cubicBezTo>
                    <a:lnTo>
                      <a:pt x="5725" y="742"/>
                    </a:lnTo>
                    <a:cubicBezTo>
                      <a:pt x="5756" y="711"/>
                      <a:pt x="5788" y="679"/>
                      <a:pt x="5820" y="647"/>
                    </a:cubicBezTo>
                    <a:cubicBezTo>
                      <a:pt x="5984" y="479"/>
                      <a:pt x="6136" y="299"/>
                      <a:pt x="6292" y="122"/>
                    </a:cubicBezTo>
                    <a:close/>
                    <a:moveTo>
                      <a:pt x="6370" y="221"/>
                    </a:moveTo>
                    <a:lnTo>
                      <a:pt x="6457" y="333"/>
                    </a:lnTo>
                    <a:cubicBezTo>
                      <a:pt x="6337" y="472"/>
                      <a:pt x="6218" y="607"/>
                      <a:pt x="6094" y="742"/>
                    </a:cubicBezTo>
                    <a:lnTo>
                      <a:pt x="5872" y="742"/>
                    </a:lnTo>
                    <a:cubicBezTo>
                      <a:pt x="6039" y="567"/>
                      <a:pt x="6204" y="394"/>
                      <a:pt x="6370" y="221"/>
                    </a:cubicBezTo>
                    <a:close/>
                    <a:moveTo>
                      <a:pt x="6470" y="352"/>
                    </a:moveTo>
                    <a:lnTo>
                      <a:pt x="6507" y="396"/>
                    </a:lnTo>
                    <a:lnTo>
                      <a:pt x="6248" y="742"/>
                    </a:lnTo>
                    <a:lnTo>
                      <a:pt x="6132" y="742"/>
                    </a:lnTo>
                    <a:cubicBezTo>
                      <a:pt x="6246" y="612"/>
                      <a:pt x="6360" y="483"/>
                      <a:pt x="6470" y="352"/>
                    </a:cubicBezTo>
                    <a:close/>
                    <a:moveTo>
                      <a:pt x="0" y="0"/>
                    </a:moveTo>
                    <a:lnTo>
                      <a:pt x="321" y="405"/>
                    </a:lnTo>
                    <a:lnTo>
                      <a:pt x="0" y="808"/>
                    </a:lnTo>
                    <a:lnTo>
                      <a:pt x="6280" y="808"/>
                    </a:lnTo>
                    <a:lnTo>
                      <a:pt x="6590" y="398"/>
                    </a:lnTo>
                    <a:lnTo>
                      <a:pt x="62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778046" y="2746761"/>
                <a:ext cx="1300124" cy="159583"/>
              </a:xfrm>
              <a:custGeom>
                <a:rect b="b" l="l" r="r" t="t"/>
                <a:pathLst>
                  <a:path extrusionOk="0" h="809" w="6591">
                    <a:moveTo>
                      <a:pt x="276" y="67"/>
                    </a:moveTo>
                    <a:lnTo>
                      <a:pt x="198" y="143"/>
                    </a:lnTo>
                    <a:lnTo>
                      <a:pt x="137" y="67"/>
                    </a:lnTo>
                    <a:close/>
                    <a:moveTo>
                      <a:pt x="436" y="67"/>
                    </a:moveTo>
                    <a:cubicBezTo>
                      <a:pt x="381" y="124"/>
                      <a:pt x="325" y="179"/>
                      <a:pt x="270" y="236"/>
                    </a:cubicBezTo>
                    <a:lnTo>
                      <a:pt x="211" y="160"/>
                    </a:lnTo>
                    <a:cubicBezTo>
                      <a:pt x="242" y="128"/>
                      <a:pt x="274" y="97"/>
                      <a:pt x="306" y="67"/>
                    </a:cubicBezTo>
                    <a:close/>
                    <a:moveTo>
                      <a:pt x="639" y="67"/>
                    </a:moveTo>
                    <a:cubicBezTo>
                      <a:pt x="544" y="160"/>
                      <a:pt x="451" y="253"/>
                      <a:pt x="360" y="346"/>
                    </a:cubicBezTo>
                    <a:lnTo>
                      <a:pt x="299" y="272"/>
                    </a:lnTo>
                    <a:cubicBezTo>
                      <a:pt x="367" y="204"/>
                      <a:pt x="434" y="135"/>
                      <a:pt x="502" y="67"/>
                    </a:cubicBezTo>
                    <a:close/>
                    <a:moveTo>
                      <a:pt x="3409" y="67"/>
                    </a:moveTo>
                    <a:cubicBezTo>
                      <a:pt x="3257" y="219"/>
                      <a:pt x="3105" y="369"/>
                      <a:pt x="2953" y="519"/>
                    </a:cubicBezTo>
                    <a:cubicBezTo>
                      <a:pt x="2877" y="592"/>
                      <a:pt x="2801" y="666"/>
                      <a:pt x="2725" y="740"/>
                    </a:cubicBezTo>
                    <a:lnTo>
                      <a:pt x="2480" y="740"/>
                    </a:lnTo>
                    <a:cubicBezTo>
                      <a:pt x="2634" y="584"/>
                      <a:pt x="2788" y="426"/>
                      <a:pt x="2942" y="266"/>
                    </a:cubicBezTo>
                    <a:cubicBezTo>
                      <a:pt x="3004" y="200"/>
                      <a:pt x="3071" y="133"/>
                      <a:pt x="3138" y="67"/>
                    </a:cubicBezTo>
                    <a:close/>
                    <a:moveTo>
                      <a:pt x="3881" y="65"/>
                    </a:moveTo>
                    <a:cubicBezTo>
                      <a:pt x="3658" y="291"/>
                      <a:pt x="3438" y="516"/>
                      <a:pt x="3219" y="740"/>
                    </a:cubicBezTo>
                    <a:lnTo>
                      <a:pt x="3079" y="740"/>
                    </a:lnTo>
                    <a:lnTo>
                      <a:pt x="3139" y="685"/>
                    </a:lnTo>
                    <a:cubicBezTo>
                      <a:pt x="3349" y="477"/>
                      <a:pt x="3562" y="272"/>
                      <a:pt x="3773" y="65"/>
                    </a:cubicBezTo>
                    <a:close/>
                    <a:moveTo>
                      <a:pt x="4079" y="65"/>
                    </a:moveTo>
                    <a:cubicBezTo>
                      <a:pt x="3873" y="266"/>
                      <a:pt x="3668" y="468"/>
                      <a:pt x="3466" y="673"/>
                    </a:cubicBezTo>
                    <a:cubicBezTo>
                      <a:pt x="3444" y="696"/>
                      <a:pt x="3423" y="719"/>
                      <a:pt x="3402" y="740"/>
                    </a:cubicBezTo>
                    <a:lnTo>
                      <a:pt x="3324" y="740"/>
                    </a:lnTo>
                    <a:cubicBezTo>
                      <a:pt x="3546" y="517"/>
                      <a:pt x="3765" y="293"/>
                      <a:pt x="3986" y="67"/>
                    </a:cubicBezTo>
                    <a:lnTo>
                      <a:pt x="3986" y="65"/>
                    </a:lnTo>
                    <a:close/>
                    <a:moveTo>
                      <a:pt x="4278" y="65"/>
                    </a:moveTo>
                    <a:cubicBezTo>
                      <a:pt x="4056" y="291"/>
                      <a:pt x="3832" y="517"/>
                      <a:pt x="3605" y="740"/>
                    </a:cubicBezTo>
                    <a:lnTo>
                      <a:pt x="3434" y="740"/>
                    </a:lnTo>
                    <a:cubicBezTo>
                      <a:pt x="3449" y="725"/>
                      <a:pt x="3466" y="709"/>
                      <a:pt x="3482" y="692"/>
                    </a:cubicBezTo>
                    <a:lnTo>
                      <a:pt x="3482" y="690"/>
                    </a:lnTo>
                    <a:cubicBezTo>
                      <a:pt x="3689" y="479"/>
                      <a:pt x="3904" y="272"/>
                      <a:pt x="4121" y="65"/>
                    </a:cubicBezTo>
                    <a:close/>
                    <a:moveTo>
                      <a:pt x="825" y="67"/>
                    </a:moveTo>
                    <a:cubicBezTo>
                      <a:pt x="603" y="289"/>
                      <a:pt x="382" y="516"/>
                      <a:pt x="164" y="742"/>
                    </a:cubicBezTo>
                    <a:lnTo>
                      <a:pt x="137" y="742"/>
                    </a:lnTo>
                    <a:lnTo>
                      <a:pt x="405" y="403"/>
                    </a:lnTo>
                    <a:lnTo>
                      <a:pt x="381" y="373"/>
                    </a:lnTo>
                    <a:cubicBezTo>
                      <a:pt x="483" y="270"/>
                      <a:pt x="586" y="168"/>
                      <a:pt x="689" y="67"/>
                    </a:cubicBezTo>
                    <a:close/>
                    <a:moveTo>
                      <a:pt x="1012" y="67"/>
                    </a:moveTo>
                    <a:cubicBezTo>
                      <a:pt x="782" y="291"/>
                      <a:pt x="552" y="516"/>
                      <a:pt x="323" y="742"/>
                    </a:cubicBezTo>
                    <a:lnTo>
                      <a:pt x="213" y="742"/>
                    </a:lnTo>
                    <a:cubicBezTo>
                      <a:pt x="449" y="517"/>
                      <a:pt x="683" y="293"/>
                      <a:pt x="917" y="67"/>
                    </a:cubicBezTo>
                    <a:close/>
                    <a:moveTo>
                      <a:pt x="1156" y="67"/>
                    </a:moveTo>
                    <a:cubicBezTo>
                      <a:pt x="938" y="289"/>
                      <a:pt x="721" y="516"/>
                      <a:pt x="504" y="742"/>
                    </a:cubicBezTo>
                    <a:lnTo>
                      <a:pt x="356" y="742"/>
                    </a:lnTo>
                    <a:cubicBezTo>
                      <a:pt x="586" y="517"/>
                      <a:pt x="816" y="293"/>
                      <a:pt x="1046" y="67"/>
                    </a:cubicBezTo>
                    <a:close/>
                    <a:moveTo>
                      <a:pt x="1341" y="67"/>
                    </a:moveTo>
                    <a:cubicBezTo>
                      <a:pt x="1118" y="289"/>
                      <a:pt x="898" y="514"/>
                      <a:pt x="681" y="742"/>
                    </a:cubicBezTo>
                    <a:lnTo>
                      <a:pt x="557" y="742"/>
                    </a:lnTo>
                    <a:cubicBezTo>
                      <a:pt x="770" y="517"/>
                      <a:pt x="985" y="291"/>
                      <a:pt x="1200" y="67"/>
                    </a:cubicBezTo>
                    <a:close/>
                    <a:moveTo>
                      <a:pt x="1651" y="67"/>
                    </a:moveTo>
                    <a:cubicBezTo>
                      <a:pt x="1417" y="293"/>
                      <a:pt x="1177" y="516"/>
                      <a:pt x="941" y="742"/>
                    </a:cubicBezTo>
                    <a:lnTo>
                      <a:pt x="730" y="742"/>
                    </a:lnTo>
                    <a:cubicBezTo>
                      <a:pt x="949" y="516"/>
                      <a:pt x="1168" y="289"/>
                      <a:pt x="1390" y="67"/>
                    </a:cubicBezTo>
                    <a:close/>
                    <a:moveTo>
                      <a:pt x="1892" y="67"/>
                    </a:moveTo>
                    <a:cubicBezTo>
                      <a:pt x="1654" y="291"/>
                      <a:pt x="1417" y="516"/>
                      <a:pt x="1179" y="742"/>
                    </a:cubicBezTo>
                    <a:lnTo>
                      <a:pt x="989" y="742"/>
                    </a:lnTo>
                    <a:cubicBezTo>
                      <a:pt x="1221" y="517"/>
                      <a:pt x="1453" y="293"/>
                      <a:pt x="1683" y="67"/>
                    </a:cubicBezTo>
                    <a:close/>
                    <a:moveTo>
                      <a:pt x="2128" y="67"/>
                    </a:moveTo>
                    <a:cubicBezTo>
                      <a:pt x="1888" y="289"/>
                      <a:pt x="1647" y="510"/>
                      <a:pt x="1415" y="742"/>
                    </a:cubicBezTo>
                    <a:lnTo>
                      <a:pt x="1219" y="742"/>
                    </a:lnTo>
                    <a:cubicBezTo>
                      <a:pt x="1449" y="516"/>
                      <a:pt x="1681" y="291"/>
                      <a:pt x="1915" y="67"/>
                    </a:cubicBezTo>
                    <a:close/>
                    <a:moveTo>
                      <a:pt x="2280" y="67"/>
                    </a:moveTo>
                    <a:cubicBezTo>
                      <a:pt x="2058" y="289"/>
                      <a:pt x="1837" y="516"/>
                      <a:pt x="1615" y="742"/>
                    </a:cubicBezTo>
                    <a:lnTo>
                      <a:pt x="1464" y="742"/>
                    </a:lnTo>
                    <a:cubicBezTo>
                      <a:pt x="1696" y="516"/>
                      <a:pt x="1932" y="291"/>
                      <a:pt x="2168" y="67"/>
                    </a:cubicBezTo>
                    <a:close/>
                    <a:moveTo>
                      <a:pt x="2483" y="67"/>
                    </a:moveTo>
                    <a:cubicBezTo>
                      <a:pt x="2259" y="291"/>
                      <a:pt x="2035" y="516"/>
                      <a:pt x="1812" y="742"/>
                    </a:cubicBezTo>
                    <a:lnTo>
                      <a:pt x="1628" y="742"/>
                    </a:lnTo>
                    <a:cubicBezTo>
                      <a:pt x="1856" y="516"/>
                      <a:pt x="2084" y="293"/>
                      <a:pt x="2312" y="67"/>
                    </a:cubicBezTo>
                    <a:close/>
                    <a:moveTo>
                      <a:pt x="2617" y="67"/>
                    </a:moveTo>
                    <a:cubicBezTo>
                      <a:pt x="2392" y="285"/>
                      <a:pt x="2174" y="512"/>
                      <a:pt x="1961" y="742"/>
                    </a:cubicBezTo>
                    <a:lnTo>
                      <a:pt x="1848" y="742"/>
                    </a:lnTo>
                    <a:cubicBezTo>
                      <a:pt x="2071" y="516"/>
                      <a:pt x="2293" y="291"/>
                      <a:pt x="2518" y="67"/>
                    </a:cubicBezTo>
                    <a:close/>
                    <a:moveTo>
                      <a:pt x="2879" y="67"/>
                    </a:moveTo>
                    <a:cubicBezTo>
                      <a:pt x="2828" y="116"/>
                      <a:pt x="2774" y="168"/>
                      <a:pt x="2725" y="217"/>
                    </a:cubicBezTo>
                    <a:cubicBezTo>
                      <a:pt x="2546" y="392"/>
                      <a:pt x="2369" y="567"/>
                      <a:pt x="2191" y="742"/>
                    </a:cubicBezTo>
                    <a:lnTo>
                      <a:pt x="1991" y="742"/>
                    </a:lnTo>
                    <a:cubicBezTo>
                      <a:pt x="2172" y="552"/>
                      <a:pt x="2352" y="362"/>
                      <a:pt x="2540" y="177"/>
                    </a:cubicBezTo>
                    <a:lnTo>
                      <a:pt x="2539" y="177"/>
                    </a:lnTo>
                    <a:cubicBezTo>
                      <a:pt x="2577" y="139"/>
                      <a:pt x="2615" y="103"/>
                      <a:pt x="2653" y="67"/>
                    </a:cubicBezTo>
                    <a:close/>
                    <a:moveTo>
                      <a:pt x="3109" y="67"/>
                    </a:moveTo>
                    <a:cubicBezTo>
                      <a:pt x="3048" y="128"/>
                      <a:pt x="2987" y="188"/>
                      <a:pt x="2926" y="251"/>
                    </a:cubicBezTo>
                    <a:cubicBezTo>
                      <a:pt x="2771" y="417"/>
                      <a:pt x="2611" y="578"/>
                      <a:pt x="2451" y="742"/>
                    </a:cubicBezTo>
                    <a:lnTo>
                      <a:pt x="2212" y="742"/>
                    </a:lnTo>
                    <a:cubicBezTo>
                      <a:pt x="2364" y="597"/>
                      <a:pt x="2516" y="453"/>
                      <a:pt x="2662" y="304"/>
                    </a:cubicBezTo>
                    <a:cubicBezTo>
                      <a:pt x="2740" y="225"/>
                      <a:pt x="2820" y="145"/>
                      <a:pt x="2900" y="67"/>
                    </a:cubicBezTo>
                    <a:close/>
                    <a:moveTo>
                      <a:pt x="3605" y="67"/>
                    </a:moveTo>
                    <a:cubicBezTo>
                      <a:pt x="3421" y="257"/>
                      <a:pt x="3234" y="445"/>
                      <a:pt x="3041" y="628"/>
                    </a:cubicBezTo>
                    <a:lnTo>
                      <a:pt x="2921" y="742"/>
                    </a:lnTo>
                    <a:lnTo>
                      <a:pt x="2759" y="742"/>
                    </a:lnTo>
                    <a:cubicBezTo>
                      <a:pt x="2991" y="517"/>
                      <a:pt x="3223" y="293"/>
                      <a:pt x="3453" y="67"/>
                    </a:cubicBezTo>
                    <a:close/>
                    <a:moveTo>
                      <a:pt x="3740" y="67"/>
                    </a:moveTo>
                    <a:cubicBezTo>
                      <a:pt x="3562" y="244"/>
                      <a:pt x="3383" y="420"/>
                      <a:pt x="3202" y="595"/>
                    </a:cubicBezTo>
                    <a:lnTo>
                      <a:pt x="3054" y="742"/>
                    </a:lnTo>
                    <a:lnTo>
                      <a:pt x="2949" y="742"/>
                    </a:lnTo>
                    <a:lnTo>
                      <a:pt x="2980" y="713"/>
                    </a:lnTo>
                    <a:cubicBezTo>
                      <a:pt x="3204" y="502"/>
                      <a:pt x="3425" y="285"/>
                      <a:pt x="3643" y="67"/>
                    </a:cubicBezTo>
                    <a:close/>
                    <a:moveTo>
                      <a:pt x="4565" y="67"/>
                    </a:moveTo>
                    <a:cubicBezTo>
                      <a:pt x="4328" y="291"/>
                      <a:pt x="4090" y="516"/>
                      <a:pt x="3854" y="742"/>
                    </a:cubicBezTo>
                    <a:lnTo>
                      <a:pt x="3651" y="742"/>
                    </a:lnTo>
                    <a:cubicBezTo>
                      <a:pt x="3881" y="517"/>
                      <a:pt x="4111" y="293"/>
                      <a:pt x="4343" y="67"/>
                    </a:cubicBezTo>
                    <a:close/>
                    <a:moveTo>
                      <a:pt x="4761" y="67"/>
                    </a:moveTo>
                    <a:cubicBezTo>
                      <a:pt x="4531" y="293"/>
                      <a:pt x="4301" y="519"/>
                      <a:pt x="4067" y="742"/>
                    </a:cubicBezTo>
                    <a:lnTo>
                      <a:pt x="3881" y="742"/>
                    </a:lnTo>
                    <a:cubicBezTo>
                      <a:pt x="4119" y="517"/>
                      <a:pt x="4358" y="293"/>
                      <a:pt x="4596" y="67"/>
                    </a:cubicBezTo>
                    <a:close/>
                    <a:moveTo>
                      <a:pt x="5050" y="67"/>
                    </a:moveTo>
                    <a:cubicBezTo>
                      <a:pt x="4824" y="291"/>
                      <a:pt x="4598" y="517"/>
                      <a:pt x="4373" y="742"/>
                    </a:cubicBezTo>
                    <a:lnTo>
                      <a:pt x="4098" y="742"/>
                    </a:lnTo>
                    <a:cubicBezTo>
                      <a:pt x="4332" y="519"/>
                      <a:pt x="4564" y="293"/>
                      <a:pt x="4794" y="67"/>
                    </a:cubicBezTo>
                    <a:close/>
                    <a:moveTo>
                      <a:pt x="5233" y="67"/>
                    </a:moveTo>
                    <a:cubicBezTo>
                      <a:pt x="5225" y="74"/>
                      <a:pt x="5218" y="82"/>
                      <a:pt x="5210" y="92"/>
                    </a:cubicBezTo>
                    <a:cubicBezTo>
                      <a:pt x="4993" y="310"/>
                      <a:pt x="4776" y="527"/>
                      <a:pt x="4558" y="742"/>
                    </a:cubicBezTo>
                    <a:lnTo>
                      <a:pt x="4404" y="742"/>
                    </a:lnTo>
                    <a:cubicBezTo>
                      <a:pt x="4632" y="517"/>
                      <a:pt x="4860" y="293"/>
                      <a:pt x="5090" y="67"/>
                    </a:cubicBezTo>
                    <a:close/>
                    <a:moveTo>
                      <a:pt x="5427" y="67"/>
                    </a:moveTo>
                    <a:cubicBezTo>
                      <a:pt x="5332" y="169"/>
                      <a:pt x="5235" y="272"/>
                      <a:pt x="5136" y="373"/>
                    </a:cubicBezTo>
                    <a:lnTo>
                      <a:pt x="4769" y="742"/>
                    </a:lnTo>
                    <a:lnTo>
                      <a:pt x="4594" y="742"/>
                    </a:lnTo>
                    <a:cubicBezTo>
                      <a:pt x="4807" y="533"/>
                      <a:pt x="5018" y="322"/>
                      <a:pt x="5229" y="111"/>
                    </a:cubicBezTo>
                    <a:lnTo>
                      <a:pt x="5229" y="109"/>
                    </a:lnTo>
                    <a:cubicBezTo>
                      <a:pt x="5242" y="95"/>
                      <a:pt x="5256" y="80"/>
                      <a:pt x="5269" y="67"/>
                    </a:cubicBezTo>
                    <a:close/>
                    <a:moveTo>
                      <a:pt x="5569" y="67"/>
                    </a:moveTo>
                    <a:cubicBezTo>
                      <a:pt x="5339" y="293"/>
                      <a:pt x="5107" y="517"/>
                      <a:pt x="4873" y="742"/>
                    </a:cubicBezTo>
                    <a:lnTo>
                      <a:pt x="4784" y="742"/>
                    </a:lnTo>
                    <a:cubicBezTo>
                      <a:pt x="5003" y="517"/>
                      <a:pt x="5223" y="291"/>
                      <a:pt x="5442" y="67"/>
                    </a:cubicBezTo>
                    <a:close/>
                    <a:moveTo>
                      <a:pt x="5849" y="67"/>
                    </a:moveTo>
                    <a:cubicBezTo>
                      <a:pt x="5621" y="293"/>
                      <a:pt x="5394" y="517"/>
                      <a:pt x="5166" y="742"/>
                    </a:cubicBezTo>
                    <a:lnTo>
                      <a:pt x="4953" y="742"/>
                    </a:lnTo>
                    <a:cubicBezTo>
                      <a:pt x="5178" y="517"/>
                      <a:pt x="5404" y="293"/>
                      <a:pt x="5628" y="67"/>
                    </a:cubicBezTo>
                    <a:close/>
                    <a:moveTo>
                      <a:pt x="6024" y="67"/>
                    </a:moveTo>
                    <a:cubicBezTo>
                      <a:pt x="5805" y="297"/>
                      <a:pt x="5583" y="521"/>
                      <a:pt x="5355" y="742"/>
                    </a:cubicBezTo>
                    <a:lnTo>
                      <a:pt x="5199" y="742"/>
                    </a:lnTo>
                    <a:cubicBezTo>
                      <a:pt x="5429" y="519"/>
                      <a:pt x="5659" y="293"/>
                      <a:pt x="5885" y="67"/>
                    </a:cubicBezTo>
                    <a:close/>
                    <a:moveTo>
                      <a:pt x="6144" y="67"/>
                    </a:moveTo>
                    <a:cubicBezTo>
                      <a:pt x="5997" y="234"/>
                      <a:pt x="5851" y="400"/>
                      <a:pt x="5699" y="563"/>
                    </a:cubicBezTo>
                    <a:cubicBezTo>
                      <a:pt x="5644" y="622"/>
                      <a:pt x="5586" y="683"/>
                      <a:pt x="5529" y="742"/>
                    </a:cubicBezTo>
                    <a:lnTo>
                      <a:pt x="5413" y="742"/>
                    </a:lnTo>
                    <a:cubicBezTo>
                      <a:pt x="5640" y="523"/>
                      <a:pt x="5864" y="299"/>
                      <a:pt x="6077" y="67"/>
                    </a:cubicBezTo>
                    <a:close/>
                    <a:moveTo>
                      <a:pt x="6250" y="67"/>
                    </a:moveTo>
                    <a:lnTo>
                      <a:pt x="6275" y="99"/>
                    </a:lnTo>
                    <a:cubicBezTo>
                      <a:pt x="6117" y="278"/>
                      <a:pt x="5965" y="460"/>
                      <a:pt x="5803" y="632"/>
                    </a:cubicBezTo>
                    <a:cubicBezTo>
                      <a:pt x="5767" y="668"/>
                      <a:pt x="5731" y="706"/>
                      <a:pt x="5695" y="742"/>
                    </a:cubicBezTo>
                    <a:lnTo>
                      <a:pt x="5550" y="742"/>
                    </a:lnTo>
                    <a:cubicBezTo>
                      <a:pt x="5763" y="519"/>
                      <a:pt x="5972" y="293"/>
                      <a:pt x="6180" y="67"/>
                    </a:cubicBezTo>
                    <a:close/>
                    <a:moveTo>
                      <a:pt x="6292" y="122"/>
                    </a:moveTo>
                    <a:lnTo>
                      <a:pt x="6351" y="198"/>
                    </a:lnTo>
                    <a:cubicBezTo>
                      <a:pt x="6176" y="379"/>
                      <a:pt x="6003" y="559"/>
                      <a:pt x="5830" y="742"/>
                    </a:cubicBezTo>
                    <a:lnTo>
                      <a:pt x="5725" y="742"/>
                    </a:lnTo>
                    <a:cubicBezTo>
                      <a:pt x="5758" y="711"/>
                      <a:pt x="5790" y="679"/>
                      <a:pt x="5820" y="647"/>
                    </a:cubicBezTo>
                    <a:cubicBezTo>
                      <a:pt x="5986" y="479"/>
                      <a:pt x="6138" y="299"/>
                      <a:pt x="6292" y="122"/>
                    </a:cubicBezTo>
                    <a:close/>
                    <a:moveTo>
                      <a:pt x="6370" y="221"/>
                    </a:moveTo>
                    <a:lnTo>
                      <a:pt x="6457" y="333"/>
                    </a:lnTo>
                    <a:cubicBezTo>
                      <a:pt x="6339" y="472"/>
                      <a:pt x="6218" y="607"/>
                      <a:pt x="6094" y="742"/>
                    </a:cubicBezTo>
                    <a:lnTo>
                      <a:pt x="5874" y="742"/>
                    </a:lnTo>
                    <a:cubicBezTo>
                      <a:pt x="6039" y="567"/>
                      <a:pt x="6204" y="394"/>
                      <a:pt x="6370" y="221"/>
                    </a:cubicBezTo>
                    <a:close/>
                    <a:moveTo>
                      <a:pt x="6473" y="352"/>
                    </a:moveTo>
                    <a:lnTo>
                      <a:pt x="6507" y="398"/>
                    </a:lnTo>
                    <a:lnTo>
                      <a:pt x="6246" y="742"/>
                    </a:lnTo>
                    <a:lnTo>
                      <a:pt x="6130" y="742"/>
                    </a:lnTo>
                    <a:cubicBezTo>
                      <a:pt x="6246" y="612"/>
                      <a:pt x="6360" y="483"/>
                      <a:pt x="6473" y="352"/>
                    </a:cubicBezTo>
                    <a:close/>
                    <a:moveTo>
                      <a:pt x="0" y="0"/>
                    </a:moveTo>
                    <a:lnTo>
                      <a:pt x="322" y="405"/>
                    </a:lnTo>
                    <a:lnTo>
                      <a:pt x="0" y="808"/>
                    </a:lnTo>
                    <a:lnTo>
                      <a:pt x="6282" y="808"/>
                    </a:lnTo>
                    <a:lnTo>
                      <a:pt x="6590" y="396"/>
                    </a:lnTo>
                    <a:lnTo>
                      <a:pt x="62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3" name="Google Shape;723;p25"/>
            <p:cNvSpPr/>
            <p:nvPr/>
          </p:nvSpPr>
          <p:spPr>
            <a:xfrm>
              <a:off x="7421305" y="2921927"/>
              <a:ext cx="13611" cy="255254"/>
            </a:xfrm>
            <a:custGeom>
              <a:rect b="b" l="l" r="r" t="t"/>
              <a:pathLst>
                <a:path extrusionOk="0" h="1294" w="69">
                  <a:moveTo>
                    <a:pt x="0" y="0"/>
                  </a:moveTo>
                  <a:lnTo>
                    <a:pt x="0" y="1293"/>
                  </a:lnTo>
                  <a:lnTo>
                    <a:pt x="69" y="129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5"/>
          <p:cNvGrpSpPr/>
          <p:nvPr/>
        </p:nvGrpSpPr>
        <p:grpSpPr>
          <a:xfrm>
            <a:off x="7131336" y="3320934"/>
            <a:ext cx="764570" cy="716054"/>
            <a:chOff x="6882486" y="3545659"/>
            <a:chExt cx="764570" cy="716054"/>
          </a:xfrm>
        </p:grpSpPr>
        <p:sp>
          <p:nvSpPr>
            <p:cNvPr id="725" name="Google Shape;725;p25"/>
            <p:cNvSpPr/>
            <p:nvPr/>
          </p:nvSpPr>
          <p:spPr>
            <a:xfrm>
              <a:off x="6910496" y="3973514"/>
              <a:ext cx="140645" cy="241841"/>
            </a:xfrm>
            <a:custGeom>
              <a:rect b="b" l="l" r="r" t="t"/>
              <a:pathLst>
                <a:path extrusionOk="0" h="1226" w="713">
                  <a:moveTo>
                    <a:pt x="286" y="0"/>
                  </a:moveTo>
                  <a:cubicBezTo>
                    <a:pt x="279" y="0"/>
                    <a:pt x="273" y="3"/>
                    <a:pt x="269" y="10"/>
                  </a:cubicBezTo>
                  <a:cubicBezTo>
                    <a:pt x="1" y="421"/>
                    <a:pt x="87" y="1139"/>
                    <a:pt x="653" y="1225"/>
                  </a:cubicBezTo>
                  <a:cubicBezTo>
                    <a:pt x="655" y="1225"/>
                    <a:pt x="657" y="1225"/>
                    <a:pt x="658" y="1225"/>
                  </a:cubicBezTo>
                  <a:cubicBezTo>
                    <a:pt x="696" y="1225"/>
                    <a:pt x="712" y="1168"/>
                    <a:pt x="672" y="1160"/>
                  </a:cubicBezTo>
                  <a:cubicBezTo>
                    <a:pt x="170" y="1050"/>
                    <a:pt x="92" y="428"/>
                    <a:pt x="305" y="33"/>
                  </a:cubicBezTo>
                  <a:cubicBezTo>
                    <a:pt x="316" y="16"/>
                    <a:pt x="300" y="0"/>
                    <a:pt x="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7038320" y="3941952"/>
              <a:ext cx="123089" cy="251309"/>
            </a:xfrm>
            <a:custGeom>
              <a:rect b="b" l="l" r="r" t="t"/>
              <a:pathLst>
                <a:path extrusionOk="0" h="1274" w="624">
                  <a:moveTo>
                    <a:pt x="288" y="229"/>
                  </a:moveTo>
                  <a:lnTo>
                    <a:pt x="288" y="229"/>
                  </a:lnTo>
                  <a:cubicBezTo>
                    <a:pt x="279" y="347"/>
                    <a:pt x="279" y="463"/>
                    <a:pt x="279" y="579"/>
                  </a:cubicBezTo>
                  <a:cubicBezTo>
                    <a:pt x="218" y="560"/>
                    <a:pt x="161" y="535"/>
                    <a:pt x="140" y="457"/>
                  </a:cubicBezTo>
                  <a:cubicBezTo>
                    <a:pt x="119" y="377"/>
                    <a:pt x="163" y="297"/>
                    <a:pt x="226" y="254"/>
                  </a:cubicBezTo>
                  <a:cubicBezTo>
                    <a:pt x="245" y="240"/>
                    <a:pt x="266" y="233"/>
                    <a:pt x="288" y="229"/>
                  </a:cubicBezTo>
                  <a:close/>
                  <a:moveTo>
                    <a:pt x="342" y="685"/>
                  </a:moveTo>
                  <a:cubicBezTo>
                    <a:pt x="437" y="721"/>
                    <a:pt x="522" y="767"/>
                    <a:pt x="530" y="879"/>
                  </a:cubicBezTo>
                  <a:cubicBezTo>
                    <a:pt x="534" y="955"/>
                    <a:pt x="435" y="1008"/>
                    <a:pt x="374" y="1014"/>
                  </a:cubicBezTo>
                  <a:cubicBezTo>
                    <a:pt x="368" y="1015"/>
                    <a:pt x="362" y="1016"/>
                    <a:pt x="356" y="1016"/>
                  </a:cubicBezTo>
                  <a:cubicBezTo>
                    <a:pt x="349" y="1016"/>
                    <a:pt x="343" y="1015"/>
                    <a:pt x="336" y="1014"/>
                  </a:cubicBezTo>
                  <a:cubicBezTo>
                    <a:pt x="336" y="906"/>
                    <a:pt x="340" y="796"/>
                    <a:pt x="342" y="685"/>
                  </a:cubicBezTo>
                  <a:close/>
                  <a:moveTo>
                    <a:pt x="328" y="0"/>
                  </a:moveTo>
                  <a:cubicBezTo>
                    <a:pt x="322" y="0"/>
                    <a:pt x="316" y="4"/>
                    <a:pt x="315" y="12"/>
                  </a:cubicBezTo>
                  <a:cubicBezTo>
                    <a:pt x="306" y="64"/>
                    <a:pt x="298" y="115"/>
                    <a:pt x="292" y="168"/>
                  </a:cubicBezTo>
                  <a:cubicBezTo>
                    <a:pt x="256" y="168"/>
                    <a:pt x="222" y="176"/>
                    <a:pt x="190" y="189"/>
                  </a:cubicBezTo>
                  <a:cubicBezTo>
                    <a:pt x="64" y="252"/>
                    <a:pt x="13" y="472"/>
                    <a:pt x="113" y="575"/>
                  </a:cubicBezTo>
                  <a:cubicBezTo>
                    <a:pt x="153" y="617"/>
                    <a:pt x="216" y="642"/>
                    <a:pt x="281" y="664"/>
                  </a:cubicBezTo>
                  <a:cubicBezTo>
                    <a:pt x="285" y="780"/>
                    <a:pt x="288" y="894"/>
                    <a:pt x="290" y="1008"/>
                  </a:cubicBezTo>
                  <a:cubicBezTo>
                    <a:pt x="201" y="989"/>
                    <a:pt x="104" y="931"/>
                    <a:pt x="93" y="847"/>
                  </a:cubicBezTo>
                  <a:cubicBezTo>
                    <a:pt x="90" y="830"/>
                    <a:pt x="79" y="823"/>
                    <a:pt x="66" y="823"/>
                  </a:cubicBezTo>
                  <a:cubicBezTo>
                    <a:pt x="37" y="823"/>
                    <a:pt x="1" y="857"/>
                    <a:pt x="41" y="887"/>
                  </a:cubicBezTo>
                  <a:cubicBezTo>
                    <a:pt x="102" y="931"/>
                    <a:pt x="134" y="991"/>
                    <a:pt x="203" y="1026"/>
                  </a:cubicBezTo>
                  <a:cubicBezTo>
                    <a:pt x="231" y="1039"/>
                    <a:pt x="260" y="1046"/>
                    <a:pt x="290" y="1050"/>
                  </a:cubicBezTo>
                  <a:cubicBezTo>
                    <a:pt x="290" y="1115"/>
                    <a:pt x="290" y="1181"/>
                    <a:pt x="287" y="1246"/>
                  </a:cubicBezTo>
                  <a:cubicBezTo>
                    <a:pt x="286" y="1264"/>
                    <a:pt x="300" y="1273"/>
                    <a:pt x="314" y="1273"/>
                  </a:cubicBezTo>
                  <a:cubicBezTo>
                    <a:pt x="328" y="1273"/>
                    <a:pt x="343" y="1264"/>
                    <a:pt x="342" y="1246"/>
                  </a:cubicBezTo>
                  <a:cubicBezTo>
                    <a:pt x="338" y="1181"/>
                    <a:pt x="338" y="1117"/>
                    <a:pt x="336" y="1052"/>
                  </a:cubicBezTo>
                  <a:cubicBezTo>
                    <a:pt x="349" y="1052"/>
                    <a:pt x="363" y="1052"/>
                    <a:pt x="374" y="1050"/>
                  </a:cubicBezTo>
                  <a:cubicBezTo>
                    <a:pt x="471" y="1043"/>
                    <a:pt x="564" y="1008"/>
                    <a:pt x="591" y="908"/>
                  </a:cubicBezTo>
                  <a:cubicBezTo>
                    <a:pt x="623" y="784"/>
                    <a:pt x="482" y="661"/>
                    <a:pt x="385" y="615"/>
                  </a:cubicBezTo>
                  <a:cubicBezTo>
                    <a:pt x="372" y="609"/>
                    <a:pt x="359" y="603"/>
                    <a:pt x="344" y="600"/>
                  </a:cubicBezTo>
                  <a:cubicBezTo>
                    <a:pt x="347" y="478"/>
                    <a:pt x="351" y="356"/>
                    <a:pt x="351" y="237"/>
                  </a:cubicBezTo>
                  <a:cubicBezTo>
                    <a:pt x="408" y="256"/>
                    <a:pt x="456" y="294"/>
                    <a:pt x="490" y="343"/>
                  </a:cubicBezTo>
                  <a:cubicBezTo>
                    <a:pt x="495" y="350"/>
                    <a:pt x="502" y="353"/>
                    <a:pt x="509" y="353"/>
                  </a:cubicBezTo>
                  <a:cubicBezTo>
                    <a:pt x="522" y="353"/>
                    <a:pt x="536" y="342"/>
                    <a:pt x="532" y="326"/>
                  </a:cubicBezTo>
                  <a:cubicBezTo>
                    <a:pt x="515" y="242"/>
                    <a:pt x="437" y="189"/>
                    <a:pt x="351" y="174"/>
                  </a:cubicBezTo>
                  <a:cubicBezTo>
                    <a:pt x="351" y="121"/>
                    <a:pt x="347" y="69"/>
                    <a:pt x="345" y="16"/>
                  </a:cubicBezTo>
                  <a:cubicBezTo>
                    <a:pt x="345" y="6"/>
                    <a:pt x="336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6882486" y="3545659"/>
              <a:ext cx="764570" cy="716054"/>
            </a:xfrm>
            <a:custGeom>
              <a:rect b="b" l="l" r="r" t="t"/>
              <a:pathLst>
                <a:path extrusionOk="0" h="3630" w="3876">
                  <a:moveTo>
                    <a:pt x="1124" y="119"/>
                  </a:moveTo>
                  <a:cubicBezTo>
                    <a:pt x="1390" y="119"/>
                    <a:pt x="1640" y="206"/>
                    <a:pt x="1854" y="430"/>
                  </a:cubicBezTo>
                  <a:cubicBezTo>
                    <a:pt x="2071" y="656"/>
                    <a:pt x="2103" y="953"/>
                    <a:pt x="2014" y="1217"/>
                  </a:cubicBezTo>
                  <a:cubicBezTo>
                    <a:pt x="1879" y="1323"/>
                    <a:pt x="1780" y="1468"/>
                    <a:pt x="1731" y="1633"/>
                  </a:cubicBezTo>
                  <a:cubicBezTo>
                    <a:pt x="1683" y="1675"/>
                    <a:pt x="1630" y="1711"/>
                    <a:pt x="1573" y="1742"/>
                  </a:cubicBezTo>
                  <a:cubicBezTo>
                    <a:pt x="1548" y="1755"/>
                    <a:pt x="1525" y="1766"/>
                    <a:pt x="1501" y="1776"/>
                  </a:cubicBezTo>
                  <a:cubicBezTo>
                    <a:pt x="1373" y="1723"/>
                    <a:pt x="1238" y="1694"/>
                    <a:pt x="1105" y="1694"/>
                  </a:cubicBezTo>
                  <a:cubicBezTo>
                    <a:pt x="989" y="1694"/>
                    <a:pt x="875" y="1716"/>
                    <a:pt x="768" y="1765"/>
                  </a:cubicBezTo>
                  <a:cubicBezTo>
                    <a:pt x="582" y="1690"/>
                    <a:pt x="422" y="1563"/>
                    <a:pt x="308" y="1399"/>
                  </a:cubicBezTo>
                  <a:cubicBezTo>
                    <a:pt x="8" y="960"/>
                    <a:pt x="232" y="441"/>
                    <a:pt x="635" y="183"/>
                  </a:cubicBezTo>
                  <a:cubicBezTo>
                    <a:pt x="640" y="189"/>
                    <a:pt x="648" y="193"/>
                    <a:pt x="656" y="193"/>
                  </a:cubicBezTo>
                  <a:cubicBezTo>
                    <a:pt x="658" y="193"/>
                    <a:pt x="660" y="193"/>
                    <a:pt x="662" y="192"/>
                  </a:cubicBezTo>
                  <a:cubicBezTo>
                    <a:pt x="819" y="146"/>
                    <a:pt x="974" y="119"/>
                    <a:pt x="1124" y="119"/>
                  </a:cubicBezTo>
                  <a:close/>
                  <a:moveTo>
                    <a:pt x="1698" y="1789"/>
                  </a:moveTo>
                  <a:cubicBezTo>
                    <a:pt x="1693" y="1818"/>
                    <a:pt x="1691" y="1846"/>
                    <a:pt x="1689" y="1875"/>
                  </a:cubicBezTo>
                  <a:cubicBezTo>
                    <a:pt x="1666" y="1860"/>
                    <a:pt x="1643" y="1846"/>
                    <a:pt x="1620" y="1833"/>
                  </a:cubicBezTo>
                  <a:cubicBezTo>
                    <a:pt x="1647" y="1820"/>
                    <a:pt x="1672" y="1804"/>
                    <a:pt x="1696" y="1789"/>
                  </a:cubicBezTo>
                  <a:close/>
                  <a:moveTo>
                    <a:pt x="2698" y="1122"/>
                  </a:moveTo>
                  <a:cubicBezTo>
                    <a:pt x="2965" y="1122"/>
                    <a:pt x="3214" y="1209"/>
                    <a:pt x="3430" y="1432"/>
                  </a:cubicBezTo>
                  <a:cubicBezTo>
                    <a:pt x="3826" y="1848"/>
                    <a:pt x="3607" y="2506"/>
                    <a:pt x="3147" y="2746"/>
                  </a:cubicBezTo>
                  <a:cubicBezTo>
                    <a:pt x="3016" y="2815"/>
                    <a:pt x="2874" y="2846"/>
                    <a:pt x="2732" y="2846"/>
                  </a:cubicBezTo>
                  <a:cubicBezTo>
                    <a:pt x="2525" y="2846"/>
                    <a:pt x="2318" y="2779"/>
                    <a:pt x="2147" y="2662"/>
                  </a:cubicBezTo>
                  <a:lnTo>
                    <a:pt x="2147" y="2624"/>
                  </a:lnTo>
                  <a:cubicBezTo>
                    <a:pt x="2215" y="2666"/>
                    <a:pt x="2293" y="2692"/>
                    <a:pt x="2373" y="2704"/>
                  </a:cubicBezTo>
                  <a:cubicBezTo>
                    <a:pt x="2376" y="2704"/>
                    <a:pt x="2378" y="2704"/>
                    <a:pt x="2380" y="2704"/>
                  </a:cubicBezTo>
                  <a:cubicBezTo>
                    <a:pt x="2417" y="2704"/>
                    <a:pt x="2432" y="2648"/>
                    <a:pt x="2390" y="2639"/>
                  </a:cubicBezTo>
                  <a:cubicBezTo>
                    <a:pt x="2293" y="2618"/>
                    <a:pt x="2204" y="2573"/>
                    <a:pt x="2130" y="2506"/>
                  </a:cubicBezTo>
                  <a:cubicBezTo>
                    <a:pt x="2111" y="2415"/>
                    <a:pt x="2080" y="2325"/>
                    <a:pt x="2037" y="2244"/>
                  </a:cubicBezTo>
                  <a:cubicBezTo>
                    <a:pt x="2004" y="2185"/>
                    <a:pt x="1966" y="2128"/>
                    <a:pt x="1923" y="2076"/>
                  </a:cubicBezTo>
                  <a:cubicBezTo>
                    <a:pt x="1900" y="1882"/>
                    <a:pt x="1934" y="1685"/>
                    <a:pt x="2025" y="1512"/>
                  </a:cubicBezTo>
                  <a:cubicBezTo>
                    <a:pt x="2035" y="1494"/>
                    <a:pt x="2020" y="1479"/>
                    <a:pt x="2005" y="1479"/>
                  </a:cubicBezTo>
                  <a:cubicBezTo>
                    <a:pt x="1998" y="1479"/>
                    <a:pt x="1992" y="1482"/>
                    <a:pt x="1987" y="1489"/>
                  </a:cubicBezTo>
                  <a:cubicBezTo>
                    <a:pt x="1894" y="1641"/>
                    <a:pt x="1843" y="1816"/>
                    <a:pt x="1843" y="1995"/>
                  </a:cubicBezTo>
                  <a:cubicBezTo>
                    <a:pt x="1812" y="1966"/>
                    <a:pt x="1780" y="1939"/>
                    <a:pt x="1748" y="1915"/>
                  </a:cubicBezTo>
                  <a:cubicBezTo>
                    <a:pt x="1769" y="1626"/>
                    <a:pt x="1953" y="1352"/>
                    <a:pt x="2212" y="1187"/>
                  </a:cubicBezTo>
                  <a:cubicBezTo>
                    <a:pt x="2216" y="1192"/>
                    <a:pt x="2223" y="1196"/>
                    <a:pt x="2230" y="1196"/>
                  </a:cubicBezTo>
                  <a:cubicBezTo>
                    <a:pt x="2233" y="1196"/>
                    <a:pt x="2236" y="1195"/>
                    <a:pt x="2238" y="1194"/>
                  </a:cubicBezTo>
                  <a:cubicBezTo>
                    <a:pt x="2395" y="1149"/>
                    <a:pt x="2549" y="1122"/>
                    <a:pt x="2698" y="1122"/>
                  </a:cubicBezTo>
                  <a:close/>
                  <a:moveTo>
                    <a:pt x="1122" y="1812"/>
                  </a:moveTo>
                  <a:cubicBezTo>
                    <a:pt x="1388" y="1812"/>
                    <a:pt x="1638" y="1899"/>
                    <a:pt x="1854" y="2122"/>
                  </a:cubicBezTo>
                  <a:cubicBezTo>
                    <a:pt x="2250" y="2538"/>
                    <a:pt x="2031" y="3194"/>
                    <a:pt x="1571" y="3436"/>
                  </a:cubicBezTo>
                  <a:cubicBezTo>
                    <a:pt x="1440" y="3504"/>
                    <a:pt x="1297" y="3536"/>
                    <a:pt x="1155" y="3536"/>
                  </a:cubicBezTo>
                  <a:cubicBezTo>
                    <a:pt x="824" y="3536"/>
                    <a:pt x="494" y="3365"/>
                    <a:pt x="306" y="3092"/>
                  </a:cubicBezTo>
                  <a:cubicBezTo>
                    <a:pt x="6" y="2654"/>
                    <a:pt x="232" y="2135"/>
                    <a:pt x="635" y="1875"/>
                  </a:cubicBezTo>
                  <a:cubicBezTo>
                    <a:pt x="640" y="1882"/>
                    <a:pt x="647" y="1886"/>
                    <a:pt x="654" y="1886"/>
                  </a:cubicBezTo>
                  <a:cubicBezTo>
                    <a:pt x="657" y="1886"/>
                    <a:pt x="660" y="1885"/>
                    <a:pt x="662" y="1884"/>
                  </a:cubicBezTo>
                  <a:cubicBezTo>
                    <a:pt x="819" y="1839"/>
                    <a:pt x="973" y="1812"/>
                    <a:pt x="1122" y="1812"/>
                  </a:cubicBezTo>
                  <a:close/>
                  <a:moveTo>
                    <a:pt x="1107" y="1"/>
                  </a:moveTo>
                  <a:cubicBezTo>
                    <a:pt x="954" y="1"/>
                    <a:pt x="803" y="39"/>
                    <a:pt x="672" y="126"/>
                  </a:cubicBezTo>
                  <a:cubicBezTo>
                    <a:pt x="666" y="111"/>
                    <a:pt x="652" y="104"/>
                    <a:pt x="638" y="104"/>
                  </a:cubicBezTo>
                  <a:cubicBezTo>
                    <a:pt x="633" y="104"/>
                    <a:pt x="628" y="105"/>
                    <a:pt x="624" y="107"/>
                  </a:cubicBezTo>
                  <a:cubicBezTo>
                    <a:pt x="124" y="321"/>
                    <a:pt x="0" y="913"/>
                    <a:pt x="209" y="1377"/>
                  </a:cubicBezTo>
                  <a:cubicBezTo>
                    <a:pt x="293" y="1559"/>
                    <a:pt x="445" y="1704"/>
                    <a:pt x="626" y="1799"/>
                  </a:cubicBezTo>
                  <a:lnTo>
                    <a:pt x="622" y="1799"/>
                  </a:lnTo>
                  <a:cubicBezTo>
                    <a:pt x="124" y="2014"/>
                    <a:pt x="0" y="2607"/>
                    <a:pt x="209" y="3069"/>
                  </a:cubicBezTo>
                  <a:cubicBezTo>
                    <a:pt x="369" y="3422"/>
                    <a:pt x="781" y="3630"/>
                    <a:pt x="1173" y="3630"/>
                  </a:cubicBezTo>
                  <a:cubicBezTo>
                    <a:pt x="1309" y="3630"/>
                    <a:pt x="1442" y="3605"/>
                    <a:pt x="1561" y="3554"/>
                  </a:cubicBezTo>
                  <a:cubicBezTo>
                    <a:pt x="1904" y="3405"/>
                    <a:pt x="2115" y="3103"/>
                    <a:pt x="2143" y="2770"/>
                  </a:cubicBezTo>
                  <a:cubicBezTo>
                    <a:pt x="2323" y="2881"/>
                    <a:pt x="2540" y="2941"/>
                    <a:pt x="2752" y="2941"/>
                  </a:cubicBezTo>
                  <a:cubicBezTo>
                    <a:pt x="2886" y="2941"/>
                    <a:pt x="3019" y="2916"/>
                    <a:pt x="3138" y="2865"/>
                  </a:cubicBezTo>
                  <a:cubicBezTo>
                    <a:pt x="3657" y="2639"/>
                    <a:pt x="3875" y="2054"/>
                    <a:pt x="3611" y="1552"/>
                  </a:cubicBezTo>
                  <a:cubicBezTo>
                    <a:pt x="3440" y="1230"/>
                    <a:pt x="3053" y="1003"/>
                    <a:pt x="2682" y="1003"/>
                  </a:cubicBezTo>
                  <a:cubicBezTo>
                    <a:pt x="2529" y="1003"/>
                    <a:pt x="2379" y="1042"/>
                    <a:pt x="2248" y="1128"/>
                  </a:cubicBezTo>
                  <a:cubicBezTo>
                    <a:pt x="2241" y="1114"/>
                    <a:pt x="2229" y="1106"/>
                    <a:pt x="2215" y="1106"/>
                  </a:cubicBezTo>
                  <a:cubicBezTo>
                    <a:pt x="2210" y="1106"/>
                    <a:pt x="2204" y="1108"/>
                    <a:pt x="2198" y="1110"/>
                  </a:cubicBezTo>
                  <a:cubicBezTo>
                    <a:pt x="2177" y="1118"/>
                    <a:pt x="2156" y="1128"/>
                    <a:pt x="2136" y="1139"/>
                  </a:cubicBezTo>
                  <a:cubicBezTo>
                    <a:pt x="2168" y="937"/>
                    <a:pt x="2132" y="730"/>
                    <a:pt x="2035" y="550"/>
                  </a:cubicBezTo>
                  <a:cubicBezTo>
                    <a:pt x="1865" y="227"/>
                    <a:pt x="1479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7349001" y="3805844"/>
              <a:ext cx="123286" cy="251507"/>
            </a:xfrm>
            <a:custGeom>
              <a:rect b="b" l="l" r="r" t="t"/>
              <a:pathLst>
                <a:path extrusionOk="0" h="1275" w="625">
                  <a:moveTo>
                    <a:pt x="288" y="231"/>
                  </a:moveTo>
                  <a:cubicBezTo>
                    <a:pt x="280" y="347"/>
                    <a:pt x="278" y="463"/>
                    <a:pt x="280" y="579"/>
                  </a:cubicBezTo>
                  <a:lnTo>
                    <a:pt x="280" y="580"/>
                  </a:lnTo>
                  <a:cubicBezTo>
                    <a:pt x="217" y="561"/>
                    <a:pt x="162" y="537"/>
                    <a:pt x="141" y="457"/>
                  </a:cubicBezTo>
                  <a:cubicBezTo>
                    <a:pt x="122" y="379"/>
                    <a:pt x="162" y="299"/>
                    <a:pt x="227" y="253"/>
                  </a:cubicBezTo>
                  <a:cubicBezTo>
                    <a:pt x="246" y="242"/>
                    <a:pt x="267" y="233"/>
                    <a:pt x="288" y="231"/>
                  </a:cubicBezTo>
                  <a:close/>
                  <a:moveTo>
                    <a:pt x="343" y="687"/>
                  </a:moveTo>
                  <a:cubicBezTo>
                    <a:pt x="438" y="723"/>
                    <a:pt x="524" y="767"/>
                    <a:pt x="529" y="881"/>
                  </a:cubicBezTo>
                  <a:cubicBezTo>
                    <a:pt x="533" y="955"/>
                    <a:pt x="434" y="1008"/>
                    <a:pt x="375" y="1014"/>
                  </a:cubicBezTo>
                  <a:lnTo>
                    <a:pt x="375" y="1016"/>
                  </a:lnTo>
                  <a:lnTo>
                    <a:pt x="337" y="1016"/>
                  </a:lnTo>
                  <a:cubicBezTo>
                    <a:pt x="337" y="906"/>
                    <a:pt x="339" y="795"/>
                    <a:pt x="343" y="687"/>
                  </a:cubicBezTo>
                  <a:close/>
                  <a:moveTo>
                    <a:pt x="328" y="1"/>
                  </a:moveTo>
                  <a:cubicBezTo>
                    <a:pt x="322" y="1"/>
                    <a:pt x="316" y="4"/>
                    <a:pt x="314" y="12"/>
                  </a:cubicBezTo>
                  <a:cubicBezTo>
                    <a:pt x="305" y="65"/>
                    <a:pt x="299" y="117"/>
                    <a:pt x="293" y="168"/>
                  </a:cubicBezTo>
                  <a:cubicBezTo>
                    <a:pt x="257" y="168"/>
                    <a:pt x="223" y="176"/>
                    <a:pt x="191" y="191"/>
                  </a:cubicBezTo>
                  <a:cubicBezTo>
                    <a:pt x="65" y="252"/>
                    <a:pt x="14" y="474"/>
                    <a:pt x="115" y="577"/>
                  </a:cubicBezTo>
                  <a:cubicBezTo>
                    <a:pt x="155" y="619"/>
                    <a:pt x="217" y="643"/>
                    <a:pt x="282" y="666"/>
                  </a:cubicBezTo>
                  <a:cubicBezTo>
                    <a:pt x="286" y="780"/>
                    <a:pt x="290" y="894"/>
                    <a:pt x="292" y="1010"/>
                  </a:cubicBezTo>
                  <a:cubicBezTo>
                    <a:pt x="202" y="989"/>
                    <a:pt x="105" y="930"/>
                    <a:pt x="94" y="849"/>
                  </a:cubicBezTo>
                  <a:cubicBezTo>
                    <a:pt x="91" y="831"/>
                    <a:pt x="79" y="823"/>
                    <a:pt x="66" y="823"/>
                  </a:cubicBezTo>
                  <a:cubicBezTo>
                    <a:pt x="37" y="823"/>
                    <a:pt x="1" y="857"/>
                    <a:pt x="42" y="889"/>
                  </a:cubicBezTo>
                  <a:cubicBezTo>
                    <a:pt x="103" y="932"/>
                    <a:pt x="134" y="991"/>
                    <a:pt x="204" y="1027"/>
                  </a:cubicBezTo>
                  <a:cubicBezTo>
                    <a:pt x="231" y="1039"/>
                    <a:pt x="261" y="1048"/>
                    <a:pt x="292" y="1050"/>
                  </a:cubicBezTo>
                  <a:cubicBezTo>
                    <a:pt x="292" y="1117"/>
                    <a:pt x="292" y="1181"/>
                    <a:pt x="288" y="1248"/>
                  </a:cubicBezTo>
                  <a:cubicBezTo>
                    <a:pt x="287" y="1266"/>
                    <a:pt x="301" y="1275"/>
                    <a:pt x="315" y="1275"/>
                  </a:cubicBezTo>
                  <a:cubicBezTo>
                    <a:pt x="330" y="1275"/>
                    <a:pt x="344" y="1266"/>
                    <a:pt x="343" y="1248"/>
                  </a:cubicBezTo>
                  <a:cubicBezTo>
                    <a:pt x="339" y="1183"/>
                    <a:pt x="337" y="1117"/>
                    <a:pt x="337" y="1052"/>
                  </a:cubicBezTo>
                  <a:cubicBezTo>
                    <a:pt x="350" y="1052"/>
                    <a:pt x="362" y="1052"/>
                    <a:pt x="375" y="1050"/>
                  </a:cubicBezTo>
                  <a:cubicBezTo>
                    <a:pt x="472" y="1043"/>
                    <a:pt x="565" y="1008"/>
                    <a:pt x="592" y="908"/>
                  </a:cubicBezTo>
                  <a:cubicBezTo>
                    <a:pt x="624" y="782"/>
                    <a:pt x="484" y="660"/>
                    <a:pt x="387" y="617"/>
                  </a:cubicBezTo>
                  <a:cubicBezTo>
                    <a:pt x="373" y="609"/>
                    <a:pt x="360" y="603"/>
                    <a:pt x="345" y="600"/>
                  </a:cubicBezTo>
                  <a:cubicBezTo>
                    <a:pt x="349" y="478"/>
                    <a:pt x="352" y="358"/>
                    <a:pt x="350" y="236"/>
                  </a:cubicBezTo>
                  <a:lnTo>
                    <a:pt x="350" y="236"/>
                  </a:lnTo>
                  <a:cubicBezTo>
                    <a:pt x="408" y="255"/>
                    <a:pt x="457" y="293"/>
                    <a:pt x="489" y="345"/>
                  </a:cubicBezTo>
                  <a:cubicBezTo>
                    <a:pt x="494" y="352"/>
                    <a:pt x="501" y="355"/>
                    <a:pt x="508" y="355"/>
                  </a:cubicBezTo>
                  <a:cubicBezTo>
                    <a:pt x="523" y="355"/>
                    <a:pt x="537" y="342"/>
                    <a:pt x="533" y="326"/>
                  </a:cubicBezTo>
                  <a:cubicBezTo>
                    <a:pt x="516" y="242"/>
                    <a:pt x="436" y="191"/>
                    <a:pt x="350" y="174"/>
                  </a:cubicBezTo>
                  <a:cubicBezTo>
                    <a:pt x="350" y="122"/>
                    <a:pt x="350" y="69"/>
                    <a:pt x="347" y="18"/>
                  </a:cubicBezTo>
                  <a:cubicBezTo>
                    <a:pt x="347" y="8"/>
                    <a:pt x="337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6910496" y="3639357"/>
              <a:ext cx="140842" cy="241841"/>
            </a:xfrm>
            <a:custGeom>
              <a:rect b="b" l="l" r="r" t="t"/>
              <a:pathLst>
                <a:path extrusionOk="0" h="1226" w="714">
                  <a:moveTo>
                    <a:pt x="288" y="1"/>
                  </a:moveTo>
                  <a:cubicBezTo>
                    <a:pt x="281" y="1"/>
                    <a:pt x="274" y="4"/>
                    <a:pt x="269" y="12"/>
                  </a:cubicBezTo>
                  <a:cubicBezTo>
                    <a:pt x="1" y="423"/>
                    <a:pt x="88" y="1139"/>
                    <a:pt x="653" y="1225"/>
                  </a:cubicBezTo>
                  <a:cubicBezTo>
                    <a:pt x="655" y="1225"/>
                    <a:pt x="658" y="1225"/>
                    <a:pt x="660" y="1225"/>
                  </a:cubicBezTo>
                  <a:cubicBezTo>
                    <a:pt x="697" y="1225"/>
                    <a:pt x="713" y="1169"/>
                    <a:pt x="672" y="1160"/>
                  </a:cubicBezTo>
                  <a:cubicBezTo>
                    <a:pt x="170" y="1050"/>
                    <a:pt x="92" y="430"/>
                    <a:pt x="307" y="33"/>
                  </a:cubicBezTo>
                  <a:cubicBezTo>
                    <a:pt x="316" y="16"/>
                    <a:pt x="302" y="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7038517" y="3607993"/>
              <a:ext cx="122891" cy="251507"/>
            </a:xfrm>
            <a:custGeom>
              <a:rect b="b" l="l" r="r" t="t"/>
              <a:pathLst>
                <a:path extrusionOk="0" h="1275" w="623">
                  <a:moveTo>
                    <a:pt x="287" y="230"/>
                  </a:moveTo>
                  <a:lnTo>
                    <a:pt x="287" y="230"/>
                  </a:lnTo>
                  <a:cubicBezTo>
                    <a:pt x="278" y="346"/>
                    <a:pt x="278" y="462"/>
                    <a:pt x="280" y="580"/>
                  </a:cubicBezTo>
                  <a:cubicBezTo>
                    <a:pt x="217" y="561"/>
                    <a:pt x="160" y="536"/>
                    <a:pt x="141" y="456"/>
                  </a:cubicBezTo>
                  <a:cubicBezTo>
                    <a:pt x="120" y="378"/>
                    <a:pt x="162" y="298"/>
                    <a:pt x="227" y="253"/>
                  </a:cubicBezTo>
                  <a:cubicBezTo>
                    <a:pt x="244" y="241"/>
                    <a:pt x="265" y="232"/>
                    <a:pt x="287" y="230"/>
                  </a:cubicBezTo>
                  <a:close/>
                  <a:moveTo>
                    <a:pt x="341" y="686"/>
                  </a:moveTo>
                  <a:cubicBezTo>
                    <a:pt x="436" y="722"/>
                    <a:pt x="521" y="768"/>
                    <a:pt x="529" y="880"/>
                  </a:cubicBezTo>
                  <a:cubicBezTo>
                    <a:pt x="533" y="954"/>
                    <a:pt x="434" y="1007"/>
                    <a:pt x="373" y="1015"/>
                  </a:cubicBezTo>
                  <a:lnTo>
                    <a:pt x="335" y="1015"/>
                  </a:lnTo>
                  <a:cubicBezTo>
                    <a:pt x="335" y="907"/>
                    <a:pt x="337" y="796"/>
                    <a:pt x="341" y="686"/>
                  </a:cubicBezTo>
                  <a:close/>
                  <a:moveTo>
                    <a:pt x="328" y="0"/>
                  </a:moveTo>
                  <a:cubicBezTo>
                    <a:pt x="321" y="0"/>
                    <a:pt x="316" y="4"/>
                    <a:pt x="314" y="13"/>
                  </a:cubicBezTo>
                  <a:cubicBezTo>
                    <a:pt x="305" y="64"/>
                    <a:pt x="297" y="116"/>
                    <a:pt x="291" y="169"/>
                  </a:cubicBezTo>
                  <a:cubicBezTo>
                    <a:pt x="288" y="169"/>
                    <a:pt x="284" y="169"/>
                    <a:pt x="281" y="169"/>
                  </a:cubicBezTo>
                  <a:cubicBezTo>
                    <a:pt x="250" y="169"/>
                    <a:pt x="218" y="176"/>
                    <a:pt x="189" y="190"/>
                  </a:cubicBezTo>
                  <a:cubicBezTo>
                    <a:pt x="63" y="251"/>
                    <a:pt x="12" y="473"/>
                    <a:pt x="112" y="576"/>
                  </a:cubicBezTo>
                  <a:cubicBezTo>
                    <a:pt x="154" y="618"/>
                    <a:pt x="217" y="642"/>
                    <a:pt x="282" y="665"/>
                  </a:cubicBezTo>
                  <a:cubicBezTo>
                    <a:pt x="284" y="779"/>
                    <a:pt x="289" y="895"/>
                    <a:pt x="289" y="1009"/>
                  </a:cubicBezTo>
                  <a:cubicBezTo>
                    <a:pt x="202" y="988"/>
                    <a:pt x="105" y="929"/>
                    <a:pt x="93" y="848"/>
                  </a:cubicBezTo>
                  <a:cubicBezTo>
                    <a:pt x="91" y="830"/>
                    <a:pt x="79" y="822"/>
                    <a:pt x="66" y="822"/>
                  </a:cubicBezTo>
                  <a:cubicBezTo>
                    <a:pt x="36" y="822"/>
                    <a:pt x="1" y="856"/>
                    <a:pt x="42" y="888"/>
                  </a:cubicBezTo>
                  <a:cubicBezTo>
                    <a:pt x="101" y="931"/>
                    <a:pt x="133" y="990"/>
                    <a:pt x="202" y="1026"/>
                  </a:cubicBezTo>
                  <a:cubicBezTo>
                    <a:pt x="230" y="1040"/>
                    <a:pt x="259" y="1047"/>
                    <a:pt x="289" y="1049"/>
                  </a:cubicBezTo>
                  <a:cubicBezTo>
                    <a:pt x="289" y="1116"/>
                    <a:pt x="289" y="1182"/>
                    <a:pt x="286" y="1247"/>
                  </a:cubicBezTo>
                  <a:cubicBezTo>
                    <a:pt x="286" y="1265"/>
                    <a:pt x="300" y="1274"/>
                    <a:pt x="315" y="1274"/>
                  </a:cubicBezTo>
                  <a:cubicBezTo>
                    <a:pt x="329" y="1274"/>
                    <a:pt x="343" y="1265"/>
                    <a:pt x="341" y="1247"/>
                  </a:cubicBezTo>
                  <a:cubicBezTo>
                    <a:pt x="339" y="1182"/>
                    <a:pt x="337" y="1118"/>
                    <a:pt x="337" y="1051"/>
                  </a:cubicBezTo>
                  <a:lnTo>
                    <a:pt x="373" y="1051"/>
                  </a:lnTo>
                  <a:cubicBezTo>
                    <a:pt x="472" y="1044"/>
                    <a:pt x="563" y="1009"/>
                    <a:pt x="592" y="907"/>
                  </a:cubicBezTo>
                  <a:cubicBezTo>
                    <a:pt x="622" y="783"/>
                    <a:pt x="481" y="659"/>
                    <a:pt x="386" y="616"/>
                  </a:cubicBezTo>
                  <a:cubicBezTo>
                    <a:pt x="371" y="608"/>
                    <a:pt x="358" y="604"/>
                    <a:pt x="343" y="599"/>
                  </a:cubicBezTo>
                  <a:cubicBezTo>
                    <a:pt x="346" y="479"/>
                    <a:pt x="350" y="357"/>
                    <a:pt x="350" y="235"/>
                  </a:cubicBezTo>
                  <a:cubicBezTo>
                    <a:pt x="407" y="254"/>
                    <a:pt x="457" y="292"/>
                    <a:pt x="489" y="344"/>
                  </a:cubicBezTo>
                  <a:cubicBezTo>
                    <a:pt x="494" y="351"/>
                    <a:pt x="501" y="354"/>
                    <a:pt x="508" y="354"/>
                  </a:cubicBezTo>
                  <a:cubicBezTo>
                    <a:pt x="521" y="354"/>
                    <a:pt x="535" y="341"/>
                    <a:pt x="531" y="325"/>
                  </a:cubicBezTo>
                  <a:cubicBezTo>
                    <a:pt x="516" y="243"/>
                    <a:pt x="436" y="190"/>
                    <a:pt x="350" y="175"/>
                  </a:cubicBezTo>
                  <a:cubicBezTo>
                    <a:pt x="350" y="121"/>
                    <a:pt x="348" y="68"/>
                    <a:pt x="344" y="17"/>
                  </a:cubicBezTo>
                  <a:cubicBezTo>
                    <a:pt x="344" y="7"/>
                    <a:pt x="336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731" name="Google Shape;731;p25"/>
          <p:cNvSpPr txBox="1"/>
          <p:nvPr/>
        </p:nvSpPr>
        <p:spPr>
          <a:xfrm>
            <a:off x="6538015" y="1644425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2" name="Google Shape;732;p25"/>
          <p:cNvSpPr txBox="1"/>
          <p:nvPr/>
        </p:nvSpPr>
        <p:spPr>
          <a:xfrm>
            <a:off x="6538025" y="1829200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 is the ringed one.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made of hydrogen and helium.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has several rings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26"/>
          <p:cNvGrpSpPr/>
          <p:nvPr/>
        </p:nvGrpSpPr>
        <p:grpSpPr>
          <a:xfrm>
            <a:off x="1230463" y="1588550"/>
            <a:ext cx="7087082" cy="2917069"/>
            <a:chOff x="1230463" y="1588550"/>
            <a:chExt cx="7087082" cy="2917069"/>
          </a:xfrm>
        </p:grpSpPr>
        <p:grpSp>
          <p:nvGrpSpPr>
            <p:cNvPr id="738" name="Google Shape;738;p26"/>
            <p:cNvGrpSpPr/>
            <p:nvPr/>
          </p:nvGrpSpPr>
          <p:grpSpPr>
            <a:xfrm>
              <a:off x="1230463" y="1588550"/>
              <a:ext cx="1392063" cy="1690618"/>
              <a:chOff x="1028413" y="1108575"/>
              <a:chExt cx="1392063" cy="1690618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2086075" y="1108575"/>
                <a:ext cx="188401" cy="1257670"/>
              </a:xfrm>
              <a:custGeom>
                <a:rect b="b" l="l" r="r" t="t"/>
                <a:pathLst>
                  <a:path extrusionOk="0" h="5659" w="893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rect b="b" l="l" r="r" t="t"/>
                <a:pathLst>
                  <a:path extrusionOk="0" h="2277" w="6598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4072602" y="1597825"/>
              <a:ext cx="1401768" cy="1690837"/>
              <a:chOff x="3257040" y="1117850"/>
              <a:chExt cx="1401768" cy="169083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4320388" y="1117850"/>
                <a:ext cx="187974" cy="1257668"/>
              </a:xfrm>
              <a:custGeom>
                <a:rect b="b" l="l" r="r" t="t"/>
                <a:pathLst>
                  <a:path extrusionOk="0" h="5703" w="891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rect b="b" l="l" r="r" t="t"/>
                <a:pathLst>
                  <a:path extrusionOk="0" h="2279" w="6644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6915777" y="1597825"/>
              <a:ext cx="1401768" cy="1690837"/>
              <a:chOff x="3257040" y="1117850"/>
              <a:chExt cx="1401768" cy="1690837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4320388" y="1117850"/>
                <a:ext cx="187974" cy="1257668"/>
              </a:xfrm>
              <a:custGeom>
                <a:rect b="b" l="l" r="r" t="t"/>
                <a:pathLst>
                  <a:path extrusionOk="0" h="5703" w="891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rect b="b" l="l" r="r" t="t"/>
                <a:pathLst>
                  <a:path extrusionOk="0" h="2279" w="6644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5494199" y="2798761"/>
              <a:ext cx="1401768" cy="1706858"/>
              <a:chOff x="4678637" y="2318786"/>
              <a:chExt cx="1401768" cy="1706858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rect b="b" l="l" r="r" t="t"/>
                <a:pathLst>
                  <a:path extrusionOk="0" h="2277" w="6644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5707163" y="2767975"/>
                <a:ext cx="188425" cy="1257668"/>
              </a:xfrm>
              <a:custGeom>
                <a:rect b="b" l="l" r="r" t="t"/>
                <a:pathLst>
                  <a:path extrusionOk="0" h="5703" w="893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0" name="Google Shape;750;p26"/>
            <p:cNvGrpSpPr/>
            <p:nvPr/>
          </p:nvGrpSpPr>
          <p:grpSpPr>
            <a:xfrm>
              <a:off x="2650794" y="2798761"/>
              <a:ext cx="1401557" cy="1706858"/>
              <a:chOff x="2448744" y="2318786"/>
              <a:chExt cx="1401557" cy="1706858"/>
            </a:xfrm>
          </p:grpSpPr>
          <p:sp>
            <p:nvSpPr>
              <p:cNvPr id="751" name="Google Shape;751;p26"/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rect b="b" l="l" r="r" t="t"/>
                <a:pathLst>
                  <a:path extrusionOk="0" h="2277" w="6643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3455300" y="2767975"/>
                <a:ext cx="188425" cy="1257668"/>
              </a:xfrm>
              <a:custGeom>
                <a:rect b="b" l="l" r="r" t="t"/>
                <a:pathLst>
                  <a:path extrusionOk="0" h="5703" w="893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3" name="Google Shape;753;p26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3310303" y="1440200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5" name="Google Shape;755;p26"/>
          <p:cNvSpPr txBox="1"/>
          <p:nvPr/>
        </p:nvSpPr>
        <p:spPr>
          <a:xfrm>
            <a:off x="3310397" y="1742600"/>
            <a:ext cx="1720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the closest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the Sun and the smallest one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6" name="Google Shape;756;p26"/>
          <p:cNvSpPr txBox="1"/>
          <p:nvPr/>
        </p:nvSpPr>
        <p:spPr>
          <a:xfrm>
            <a:off x="6172200" y="1440200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7" name="Google Shape;757;p26"/>
          <p:cNvSpPr txBox="1"/>
          <p:nvPr/>
        </p:nvSpPr>
        <p:spPr>
          <a:xfrm>
            <a:off x="6172288" y="1742600"/>
            <a:ext cx="1720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8" name="Google Shape;758;p26"/>
          <p:cNvSpPr txBox="1"/>
          <p:nvPr/>
        </p:nvSpPr>
        <p:spPr>
          <a:xfrm>
            <a:off x="482353" y="1440200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9" name="Google Shape;759;p26"/>
          <p:cNvSpPr txBox="1"/>
          <p:nvPr/>
        </p:nvSpPr>
        <p:spPr>
          <a:xfrm>
            <a:off x="482447" y="1742600"/>
            <a:ext cx="1720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the Solar System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also a gas giant. It has many satellites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0" name="Google Shape;760;p26"/>
          <p:cNvSpPr txBox="1"/>
          <p:nvPr/>
        </p:nvSpPr>
        <p:spPr>
          <a:xfrm>
            <a:off x="1858753" y="3409200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1858847" y="3711600"/>
            <a:ext cx="1720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 very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2" name="Google Shape;762;p26"/>
          <p:cNvSpPr txBox="1"/>
          <p:nvPr/>
        </p:nvSpPr>
        <p:spPr>
          <a:xfrm>
            <a:off x="4724097" y="3409200"/>
            <a:ext cx="172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3" name="Google Shape;763;p26"/>
          <p:cNvSpPr txBox="1"/>
          <p:nvPr/>
        </p:nvSpPr>
        <p:spPr>
          <a:xfrm>
            <a:off x="4724190" y="3711600"/>
            <a:ext cx="1720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helium. It has several rings. It’s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4" name="Google Shape;764;p26"/>
          <p:cNvSpPr txBox="1"/>
          <p:nvPr/>
        </p:nvSpPr>
        <p:spPr>
          <a:xfrm>
            <a:off x="1230475" y="2894825"/>
            <a:ext cx="1341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5" name="Google Shape;765;p26"/>
          <p:cNvSpPr txBox="1"/>
          <p:nvPr/>
        </p:nvSpPr>
        <p:spPr>
          <a:xfrm>
            <a:off x="2709125" y="2894825"/>
            <a:ext cx="1341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6" name="Google Shape;766;p26"/>
          <p:cNvSpPr txBox="1"/>
          <p:nvPr/>
        </p:nvSpPr>
        <p:spPr>
          <a:xfrm>
            <a:off x="4124125" y="2894825"/>
            <a:ext cx="1341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7" name="Google Shape;767;p26"/>
          <p:cNvSpPr txBox="1"/>
          <p:nvPr/>
        </p:nvSpPr>
        <p:spPr>
          <a:xfrm>
            <a:off x="5553275" y="2894825"/>
            <a:ext cx="1341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68" name="Google Shape;768;p26"/>
          <p:cNvSpPr txBox="1"/>
          <p:nvPr/>
        </p:nvSpPr>
        <p:spPr>
          <a:xfrm>
            <a:off x="6968250" y="2894825"/>
            <a:ext cx="1341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7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774" name="Google Shape;774;p27"/>
          <p:cNvSpPr txBox="1"/>
          <p:nvPr/>
        </p:nvSpPr>
        <p:spPr>
          <a:xfrm>
            <a:off x="410838" y="3452813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5" name="Google Shape;775;p27"/>
          <p:cNvSpPr txBox="1"/>
          <p:nvPr/>
        </p:nvSpPr>
        <p:spPr>
          <a:xfrm>
            <a:off x="405286" y="3637588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6" name="Google Shape;776;p27"/>
          <p:cNvSpPr txBox="1"/>
          <p:nvPr/>
        </p:nvSpPr>
        <p:spPr>
          <a:xfrm>
            <a:off x="5407538" y="3452813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7" name="Google Shape;777;p27"/>
          <p:cNvSpPr txBox="1"/>
          <p:nvPr/>
        </p:nvSpPr>
        <p:spPr>
          <a:xfrm>
            <a:off x="5408388" y="363758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 the Solar System and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8" name="Google Shape;778;p27"/>
          <p:cNvSpPr txBox="1"/>
          <p:nvPr/>
        </p:nvSpPr>
        <p:spPr>
          <a:xfrm>
            <a:off x="2072725" y="3448050"/>
            <a:ext cx="1566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9" name="Google Shape;779;p27"/>
          <p:cNvSpPr txBox="1"/>
          <p:nvPr/>
        </p:nvSpPr>
        <p:spPr>
          <a:xfrm>
            <a:off x="2072700" y="363758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0" name="Google Shape;780;p27"/>
          <p:cNvSpPr txBox="1"/>
          <p:nvPr/>
        </p:nvSpPr>
        <p:spPr>
          <a:xfrm>
            <a:off x="3734575" y="3452813"/>
            <a:ext cx="1566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1" name="Google Shape;781;p27"/>
          <p:cNvSpPr txBox="1"/>
          <p:nvPr/>
        </p:nvSpPr>
        <p:spPr>
          <a:xfrm>
            <a:off x="3740125" y="3637588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2" name="Google Shape;782;p27"/>
          <p:cNvSpPr txBox="1"/>
          <p:nvPr/>
        </p:nvSpPr>
        <p:spPr>
          <a:xfrm>
            <a:off x="7076663" y="3452813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3" name="Google Shape;783;p27"/>
          <p:cNvSpPr txBox="1"/>
          <p:nvPr/>
        </p:nvSpPr>
        <p:spPr>
          <a:xfrm>
            <a:off x="7077513" y="363758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7639171" y="2051422"/>
            <a:ext cx="402330" cy="321867"/>
            <a:chOff x="-62882850" y="1999375"/>
            <a:chExt cx="315850" cy="250500"/>
          </a:xfrm>
        </p:grpSpPr>
        <p:sp>
          <p:nvSpPr>
            <p:cNvPr id="785" name="Google Shape;785;p27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>
            <a:off x="5978259" y="1982452"/>
            <a:ext cx="402348" cy="459808"/>
            <a:chOff x="-62496925" y="1931475"/>
            <a:chExt cx="275675" cy="316825"/>
          </a:xfrm>
        </p:grpSpPr>
        <p:sp>
          <p:nvSpPr>
            <p:cNvPr id="788" name="Google Shape;788;p27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27"/>
          <p:cNvGrpSpPr/>
          <p:nvPr/>
        </p:nvGrpSpPr>
        <p:grpSpPr>
          <a:xfrm>
            <a:off x="4316406" y="2011188"/>
            <a:ext cx="402330" cy="402335"/>
            <a:chOff x="-62516625" y="2297875"/>
            <a:chExt cx="315875" cy="317650"/>
          </a:xfrm>
        </p:grpSpPr>
        <p:sp>
          <p:nvSpPr>
            <p:cNvPr id="791" name="Google Shape;791;p27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7"/>
          <p:cNvGrpSpPr/>
          <p:nvPr/>
        </p:nvGrpSpPr>
        <p:grpSpPr>
          <a:xfrm>
            <a:off x="992654" y="2011192"/>
            <a:ext cx="402340" cy="402328"/>
            <a:chOff x="-63666550" y="2278975"/>
            <a:chExt cx="319800" cy="318625"/>
          </a:xfrm>
        </p:grpSpPr>
        <p:sp>
          <p:nvSpPr>
            <p:cNvPr id="794" name="Google Shape;794;p27"/>
            <p:cNvSpPr/>
            <p:nvPr/>
          </p:nvSpPr>
          <p:spPr>
            <a:xfrm>
              <a:off x="-63481450" y="2309700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-63666550" y="2278975"/>
              <a:ext cx="319800" cy="318625"/>
            </a:xfrm>
            <a:custGeom>
              <a:rect b="b" l="l" r="r" t="t"/>
              <a:pathLst>
                <a:path extrusionOk="0" h="12745" w="12792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2654539" y="2021251"/>
            <a:ext cx="402336" cy="382210"/>
            <a:chOff x="-59889100" y="1945025"/>
            <a:chExt cx="317425" cy="301975"/>
          </a:xfrm>
        </p:grpSpPr>
        <p:sp>
          <p:nvSpPr>
            <p:cNvPr id="797" name="Google Shape;797;p27"/>
            <p:cNvSpPr/>
            <p:nvPr/>
          </p:nvSpPr>
          <p:spPr>
            <a:xfrm>
              <a:off x="-59845000" y="2074200"/>
              <a:ext cx="63025" cy="61450"/>
            </a:xfrm>
            <a:custGeom>
              <a:rect b="b" l="l" r="r" t="t"/>
              <a:pathLst>
                <a:path extrusionOk="0" h="2458" w="2521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-59761500" y="1990700"/>
              <a:ext cx="61450" cy="144950"/>
            </a:xfrm>
            <a:custGeom>
              <a:rect b="b" l="l" r="r" t="t"/>
              <a:pathLst>
                <a:path extrusionOk="0" h="5798" w="2458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-59678800" y="2053725"/>
              <a:ext cx="61450" cy="81925"/>
            </a:xfrm>
            <a:custGeom>
              <a:rect b="b" l="l" r="r" t="t"/>
              <a:pathLst>
                <a:path extrusionOk="0" h="3277" w="2458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-59889100" y="1945025"/>
              <a:ext cx="317425" cy="301975"/>
            </a:xfrm>
            <a:custGeom>
              <a:rect b="b" l="l" r="r" t="t"/>
              <a:pathLst>
                <a:path extrusionOk="0" h="12079" w="12697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413550" y="1783075"/>
            <a:ext cx="8316900" cy="1513532"/>
            <a:chOff x="413550" y="1783075"/>
            <a:chExt cx="8316900" cy="1513532"/>
          </a:xfrm>
        </p:grpSpPr>
        <p:sp>
          <p:nvSpPr>
            <p:cNvPr id="802" name="Google Shape;802;p27"/>
            <p:cNvSpPr/>
            <p:nvPr/>
          </p:nvSpPr>
          <p:spPr>
            <a:xfrm>
              <a:off x="413550" y="3013925"/>
              <a:ext cx="8316900" cy="237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772399" y="1783075"/>
              <a:ext cx="842897" cy="954176"/>
            </a:xfrm>
            <a:custGeom>
              <a:rect b="b" l="l" r="r" t="t"/>
              <a:pathLst>
                <a:path extrusionOk="0" h="6293" w="5559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rgbClr val="FF8A2D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4" name="Google Shape;804;p27"/>
            <p:cNvGrpSpPr/>
            <p:nvPr/>
          </p:nvGrpSpPr>
          <p:grpSpPr>
            <a:xfrm>
              <a:off x="1037145" y="2976215"/>
              <a:ext cx="313399" cy="312480"/>
              <a:chOff x="3804994" y="2454571"/>
              <a:chExt cx="245610" cy="244891"/>
            </a:xfrm>
          </p:grpSpPr>
          <p:sp>
            <p:nvSpPr>
              <p:cNvPr id="805" name="Google Shape;805;p27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27"/>
            <p:cNvSpPr/>
            <p:nvPr/>
          </p:nvSpPr>
          <p:spPr>
            <a:xfrm>
              <a:off x="7419849" y="1783075"/>
              <a:ext cx="842897" cy="954176"/>
            </a:xfrm>
            <a:custGeom>
              <a:rect b="b" l="l" r="r" t="t"/>
              <a:pathLst>
                <a:path extrusionOk="0" h="6293" w="5559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rgbClr val="FF8A2D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8" name="Google Shape;808;p27"/>
            <p:cNvGrpSpPr/>
            <p:nvPr/>
          </p:nvGrpSpPr>
          <p:grpSpPr>
            <a:xfrm rot="-5573036">
              <a:off x="7691820" y="2976001"/>
              <a:ext cx="313402" cy="312484"/>
              <a:chOff x="3804994" y="2454571"/>
              <a:chExt cx="245610" cy="244891"/>
            </a:xfrm>
          </p:grpSpPr>
          <p:sp>
            <p:nvSpPr>
              <p:cNvPr id="809" name="Google Shape;809;p27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A2E4E8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1" name="Google Shape;811;p27"/>
            <p:cNvSpPr/>
            <p:nvPr/>
          </p:nvSpPr>
          <p:spPr>
            <a:xfrm>
              <a:off x="4096124" y="1783075"/>
              <a:ext cx="842897" cy="954176"/>
            </a:xfrm>
            <a:custGeom>
              <a:rect b="b" l="l" r="r" t="t"/>
              <a:pathLst>
                <a:path extrusionOk="0" h="6293" w="5559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rgbClr val="FF8A2D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27"/>
            <p:cNvGrpSpPr/>
            <p:nvPr/>
          </p:nvGrpSpPr>
          <p:grpSpPr>
            <a:xfrm>
              <a:off x="4360873" y="2976215"/>
              <a:ext cx="313399" cy="312480"/>
              <a:chOff x="3804994" y="2454571"/>
              <a:chExt cx="245610" cy="244891"/>
            </a:xfrm>
          </p:grpSpPr>
          <p:sp>
            <p:nvSpPr>
              <p:cNvPr id="813" name="Google Shape;813;p27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 rot="-9381908">
                <a:off x="3862007" y="2510866"/>
                <a:ext cx="131581" cy="131581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27"/>
            <p:cNvSpPr/>
            <p:nvPr/>
          </p:nvSpPr>
          <p:spPr>
            <a:xfrm>
              <a:off x="5757987" y="1783075"/>
              <a:ext cx="842897" cy="954176"/>
            </a:xfrm>
            <a:custGeom>
              <a:rect b="b" l="l" r="r" t="t"/>
              <a:pathLst>
                <a:path extrusionOk="0" h="6293" w="5559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rgbClr val="FF8A2D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27"/>
            <p:cNvGrpSpPr/>
            <p:nvPr/>
          </p:nvGrpSpPr>
          <p:grpSpPr>
            <a:xfrm>
              <a:off x="6022740" y="2976215"/>
              <a:ext cx="313399" cy="312480"/>
              <a:chOff x="3804994" y="2454571"/>
              <a:chExt cx="245610" cy="244891"/>
            </a:xfrm>
          </p:grpSpPr>
          <p:sp>
            <p:nvSpPr>
              <p:cNvPr id="817" name="Google Shape;817;p27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27"/>
            <p:cNvSpPr/>
            <p:nvPr/>
          </p:nvSpPr>
          <p:spPr>
            <a:xfrm>
              <a:off x="2434262" y="1783075"/>
              <a:ext cx="842897" cy="954176"/>
            </a:xfrm>
            <a:custGeom>
              <a:rect b="b" l="l" r="r" t="t"/>
              <a:pathLst>
                <a:path extrusionOk="0" h="6293" w="5559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rgbClr val="FF8A2D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0" name="Google Shape;820;p27"/>
            <p:cNvGrpSpPr/>
            <p:nvPr/>
          </p:nvGrpSpPr>
          <p:grpSpPr>
            <a:xfrm>
              <a:off x="2701005" y="2976215"/>
              <a:ext cx="313399" cy="312480"/>
              <a:chOff x="3751105" y="2454571"/>
              <a:chExt cx="245610" cy="244891"/>
            </a:xfrm>
          </p:grpSpPr>
          <p:sp>
            <p:nvSpPr>
              <p:cNvPr id="821" name="Google Shape;821;p27"/>
              <p:cNvSpPr/>
              <p:nvPr/>
            </p:nvSpPr>
            <p:spPr>
              <a:xfrm>
                <a:off x="3751105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3808121" y="2510868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2248601" y="2211178"/>
            <a:ext cx="210" cy="21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FF93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699900" y="4209670"/>
            <a:ext cx="45273" cy="45063"/>
          </a:xfrm>
          <a:custGeom>
            <a:rect b="b" l="l" r="r" t="t"/>
            <a:pathLst>
              <a:path extrusionOk="0" h="215" w="216">
                <a:moveTo>
                  <a:pt x="109" y="0"/>
                </a:moveTo>
                <a:cubicBezTo>
                  <a:pt x="50" y="0"/>
                  <a:pt x="1" y="48"/>
                  <a:pt x="1" y="107"/>
                </a:cubicBezTo>
                <a:cubicBezTo>
                  <a:pt x="1" y="166"/>
                  <a:pt x="50" y="215"/>
                  <a:pt x="109" y="215"/>
                </a:cubicBezTo>
                <a:cubicBezTo>
                  <a:pt x="168" y="215"/>
                  <a:pt x="216" y="166"/>
                  <a:pt x="216" y="107"/>
                </a:cubicBezTo>
                <a:cubicBezTo>
                  <a:pt x="216" y="48"/>
                  <a:pt x="168" y="0"/>
                  <a:pt x="109" y="0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852905" y="3779161"/>
            <a:ext cx="207918" cy="215883"/>
          </a:xfrm>
          <a:custGeom>
            <a:rect b="b" l="l" r="r" t="t"/>
            <a:pathLst>
              <a:path extrusionOk="0" h="1030" w="992">
                <a:moveTo>
                  <a:pt x="497" y="96"/>
                </a:moveTo>
                <a:cubicBezTo>
                  <a:pt x="718" y="96"/>
                  <a:pt x="896" y="284"/>
                  <a:pt x="896" y="516"/>
                </a:cubicBezTo>
                <a:cubicBezTo>
                  <a:pt x="896" y="746"/>
                  <a:pt x="718" y="934"/>
                  <a:pt x="497" y="934"/>
                </a:cubicBezTo>
                <a:cubicBezTo>
                  <a:pt x="277" y="934"/>
                  <a:pt x="96" y="746"/>
                  <a:pt x="96" y="516"/>
                </a:cubicBezTo>
                <a:cubicBezTo>
                  <a:pt x="96" y="284"/>
                  <a:pt x="277" y="96"/>
                  <a:pt x="497" y="96"/>
                </a:cubicBezTo>
                <a:close/>
                <a:moveTo>
                  <a:pt x="497" y="1"/>
                </a:moveTo>
                <a:cubicBezTo>
                  <a:pt x="223" y="1"/>
                  <a:pt x="1" y="231"/>
                  <a:pt x="1" y="516"/>
                </a:cubicBezTo>
                <a:cubicBezTo>
                  <a:pt x="1" y="799"/>
                  <a:pt x="223" y="1029"/>
                  <a:pt x="497" y="1029"/>
                </a:cubicBezTo>
                <a:cubicBezTo>
                  <a:pt x="769" y="1029"/>
                  <a:pt x="992" y="799"/>
                  <a:pt x="992" y="516"/>
                </a:cubicBezTo>
                <a:cubicBezTo>
                  <a:pt x="992" y="231"/>
                  <a:pt x="769" y="1"/>
                  <a:pt x="49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8"/>
          <p:cNvSpPr/>
          <p:nvPr/>
        </p:nvSpPr>
        <p:spPr>
          <a:xfrm>
            <a:off x="826705" y="3967797"/>
            <a:ext cx="260527" cy="318584"/>
          </a:xfrm>
          <a:custGeom>
            <a:rect b="b" l="l" r="r" t="t"/>
            <a:pathLst>
              <a:path extrusionOk="0" h="1520" w="1243">
                <a:moveTo>
                  <a:pt x="622" y="95"/>
                </a:moveTo>
                <a:cubicBezTo>
                  <a:pt x="911" y="95"/>
                  <a:pt x="1147" y="331"/>
                  <a:pt x="1147" y="622"/>
                </a:cubicBezTo>
                <a:lnTo>
                  <a:pt x="1147" y="1424"/>
                </a:lnTo>
                <a:lnTo>
                  <a:pt x="96" y="1424"/>
                </a:lnTo>
                <a:lnTo>
                  <a:pt x="96" y="622"/>
                </a:lnTo>
                <a:cubicBezTo>
                  <a:pt x="96" y="331"/>
                  <a:pt x="331" y="95"/>
                  <a:pt x="622" y="95"/>
                </a:cubicBezTo>
                <a:close/>
                <a:moveTo>
                  <a:pt x="622" y="0"/>
                </a:moveTo>
                <a:cubicBezTo>
                  <a:pt x="278" y="0"/>
                  <a:pt x="0" y="278"/>
                  <a:pt x="0" y="622"/>
                </a:cubicBezTo>
                <a:lnTo>
                  <a:pt x="0" y="1519"/>
                </a:lnTo>
                <a:lnTo>
                  <a:pt x="1242" y="1519"/>
                </a:lnTo>
                <a:lnTo>
                  <a:pt x="1242" y="622"/>
                </a:lnTo>
                <a:cubicBezTo>
                  <a:pt x="1242" y="278"/>
                  <a:pt x="964" y="0"/>
                  <a:pt x="62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1098551" y="3779161"/>
            <a:ext cx="207709" cy="215883"/>
          </a:xfrm>
          <a:custGeom>
            <a:rect b="b" l="l" r="r" t="t"/>
            <a:pathLst>
              <a:path extrusionOk="0" h="1030" w="991">
                <a:moveTo>
                  <a:pt x="496" y="96"/>
                </a:moveTo>
                <a:cubicBezTo>
                  <a:pt x="717" y="96"/>
                  <a:pt x="896" y="284"/>
                  <a:pt x="896" y="516"/>
                </a:cubicBezTo>
                <a:cubicBezTo>
                  <a:pt x="896" y="746"/>
                  <a:pt x="717" y="934"/>
                  <a:pt x="496" y="934"/>
                </a:cubicBezTo>
                <a:cubicBezTo>
                  <a:pt x="276" y="934"/>
                  <a:pt x="95" y="746"/>
                  <a:pt x="95" y="516"/>
                </a:cubicBezTo>
                <a:cubicBezTo>
                  <a:pt x="95" y="284"/>
                  <a:pt x="276" y="96"/>
                  <a:pt x="496" y="96"/>
                </a:cubicBezTo>
                <a:close/>
                <a:moveTo>
                  <a:pt x="496" y="1"/>
                </a:moveTo>
                <a:cubicBezTo>
                  <a:pt x="223" y="1"/>
                  <a:pt x="0" y="231"/>
                  <a:pt x="0" y="516"/>
                </a:cubicBezTo>
                <a:cubicBezTo>
                  <a:pt x="0" y="799"/>
                  <a:pt x="223" y="1029"/>
                  <a:pt x="496" y="1029"/>
                </a:cubicBezTo>
                <a:cubicBezTo>
                  <a:pt x="768" y="1029"/>
                  <a:pt x="991" y="799"/>
                  <a:pt x="991" y="516"/>
                </a:cubicBezTo>
                <a:cubicBezTo>
                  <a:pt x="991" y="231"/>
                  <a:pt x="768" y="1"/>
                  <a:pt x="49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072142" y="3967797"/>
            <a:ext cx="260527" cy="318584"/>
          </a:xfrm>
          <a:custGeom>
            <a:rect b="b" l="l" r="r" t="t"/>
            <a:pathLst>
              <a:path extrusionOk="0" h="1520" w="1243">
                <a:moveTo>
                  <a:pt x="965" y="95"/>
                </a:moveTo>
                <a:cubicBezTo>
                  <a:pt x="1065" y="95"/>
                  <a:pt x="1147" y="179"/>
                  <a:pt x="1147" y="280"/>
                </a:cubicBezTo>
                <a:lnTo>
                  <a:pt x="1147" y="1424"/>
                </a:lnTo>
                <a:lnTo>
                  <a:pt x="96" y="1424"/>
                </a:lnTo>
                <a:lnTo>
                  <a:pt x="96" y="280"/>
                </a:lnTo>
                <a:cubicBezTo>
                  <a:pt x="96" y="179"/>
                  <a:pt x="179" y="95"/>
                  <a:pt x="280" y="95"/>
                </a:cubicBezTo>
                <a:close/>
                <a:moveTo>
                  <a:pt x="280" y="0"/>
                </a:moveTo>
                <a:cubicBezTo>
                  <a:pt x="126" y="2"/>
                  <a:pt x="3" y="126"/>
                  <a:pt x="1" y="280"/>
                </a:cubicBezTo>
                <a:lnTo>
                  <a:pt x="1" y="1519"/>
                </a:lnTo>
                <a:lnTo>
                  <a:pt x="1242" y="1519"/>
                </a:lnTo>
                <a:lnTo>
                  <a:pt x="1242" y="280"/>
                </a:lnTo>
                <a:cubicBezTo>
                  <a:pt x="1242" y="126"/>
                  <a:pt x="1117" y="0"/>
                  <a:pt x="9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1192449" y="4088104"/>
            <a:ext cx="140219" cy="23265"/>
          </a:xfrm>
          <a:custGeom>
            <a:rect b="b" l="l" r="r" t="t"/>
            <a:pathLst>
              <a:path extrusionOk="0" h="111" w="669">
                <a:moveTo>
                  <a:pt x="1" y="0"/>
                </a:moveTo>
                <a:lnTo>
                  <a:pt x="668" y="0"/>
                </a:lnTo>
                <a:lnTo>
                  <a:pt x="668" y="111"/>
                </a:lnTo>
                <a:lnTo>
                  <a:pt x="1" y="1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2226384" y="4209670"/>
            <a:ext cx="45063" cy="45063"/>
          </a:xfrm>
          <a:custGeom>
            <a:rect b="b" l="l" r="r" t="t"/>
            <a:pathLst>
              <a:path extrusionOk="0" h="215" w="215">
                <a:moveTo>
                  <a:pt x="215" y="107"/>
                </a:moveTo>
                <a:cubicBezTo>
                  <a:pt x="215" y="166"/>
                  <a:pt x="167" y="215"/>
                  <a:pt x="107" y="215"/>
                </a:cubicBezTo>
                <a:cubicBezTo>
                  <a:pt x="48" y="215"/>
                  <a:pt x="0" y="166"/>
                  <a:pt x="0" y="107"/>
                </a:cubicBezTo>
                <a:cubicBezTo>
                  <a:pt x="0" y="48"/>
                  <a:pt x="48" y="0"/>
                  <a:pt x="107" y="0"/>
                </a:cubicBezTo>
                <a:cubicBezTo>
                  <a:pt x="167" y="0"/>
                  <a:pt x="215" y="48"/>
                  <a:pt x="215" y="107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2397204" y="3812696"/>
            <a:ext cx="476829" cy="452096"/>
          </a:xfrm>
          <a:custGeom>
            <a:rect b="b" l="l" r="r" t="t"/>
            <a:pathLst>
              <a:path extrusionOk="0" h="2157" w="2275">
                <a:moveTo>
                  <a:pt x="1134" y="2157"/>
                </a:moveTo>
                <a:lnTo>
                  <a:pt x="1134" y="2157"/>
                </a:lnTo>
                <a:cubicBezTo>
                  <a:pt x="1014" y="2157"/>
                  <a:pt x="904" y="2082"/>
                  <a:pt x="862" y="1970"/>
                </a:cubicBezTo>
                <a:cubicBezTo>
                  <a:pt x="824" y="1873"/>
                  <a:pt x="718" y="1820"/>
                  <a:pt x="619" y="1850"/>
                </a:cubicBezTo>
                <a:cubicBezTo>
                  <a:pt x="364" y="1926"/>
                  <a:pt x="147" y="1653"/>
                  <a:pt x="280" y="1423"/>
                </a:cubicBezTo>
                <a:cubicBezTo>
                  <a:pt x="332" y="1333"/>
                  <a:pt x="305" y="1219"/>
                  <a:pt x="221" y="1158"/>
                </a:cubicBezTo>
                <a:cubicBezTo>
                  <a:pt x="1" y="1008"/>
                  <a:pt x="81" y="666"/>
                  <a:pt x="343" y="628"/>
                </a:cubicBezTo>
                <a:cubicBezTo>
                  <a:pt x="446" y="611"/>
                  <a:pt x="520" y="519"/>
                  <a:pt x="512" y="417"/>
                </a:cubicBezTo>
                <a:cubicBezTo>
                  <a:pt x="493" y="151"/>
                  <a:pt x="811" y="0"/>
                  <a:pt x="1007" y="181"/>
                </a:cubicBezTo>
                <a:cubicBezTo>
                  <a:pt x="1083" y="251"/>
                  <a:pt x="1199" y="251"/>
                  <a:pt x="1275" y="181"/>
                </a:cubicBezTo>
                <a:cubicBezTo>
                  <a:pt x="1470" y="0"/>
                  <a:pt x="1786" y="153"/>
                  <a:pt x="1767" y="419"/>
                </a:cubicBezTo>
                <a:cubicBezTo>
                  <a:pt x="1759" y="521"/>
                  <a:pt x="1832" y="615"/>
                  <a:pt x="1934" y="630"/>
                </a:cubicBezTo>
                <a:cubicBezTo>
                  <a:pt x="2199" y="672"/>
                  <a:pt x="2275" y="1014"/>
                  <a:pt x="2054" y="1164"/>
                </a:cubicBezTo>
                <a:cubicBezTo>
                  <a:pt x="1969" y="1221"/>
                  <a:pt x="1942" y="1335"/>
                  <a:pt x="1993" y="1425"/>
                </a:cubicBezTo>
                <a:cubicBezTo>
                  <a:pt x="2132" y="1656"/>
                  <a:pt x="1908" y="1938"/>
                  <a:pt x="1651" y="1856"/>
                </a:cubicBezTo>
                <a:lnTo>
                  <a:pt x="1651" y="1856"/>
                </a:lnTo>
                <a:cubicBezTo>
                  <a:pt x="1552" y="1826"/>
                  <a:pt x="1446" y="1875"/>
                  <a:pt x="1408" y="1972"/>
                </a:cubicBezTo>
                <a:cubicBezTo>
                  <a:pt x="1364" y="2084"/>
                  <a:pt x="1256" y="2157"/>
                  <a:pt x="1134" y="2157"/>
                </a:cubicBezTo>
                <a:close/>
                <a:moveTo>
                  <a:pt x="674" y="1748"/>
                </a:moveTo>
                <a:cubicBezTo>
                  <a:pt x="795" y="1748"/>
                  <a:pt x="904" y="1822"/>
                  <a:pt x="950" y="1934"/>
                </a:cubicBezTo>
                <a:cubicBezTo>
                  <a:pt x="978" y="2012"/>
                  <a:pt x="1050" y="2061"/>
                  <a:pt x="1134" y="2061"/>
                </a:cubicBezTo>
                <a:lnTo>
                  <a:pt x="1134" y="2061"/>
                </a:lnTo>
                <a:cubicBezTo>
                  <a:pt x="1214" y="2061"/>
                  <a:pt x="1288" y="2012"/>
                  <a:pt x="1318" y="1936"/>
                </a:cubicBezTo>
                <a:cubicBezTo>
                  <a:pt x="1375" y="1793"/>
                  <a:pt x="1531" y="1719"/>
                  <a:pt x="1678" y="1765"/>
                </a:cubicBezTo>
                <a:lnTo>
                  <a:pt x="1678" y="1765"/>
                </a:lnTo>
                <a:cubicBezTo>
                  <a:pt x="1851" y="1820"/>
                  <a:pt x="2001" y="1632"/>
                  <a:pt x="1910" y="1476"/>
                </a:cubicBezTo>
                <a:cubicBezTo>
                  <a:pt x="1834" y="1341"/>
                  <a:pt x="1874" y="1174"/>
                  <a:pt x="1999" y="1086"/>
                </a:cubicBezTo>
                <a:cubicBezTo>
                  <a:pt x="2149" y="985"/>
                  <a:pt x="2096" y="753"/>
                  <a:pt x="1919" y="725"/>
                </a:cubicBezTo>
                <a:cubicBezTo>
                  <a:pt x="1767" y="702"/>
                  <a:pt x="1661" y="565"/>
                  <a:pt x="1670" y="413"/>
                </a:cubicBezTo>
                <a:cubicBezTo>
                  <a:pt x="1685" y="232"/>
                  <a:pt x="1470" y="130"/>
                  <a:pt x="1337" y="251"/>
                </a:cubicBezTo>
                <a:cubicBezTo>
                  <a:pt x="1225" y="354"/>
                  <a:pt x="1052" y="354"/>
                  <a:pt x="940" y="251"/>
                </a:cubicBezTo>
                <a:cubicBezTo>
                  <a:pt x="807" y="132"/>
                  <a:pt x="596" y="232"/>
                  <a:pt x="607" y="411"/>
                </a:cubicBezTo>
                <a:cubicBezTo>
                  <a:pt x="617" y="563"/>
                  <a:pt x="508" y="698"/>
                  <a:pt x="356" y="723"/>
                </a:cubicBezTo>
                <a:cubicBezTo>
                  <a:pt x="179" y="750"/>
                  <a:pt x="124" y="980"/>
                  <a:pt x="275" y="1082"/>
                </a:cubicBezTo>
                <a:cubicBezTo>
                  <a:pt x="400" y="1170"/>
                  <a:pt x="438" y="1339"/>
                  <a:pt x="362" y="1472"/>
                </a:cubicBezTo>
                <a:cubicBezTo>
                  <a:pt x="271" y="1626"/>
                  <a:pt x="419" y="1812"/>
                  <a:pt x="590" y="1761"/>
                </a:cubicBezTo>
                <a:cubicBezTo>
                  <a:pt x="617" y="1753"/>
                  <a:pt x="645" y="1748"/>
                  <a:pt x="674" y="174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2539100" y="3952915"/>
            <a:ext cx="168724" cy="168514"/>
          </a:xfrm>
          <a:custGeom>
            <a:rect b="b" l="l" r="r" t="t"/>
            <a:pathLst>
              <a:path extrusionOk="0" h="804" w="805">
                <a:moveTo>
                  <a:pt x="461" y="803"/>
                </a:moveTo>
                <a:cubicBezTo>
                  <a:pt x="155" y="803"/>
                  <a:pt x="1" y="432"/>
                  <a:pt x="217" y="217"/>
                </a:cubicBezTo>
                <a:cubicBezTo>
                  <a:pt x="434" y="1"/>
                  <a:pt x="805" y="155"/>
                  <a:pt x="805" y="461"/>
                </a:cubicBezTo>
                <a:cubicBezTo>
                  <a:pt x="803" y="649"/>
                  <a:pt x="649" y="803"/>
                  <a:pt x="461" y="803"/>
                </a:cubicBezTo>
                <a:close/>
                <a:moveTo>
                  <a:pt x="461" y="212"/>
                </a:moveTo>
                <a:cubicBezTo>
                  <a:pt x="238" y="212"/>
                  <a:pt x="128" y="480"/>
                  <a:pt x="284" y="636"/>
                </a:cubicBezTo>
                <a:cubicBezTo>
                  <a:pt x="442" y="792"/>
                  <a:pt x="710" y="681"/>
                  <a:pt x="710" y="461"/>
                </a:cubicBezTo>
                <a:cubicBezTo>
                  <a:pt x="708" y="322"/>
                  <a:pt x="598" y="212"/>
                  <a:pt x="461" y="21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5411606" y="2211178"/>
            <a:ext cx="210" cy="21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FF63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4076692" y="3791527"/>
            <a:ext cx="352329" cy="421915"/>
          </a:xfrm>
          <a:custGeom>
            <a:rect b="b" l="l" r="r" t="t"/>
            <a:pathLst>
              <a:path extrusionOk="0" h="2013" w="1681">
                <a:moveTo>
                  <a:pt x="1270" y="2012"/>
                </a:moveTo>
                <a:lnTo>
                  <a:pt x="409" y="2012"/>
                </a:lnTo>
                <a:lnTo>
                  <a:pt x="409" y="1419"/>
                </a:lnTo>
                <a:cubicBezTo>
                  <a:pt x="126" y="1229"/>
                  <a:pt x="0" y="877"/>
                  <a:pt x="99" y="550"/>
                </a:cubicBezTo>
                <a:cubicBezTo>
                  <a:pt x="198" y="223"/>
                  <a:pt x="498" y="1"/>
                  <a:pt x="840" y="1"/>
                </a:cubicBezTo>
                <a:cubicBezTo>
                  <a:pt x="1181" y="1"/>
                  <a:pt x="1481" y="223"/>
                  <a:pt x="1580" y="550"/>
                </a:cubicBezTo>
                <a:cubicBezTo>
                  <a:pt x="1681" y="877"/>
                  <a:pt x="1553" y="1229"/>
                  <a:pt x="1270" y="1419"/>
                </a:cubicBezTo>
                <a:close/>
                <a:moveTo>
                  <a:pt x="504" y="1917"/>
                </a:moveTo>
                <a:lnTo>
                  <a:pt x="1175" y="1917"/>
                </a:lnTo>
                <a:lnTo>
                  <a:pt x="1175" y="1366"/>
                </a:lnTo>
                <a:lnTo>
                  <a:pt x="1198" y="1353"/>
                </a:lnTo>
                <a:cubicBezTo>
                  <a:pt x="1457" y="1191"/>
                  <a:pt x="1576" y="881"/>
                  <a:pt x="1493" y="588"/>
                </a:cubicBezTo>
                <a:cubicBezTo>
                  <a:pt x="1409" y="297"/>
                  <a:pt x="1143" y="96"/>
                  <a:pt x="840" y="96"/>
                </a:cubicBezTo>
                <a:cubicBezTo>
                  <a:pt x="536" y="96"/>
                  <a:pt x="270" y="297"/>
                  <a:pt x="186" y="588"/>
                </a:cubicBezTo>
                <a:cubicBezTo>
                  <a:pt x="105" y="881"/>
                  <a:pt x="224" y="1191"/>
                  <a:pt x="481" y="1353"/>
                </a:cubicBezTo>
                <a:lnTo>
                  <a:pt x="504" y="13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4242482" y="4016632"/>
            <a:ext cx="20121" cy="170820"/>
          </a:xfrm>
          <a:custGeom>
            <a:rect b="b" l="l" r="r" t="t"/>
            <a:pathLst>
              <a:path extrusionOk="0" h="815" w="96">
                <a:moveTo>
                  <a:pt x="0" y="1"/>
                </a:moveTo>
                <a:lnTo>
                  <a:pt x="95" y="1"/>
                </a:lnTo>
                <a:lnTo>
                  <a:pt x="95" y="815"/>
                </a:lnTo>
                <a:lnTo>
                  <a:pt x="0" y="81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4164303" y="4244672"/>
            <a:ext cx="176689" cy="20121"/>
          </a:xfrm>
          <a:custGeom>
            <a:rect b="b" l="l" r="r" t="t"/>
            <a:pathLst>
              <a:path extrusionOk="0" h="96" w="843">
                <a:moveTo>
                  <a:pt x="0" y="0"/>
                </a:moveTo>
                <a:lnTo>
                  <a:pt x="0" y="96"/>
                </a:lnTo>
                <a:lnTo>
                  <a:pt x="843" y="96"/>
                </a:lnTo>
                <a:lnTo>
                  <a:pt x="84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4210205" y="4295604"/>
            <a:ext cx="84676" cy="20121"/>
          </a:xfrm>
          <a:custGeom>
            <a:rect b="b" l="l" r="r" t="t"/>
            <a:pathLst>
              <a:path extrusionOk="0" h="96" w="404">
                <a:moveTo>
                  <a:pt x="0" y="1"/>
                </a:moveTo>
                <a:lnTo>
                  <a:pt x="0" y="96"/>
                </a:lnTo>
                <a:lnTo>
                  <a:pt x="403" y="96"/>
                </a:lnTo>
                <a:lnTo>
                  <a:pt x="403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8"/>
          <p:cNvSpPr/>
          <p:nvPr/>
        </p:nvSpPr>
        <p:spPr>
          <a:xfrm>
            <a:off x="6925933" y="2211178"/>
            <a:ext cx="210" cy="21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70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5536242" y="3977648"/>
            <a:ext cx="235375" cy="247741"/>
          </a:xfrm>
          <a:custGeom>
            <a:rect b="b" l="l" r="r" t="t"/>
            <a:pathLst>
              <a:path extrusionOk="0" h="1182" w="1123">
                <a:moveTo>
                  <a:pt x="742" y="137"/>
                </a:moveTo>
                <a:lnTo>
                  <a:pt x="989" y="350"/>
                </a:lnTo>
                <a:lnTo>
                  <a:pt x="381" y="1046"/>
                </a:lnTo>
                <a:lnTo>
                  <a:pt x="134" y="831"/>
                </a:lnTo>
                <a:lnTo>
                  <a:pt x="742" y="137"/>
                </a:lnTo>
                <a:close/>
                <a:moveTo>
                  <a:pt x="733" y="1"/>
                </a:moveTo>
                <a:lnTo>
                  <a:pt x="1" y="841"/>
                </a:lnTo>
                <a:lnTo>
                  <a:pt x="390" y="1181"/>
                </a:lnTo>
                <a:lnTo>
                  <a:pt x="1122" y="341"/>
                </a:lnTo>
                <a:lnTo>
                  <a:pt x="73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5617565" y="3741643"/>
            <a:ext cx="378319" cy="365743"/>
          </a:xfrm>
          <a:custGeom>
            <a:rect b="b" l="l" r="r" t="t"/>
            <a:pathLst>
              <a:path extrusionOk="0" h="1745" w="1805">
                <a:moveTo>
                  <a:pt x="902" y="1"/>
                </a:moveTo>
                <a:cubicBezTo>
                  <a:pt x="882" y="1"/>
                  <a:pt x="863" y="2"/>
                  <a:pt x="843" y="3"/>
                </a:cubicBezTo>
                <a:cubicBezTo>
                  <a:pt x="364" y="37"/>
                  <a:pt x="0" y="452"/>
                  <a:pt x="33" y="933"/>
                </a:cubicBezTo>
                <a:cubicBezTo>
                  <a:pt x="64" y="1392"/>
                  <a:pt x="448" y="1745"/>
                  <a:pt x="903" y="1745"/>
                </a:cubicBezTo>
                <a:cubicBezTo>
                  <a:pt x="923" y="1745"/>
                  <a:pt x="943" y="1744"/>
                  <a:pt x="962" y="1743"/>
                </a:cubicBezTo>
                <a:cubicBezTo>
                  <a:pt x="1442" y="1708"/>
                  <a:pt x="1805" y="1294"/>
                  <a:pt x="1771" y="813"/>
                </a:cubicBezTo>
                <a:cubicBezTo>
                  <a:pt x="1740" y="354"/>
                  <a:pt x="1356" y="1"/>
                  <a:pt x="9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"/>
          <p:cNvSpPr/>
          <p:nvPr/>
        </p:nvSpPr>
        <p:spPr>
          <a:xfrm>
            <a:off x="5611906" y="3733679"/>
            <a:ext cx="392781" cy="385655"/>
          </a:xfrm>
          <a:custGeom>
            <a:rect b="b" l="l" r="r" t="t"/>
            <a:pathLst>
              <a:path extrusionOk="0" h="1840" w="1874">
                <a:moveTo>
                  <a:pt x="931" y="96"/>
                </a:moveTo>
                <a:cubicBezTo>
                  <a:pt x="1379" y="96"/>
                  <a:pt x="1744" y="457"/>
                  <a:pt x="1752" y="904"/>
                </a:cubicBezTo>
                <a:cubicBezTo>
                  <a:pt x="1760" y="1353"/>
                  <a:pt x="1406" y="1724"/>
                  <a:pt x="957" y="1739"/>
                </a:cubicBezTo>
                <a:cubicBezTo>
                  <a:pt x="948" y="1739"/>
                  <a:pt x="938" y="1739"/>
                  <a:pt x="929" y="1739"/>
                </a:cubicBezTo>
                <a:cubicBezTo>
                  <a:pt x="494" y="1739"/>
                  <a:pt x="131" y="1398"/>
                  <a:pt x="109" y="959"/>
                </a:cubicBezTo>
                <a:cubicBezTo>
                  <a:pt x="86" y="512"/>
                  <a:pt x="427" y="128"/>
                  <a:pt x="875" y="98"/>
                </a:cubicBezTo>
                <a:cubicBezTo>
                  <a:pt x="894" y="96"/>
                  <a:pt x="912" y="96"/>
                  <a:pt x="931" y="96"/>
                </a:cubicBezTo>
                <a:close/>
                <a:moveTo>
                  <a:pt x="930" y="0"/>
                </a:moveTo>
                <a:cubicBezTo>
                  <a:pt x="920" y="0"/>
                  <a:pt x="909" y="1"/>
                  <a:pt x="898" y="1"/>
                </a:cubicBezTo>
                <a:cubicBezTo>
                  <a:pt x="396" y="18"/>
                  <a:pt x="1" y="433"/>
                  <a:pt x="10" y="935"/>
                </a:cubicBezTo>
                <a:cubicBezTo>
                  <a:pt x="18" y="1436"/>
                  <a:pt x="427" y="1840"/>
                  <a:pt x="929" y="1840"/>
                </a:cubicBezTo>
                <a:cubicBezTo>
                  <a:pt x="950" y="1840"/>
                  <a:pt x="970" y="1838"/>
                  <a:pt x="991" y="1838"/>
                </a:cubicBezTo>
                <a:cubicBezTo>
                  <a:pt x="1493" y="1803"/>
                  <a:pt x="1874" y="1374"/>
                  <a:pt x="1847" y="872"/>
                </a:cubicBezTo>
                <a:cubicBezTo>
                  <a:pt x="1823" y="382"/>
                  <a:pt x="1418" y="0"/>
                  <a:pt x="93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5606876" y="3774969"/>
            <a:ext cx="383349" cy="302865"/>
          </a:xfrm>
          <a:custGeom>
            <a:rect b="b" l="l" r="r" t="t"/>
            <a:pathLst>
              <a:path extrusionOk="0" h="1445" w="1829">
                <a:moveTo>
                  <a:pt x="955" y="95"/>
                </a:moveTo>
                <a:cubicBezTo>
                  <a:pt x="1236" y="95"/>
                  <a:pt x="1485" y="284"/>
                  <a:pt x="1559" y="559"/>
                </a:cubicBezTo>
                <a:cubicBezTo>
                  <a:pt x="1637" y="848"/>
                  <a:pt x="1500" y="1150"/>
                  <a:pt x="1232" y="1283"/>
                </a:cubicBezTo>
                <a:cubicBezTo>
                  <a:pt x="1143" y="1328"/>
                  <a:pt x="1048" y="1350"/>
                  <a:pt x="954" y="1350"/>
                </a:cubicBezTo>
                <a:cubicBezTo>
                  <a:pt x="765" y="1350"/>
                  <a:pt x="579" y="1264"/>
                  <a:pt x="456" y="1106"/>
                </a:cubicBezTo>
                <a:cubicBezTo>
                  <a:pt x="274" y="869"/>
                  <a:pt x="283" y="536"/>
                  <a:pt x="481" y="310"/>
                </a:cubicBezTo>
                <a:cubicBezTo>
                  <a:pt x="589" y="184"/>
                  <a:pt x="745" y="108"/>
                  <a:pt x="911" y="97"/>
                </a:cubicBezTo>
                <a:cubicBezTo>
                  <a:pt x="926" y="96"/>
                  <a:pt x="940" y="95"/>
                  <a:pt x="955" y="95"/>
                </a:cubicBezTo>
                <a:close/>
                <a:moveTo>
                  <a:pt x="953" y="0"/>
                </a:moveTo>
                <a:cubicBezTo>
                  <a:pt x="755" y="0"/>
                  <a:pt x="556" y="80"/>
                  <a:pt x="409" y="249"/>
                </a:cubicBezTo>
                <a:cubicBezTo>
                  <a:pt x="0" y="715"/>
                  <a:pt x="333" y="1445"/>
                  <a:pt x="953" y="1445"/>
                </a:cubicBezTo>
                <a:cubicBezTo>
                  <a:pt x="954" y="1445"/>
                  <a:pt x="954" y="1445"/>
                  <a:pt x="955" y="1445"/>
                </a:cubicBezTo>
                <a:cubicBezTo>
                  <a:pt x="1481" y="1445"/>
                  <a:pt x="1829" y="902"/>
                  <a:pt x="1612" y="424"/>
                </a:cubicBezTo>
                <a:cubicBezTo>
                  <a:pt x="1487" y="148"/>
                  <a:pt x="1221" y="0"/>
                  <a:pt x="9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8"/>
          <p:cNvSpPr/>
          <p:nvPr/>
        </p:nvSpPr>
        <p:spPr>
          <a:xfrm>
            <a:off x="5891716" y="3872850"/>
            <a:ext cx="34793" cy="83419"/>
          </a:xfrm>
          <a:custGeom>
            <a:rect b="b" l="l" r="r" t="t"/>
            <a:pathLst>
              <a:path extrusionOk="0" h="398" w="166">
                <a:moveTo>
                  <a:pt x="130" y="398"/>
                </a:moveTo>
                <a:lnTo>
                  <a:pt x="39" y="375"/>
                </a:lnTo>
                <a:cubicBezTo>
                  <a:pt x="67" y="265"/>
                  <a:pt x="54" y="147"/>
                  <a:pt x="1" y="46"/>
                </a:cubicBezTo>
                <a:lnTo>
                  <a:pt x="86" y="1"/>
                </a:lnTo>
                <a:cubicBezTo>
                  <a:pt x="149" y="124"/>
                  <a:pt x="166" y="265"/>
                  <a:pt x="130" y="39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8"/>
          <p:cNvSpPr/>
          <p:nvPr/>
        </p:nvSpPr>
        <p:spPr>
          <a:xfrm>
            <a:off x="7146846" y="3769729"/>
            <a:ext cx="318584" cy="415836"/>
          </a:xfrm>
          <a:custGeom>
            <a:rect b="b" l="l" r="r" t="t"/>
            <a:pathLst>
              <a:path extrusionOk="0" h="1984" w="1520">
                <a:moveTo>
                  <a:pt x="1424" y="95"/>
                </a:moveTo>
                <a:lnTo>
                  <a:pt x="1424" y="1888"/>
                </a:lnTo>
                <a:lnTo>
                  <a:pt x="95" y="1888"/>
                </a:lnTo>
                <a:lnTo>
                  <a:pt x="95" y="95"/>
                </a:lnTo>
                <a:close/>
                <a:moveTo>
                  <a:pt x="0" y="0"/>
                </a:moveTo>
                <a:lnTo>
                  <a:pt x="0" y="1983"/>
                </a:lnTo>
                <a:lnTo>
                  <a:pt x="1519" y="1983"/>
                </a:lnTo>
                <a:lnTo>
                  <a:pt x="1519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8"/>
          <p:cNvSpPr/>
          <p:nvPr/>
        </p:nvSpPr>
        <p:spPr>
          <a:xfrm>
            <a:off x="7229637" y="3716701"/>
            <a:ext cx="298673" cy="395925"/>
          </a:xfrm>
          <a:custGeom>
            <a:rect b="b" l="l" r="r" t="t"/>
            <a:pathLst>
              <a:path extrusionOk="0" h="1889" w="1425">
                <a:moveTo>
                  <a:pt x="1" y="0"/>
                </a:moveTo>
                <a:lnTo>
                  <a:pt x="1" y="1888"/>
                </a:lnTo>
                <a:lnTo>
                  <a:pt x="1425" y="1888"/>
                </a:lnTo>
                <a:lnTo>
                  <a:pt x="14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>
            <a:off x="7219366" y="3706641"/>
            <a:ext cx="319004" cy="415836"/>
          </a:xfrm>
          <a:custGeom>
            <a:rect b="b" l="l" r="r" t="t"/>
            <a:pathLst>
              <a:path extrusionOk="0" h="1984" w="1522">
                <a:moveTo>
                  <a:pt x="1426" y="96"/>
                </a:moveTo>
                <a:lnTo>
                  <a:pt x="1426" y="1889"/>
                </a:lnTo>
                <a:lnTo>
                  <a:pt x="95" y="1889"/>
                </a:lnTo>
                <a:lnTo>
                  <a:pt x="95" y="96"/>
                </a:lnTo>
                <a:close/>
                <a:moveTo>
                  <a:pt x="0" y="1"/>
                </a:moveTo>
                <a:lnTo>
                  <a:pt x="0" y="1984"/>
                </a:lnTo>
                <a:lnTo>
                  <a:pt x="1521" y="1984"/>
                </a:lnTo>
                <a:lnTo>
                  <a:pt x="1521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"/>
          <p:cNvSpPr/>
          <p:nvPr/>
        </p:nvSpPr>
        <p:spPr>
          <a:xfrm>
            <a:off x="7304253" y="3791527"/>
            <a:ext cx="149651" cy="20121"/>
          </a:xfrm>
          <a:custGeom>
            <a:rect b="b" l="l" r="r" t="t"/>
            <a:pathLst>
              <a:path extrusionOk="0" h="96" w="714">
                <a:moveTo>
                  <a:pt x="0" y="1"/>
                </a:moveTo>
                <a:lnTo>
                  <a:pt x="713" y="1"/>
                </a:lnTo>
                <a:lnTo>
                  <a:pt x="713" y="96"/>
                </a:lnTo>
                <a:lnTo>
                  <a:pt x="0" y="9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8"/>
          <p:cNvSpPr/>
          <p:nvPr/>
        </p:nvSpPr>
        <p:spPr>
          <a:xfrm>
            <a:off x="7304253" y="3967378"/>
            <a:ext cx="149651" cy="20121"/>
          </a:xfrm>
          <a:custGeom>
            <a:rect b="b" l="l" r="r" t="t"/>
            <a:pathLst>
              <a:path extrusionOk="0" h="96" w="714">
                <a:moveTo>
                  <a:pt x="0" y="0"/>
                </a:moveTo>
                <a:lnTo>
                  <a:pt x="713" y="0"/>
                </a:lnTo>
                <a:lnTo>
                  <a:pt x="713" y="95"/>
                </a:lnTo>
                <a:lnTo>
                  <a:pt x="0" y="9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8"/>
          <p:cNvSpPr/>
          <p:nvPr/>
        </p:nvSpPr>
        <p:spPr>
          <a:xfrm>
            <a:off x="7304253" y="3879557"/>
            <a:ext cx="149651" cy="20121"/>
          </a:xfrm>
          <a:custGeom>
            <a:rect b="b" l="l" r="r" t="t"/>
            <a:pathLst>
              <a:path extrusionOk="0" h="96" w="714">
                <a:moveTo>
                  <a:pt x="0" y="1"/>
                </a:moveTo>
                <a:lnTo>
                  <a:pt x="713" y="1"/>
                </a:lnTo>
                <a:lnTo>
                  <a:pt x="713" y="96"/>
                </a:lnTo>
                <a:lnTo>
                  <a:pt x="0" y="9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8"/>
          <p:cNvSpPr/>
          <p:nvPr/>
        </p:nvSpPr>
        <p:spPr>
          <a:xfrm>
            <a:off x="6902877" y="4209670"/>
            <a:ext cx="45273" cy="45063"/>
          </a:xfrm>
          <a:custGeom>
            <a:rect b="b" l="l" r="r" t="t"/>
            <a:pathLst>
              <a:path extrusionOk="0" h="215" w="216">
                <a:moveTo>
                  <a:pt x="107" y="0"/>
                </a:moveTo>
                <a:cubicBezTo>
                  <a:pt x="48" y="0"/>
                  <a:pt x="1" y="48"/>
                  <a:pt x="1" y="107"/>
                </a:cubicBezTo>
                <a:cubicBezTo>
                  <a:pt x="1" y="166"/>
                  <a:pt x="48" y="215"/>
                  <a:pt x="107" y="215"/>
                </a:cubicBezTo>
                <a:cubicBezTo>
                  <a:pt x="166" y="215"/>
                  <a:pt x="215" y="166"/>
                  <a:pt x="215" y="107"/>
                </a:cubicBezTo>
                <a:cubicBezTo>
                  <a:pt x="215" y="48"/>
                  <a:pt x="166" y="0"/>
                  <a:pt x="107" y="0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8"/>
          <p:cNvSpPr/>
          <p:nvPr/>
        </p:nvSpPr>
        <p:spPr>
          <a:xfrm>
            <a:off x="6900088" y="4202833"/>
            <a:ext cx="51900" cy="519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"/>
          <p:cNvSpPr/>
          <p:nvPr/>
        </p:nvSpPr>
        <p:spPr>
          <a:xfrm>
            <a:off x="2226480" y="4209670"/>
            <a:ext cx="44853" cy="45063"/>
          </a:xfrm>
          <a:custGeom>
            <a:rect b="b" l="l" r="r" t="t"/>
            <a:pathLst>
              <a:path extrusionOk="0" h="215" w="214">
                <a:moveTo>
                  <a:pt x="107" y="0"/>
                </a:moveTo>
                <a:cubicBezTo>
                  <a:pt x="48" y="0"/>
                  <a:pt x="1" y="48"/>
                  <a:pt x="1" y="107"/>
                </a:cubicBezTo>
                <a:cubicBezTo>
                  <a:pt x="1" y="166"/>
                  <a:pt x="48" y="215"/>
                  <a:pt x="107" y="215"/>
                </a:cubicBezTo>
                <a:cubicBezTo>
                  <a:pt x="166" y="215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>
            <a:off x="700105" y="4209670"/>
            <a:ext cx="44853" cy="45063"/>
          </a:xfrm>
          <a:custGeom>
            <a:rect b="b" l="l" r="r" t="t"/>
            <a:pathLst>
              <a:path extrusionOk="0" h="215" w="214">
                <a:moveTo>
                  <a:pt x="107" y="0"/>
                </a:moveTo>
                <a:cubicBezTo>
                  <a:pt x="48" y="0"/>
                  <a:pt x="1" y="48"/>
                  <a:pt x="1" y="107"/>
                </a:cubicBezTo>
                <a:cubicBezTo>
                  <a:pt x="1" y="166"/>
                  <a:pt x="48" y="215"/>
                  <a:pt x="107" y="215"/>
                </a:cubicBezTo>
                <a:cubicBezTo>
                  <a:pt x="166" y="215"/>
                  <a:pt x="214" y="166"/>
                  <a:pt x="214" y="107"/>
                </a:cubicBezTo>
                <a:cubicBezTo>
                  <a:pt x="214" y="48"/>
                  <a:pt x="166" y="0"/>
                  <a:pt x="1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 txBox="1"/>
          <p:nvPr/>
        </p:nvSpPr>
        <p:spPr>
          <a:xfrm>
            <a:off x="712675" y="262210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small and the closest to the Sun. It was named after a Roman deity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0" name="Google Shape;860;p28"/>
          <p:cNvSpPr txBox="1"/>
          <p:nvPr/>
        </p:nvSpPr>
        <p:spPr>
          <a:xfrm>
            <a:off x="2255000" y="262210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place. It was named after a God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1" name="Google Shape;861;p28"/>
          <p:cNvSpPr txBox="1"/>
          <p:nvPr/>
        </p:nvSpPr>
        <p:spPr>
          <a:xfrm>
            <a:off x="3797325" y="262210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2" name="Google Shape;862;p28"/>
          <p:cNvSpPr txBox="1"/>
          <p:nvPr/>
        </p:nvSpPr>
        <p:spPr>
          <a:xfrm>
            <a:off x="5360888" y="262210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3" name="Google Shape;863;p28"/>
          <p:cNvSpPr txBox="1"/>
          <p:nvPr/>
        </p:nvSpPr>
        <p:spPr>
          <a:xfrm>
            <a:off x="6917375" y="2622104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mostly made of hydrogen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and helium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4" name="Google Shape;864;p28"/>
          <p:cNvSpPr txBox="1"/>
          <p:nvPr/>
        </p:nvSpPr>
        <p:spPr>
          <a:xfrm>
            <a:off x="712675" y="2286175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5" name="Google Shape;865;p28"/>
          <p:cNvSpPr txBox="1"/>
          <p:nvPr/>
        </p:nvSpPr>
        <p:spPr>
          <a:xfrm>
            <a:off x="2255000" y="2286175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6" name="Google Shape;866;p28"/>
          <p:cNvSpPr txBox="1"/>
          <p:nvPr/>
        </p:nvSpPr>
        <p:spPr>
          <a:xfrm>
            <a:off x="3811500" y="2286175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7" name="Google Shape;867;p28"/>
          <p:cNvSpPr txBox="1"/>
          <p:nvPr/>
        </p:nvSpPr>
        <p:spPr>
          <a:xfrm>
            <a:off x="5360913" y="2286175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8" name="Google Shape;868;p28"/>
          <p:cNvSpPr txBox="1"/>
          <p:nvPr/>
        </p:nvSpPr>
        <p:spPr>
          <a:xfrm>
            <a:off x="6917375" y="2286175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9" name="Google Shape;869;p28"/>
          <p:cNvSpPr txBox="1"/>
          <p:nvPr/>
        </p:nvSpPr>
        <p:spPr>
          <a:xfrm>
            <a:off x="646025" y="1246150"/>
            <a:ext cx="74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0" name="Google Shape;870;p28"/>
          <p:cNvSpPr txBox="1"/>
          <p:nvPr/>
        </p:nvSpPr>
        <p:spPr>
          <a:xfrm>
            <a:off x="2152663" y="1246150"/>
            <a:ext cx="74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1" name="Google Shape;871;p28"/>
          <p:cNvSpPr txBox="1"/>
          <p:nvPr/>
        </p:nvSpPr>
        <p:spPr>
          <a:xfrm>
            <a:off x="3717988" y="1246150"/>
            <a:ext cx="74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2" name="Google Shape;872;p28"/>
          <p:cNvSpPr txBox="1"/>
          <p:nvPr/>
        </p:nvSpPr>
        <p:spPr>
          <a:xfrm>
            <a:off x="5259763" y="1246150"/>
            <a:ext cx="74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3" name="Google Shape;873;p28"/>
          <p:cNvSpPr txBox="1"/>
          <p:nvPr/>
        </p:nvSpPr>
        <p:spPr>
          <a:xfrm>
            <a:off x="6828063" y="1246150"/>
            <a:ext cx="744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4" name="Google Shape;874;p28"/>
          <p:cNvSpPr/>
          <p:nvPr/>
        </p:nvSpPr>
        <p:spPr>
          <a:xfrm>
            <a:off x="734274" y="1852351"/>
            <a:ext cx="210" cy="210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FFE3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2248601" y="1852351"/>
            <a:ext cx="210" cy="210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FF4B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3810087" y="1852351"/>
            <a:ext cx="210" cy="210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FF8D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5411606" y="1852351"/>
            <a:ext cx="210" cy="210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AC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6925933" y="1852351"/>
            <a:ext cx="210" cy="210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45F2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28"/>
          <p:cNvGrpSpPr/>
          <p:nvPr/>
        </p:nvGrpSpPr>
        <p:grpSpPr>
          <a:xfrm>
            <a:off x="712685" y="1598902"/>
            <a:ext cx="7711865" cy="2655830"/>
            <a:chOff x="712685" y="1598902"/>
            <a:chExt cx="7711865" cy="2655830"/>
          </a:xfrm>
        </p:grpSpPr>
        <p:grpSp>
          <p:nvGrpSpPr>
            <p:cNvPr id="880" name="Google Shape;880;p28"/>
            <p:cNvGrpSpPr/>
            <p:nvPr/>
          </p:nvGrpSpPr>
          <p:grpSpPr>
            <a:xfrm>
              <a:off x="2238540" y="1598950"/>
              <a:ext cx="636751" cy="2644251"/>
              <a:chOff x="2238540" y="1598950"/>
              <a:chExt cx="636751" cy="2644251"/>
            </a:xfrm>
          </p:grpSpPr>
          <p:sp>
            <p:nvSpPr>
              <p:cNvPr id="881" name="Google Shape;881;p28"/>
              <p:cNvSpPr/>
              <p:nvPr/>
            </p:nvSpPr>
            <p:spPr>
              <a:xfrm>
                <a:off x="2823311" y="1598950"/>
                <a:ext cx="51980" cy="59525"/>
              </a:xfrm>
              <a:custGeom>
                <a:rect b="b" l="l" r="r" t="t"/>
                <a:pathLst>
                  <a:path extrusionOk="0" h="284" w="248">
                    <a:moveTo>
                      <a:pt x="0" y="284"/>
                    </a:moveTo>
                    <a:lnTo>
                      <a:pt x="247" y="1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238540" y="1618442"/>
                <a:ext cx="607197" cy="2624758"/>
              </a:xfrm>
              <a:custGeom>
                <a:rect b="b" l="l" r="r" t="t"/>
                <a:pathLst>
                  <a:path extrusionOk="0" h="12523" w="2897">
                    <a:moveTo>
                      <a:pt x="49" y="12523"/>
                    </a:moveTo>
                    <a:cubicBezTo>
                      <a:pt x="24" y="12523"/>
                      <a:pt x="1" y="12502"/>
                      <a:pt x="1" y="12475"/>
                    </a:cubicBezTo>
                    <a:lnTo>
                      <a:pt x="1" y="48"/>
                    </a:lnTo>
                    <a:cubicBezTo>
                      <a:pt x="1" y="22"/>
                      <a:pt x="24" y="1"/>
                      <a:pt x="49" y="1"/>
                    </a:cubicBezTo>
                    <a:lnTo>
                      <a:pt x="2834" y="1"/>
                    </a:lnTo>
                    <a:cubicBezTo>
                      <a:pt x="2897" y="1"/>
                      <a:pt x="2897" y="96"/>
                      <a:pt x="2834" y="96"/>
                    </a:cubicBezTo>
                    <a:lnTo>
                      <a:pt x="98" y="96"/>
                    </a:lnTo>
                    <a:lnTo>
                      <a:pt x="98" y="12475"/>
                    </a:lnTo>
                    <a:cubicBezTo>
                      <a:pt x="98" y="12502"/>
                      <a:pt x="75" y="12523"/>
                      <a:pt x="49" y="12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28"/>
            <p:cNvGrpSpPr/>
            <p:nvPr/>
          </p:nvGrpSpPr>
          <p:grpSpPr>
            <a:xfrm>
              <a:off x="6915243" y="1598950"/>
              <a:ext cx="636541" cy="2644251"/>
              <a:chOff x="6915243" y="1598950"/>
              <a:chExt cx="636541" cy="2644251"/>
            </a:xfrm>
          </p:grpSpPr>
          <p:sp>
            <p:nvSpPr>
              <p:cNvPr id="884" name="Google Shape;884;p28"/>
              <p:cNvSpPr/>
              <p:nvPr/>
            </p:nvSpPr>
            <p:spPr>
              <a:xfrm>
                <a:off x="7499805" y="1598950"/>
                <a:ext cx="51980" cy="59525"/>
              </a:xfrm>
              <a:custGeom>
                <a:rect b="b" l="l" r="r" t="t"/>
                <a:pathLst>
                  <a:path extrusionOk="0" h="284" w="248">
                    <a:moveTo>
                      <a:pt x="1" y="1"/>
                    </a:moveTo>
                    <a:lnTo>
                      <a:pt x="1" y="284"/>
                    </a:lnTo>
                    <a:lnTo>
                      <a:pt x="248" y="1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6915243" y="1618442"/>
                <a:ext cx="606778" cy="2624758"/>
              </a:xfrm>
              <a:custGeom>
                <a:rect b="b" l="l" r="r" t="t"/>
                <a:pathLst>
                  <a:path extrusionOk="0" h="12523" w="2895">
                    <a:moveTo>
                      <a:pt x="48" y="1"/>
                    </a:moveTo>
                    <a:cubicBezTo>
                      <a:pt x="21" y="1"/>
                      <a:pt x="0" y="22"/>
                      <a:pt x="0" y="48"/>
                    </a:cubicBezTo>
                    <a:lnTo>
                      <a:pt x="0" y="12475"/>
                    </a:lnTo>
                    <a:cubicBezTo>
                      <a:pt x="0" y="12502"/>
                      <a:pt x="21" y="12523"/>
                      <a:pt x="48" y="12523"/>
                    </a:cubicBezTo>
                    <a:cubicBezTo>
                      <a:pt x="75" y="12523"/>
                      <a:pt x="96" y="12502"/>
                      <a:pt x="96" y="12475"/>
                    </a:cubicBezTo>
                    <a:lnTo>
                      <a:pt x="96" y="96"/>
                    </a:lnTo>
                    <a:lnTo>
                      <a:pt x="2832" y="96"/>
                    </a:lnTo>
                    <a:cubicBezTo>
                      <a:pt x="2894" y="96"/>
                      <a:pt x="2894" y="1"/>
                      <a:pt x="28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28"/>
            <p:cNvGrpSpPr/>
            <p:nvPr/>
          </p:nvGrpSpPr>
          <p:grpSpPr>
            <a:xfrm>
              <a:off x="5336500" y="1598902"/>
              <a:ext cx="653149" cy="2655830"/>
              <a:chOff x="5386038" y="1598902"/>
              <a:chExt cx="653149" cy="2655830"/>
            </a:xfrm>
          </p:grpSpPr>
          <p:sp>
            <p:nvSpPr>
              <p:cNvPr id="887" name="Google Shape;887;p28"/>
              <p:cNvSpPr/>
              <p:nvPr/>
            </p:nvSpPr>
            <p:spPr>
              <a:xfrm>
                <a:off x="5390017" y="4209670"/>
                <a:ext cx="44853" cy="45063"/>
              </a:xfrm>
              <a:custGeom>
                <a:rect b="b" l="l" r="r" t="t"/>
                <a:pathLst>
                  <a:path extrusionOk="0" h="215" w="214">
                    <a:moveTo>
                      <a:pt x="107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6"/>
                      <a:pt x="48" y="215"/>
                      <a:pt x="107" y="215"/>
                    </a:cubicBezTo>
                    <a:cubicBezTo>
                      <a:pt x="166" y="215"/>
                      <a:pt x="214" y="166"/>
                      <a:pt x="214" y="107"/>
                    </a:cubicBezTo>
                    <a:cubicBezTo>
                      <a:pt x="214" y="48"/>
                      <a:pt x="166" y="0"/>
                      <a:pt x="107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8" name="Google Shape;888;p28"/>
              <p:cNvGrpSpPr/>
              <p:nvPr/>
            </p:nvGrpSpPr>
            <p:grpSpPr>
              <a:xfrm>
                <a:off x="5402854" y="1598902"/>
                <a:ext cx="636332" cy="2624683"/>
                <a:chOff x="5187553" y="1881950"/>
                <a:chExt cx="636332" cy="2644251"/>
              </a:xfrm>
            </p:grpSpPr>
            <p:sp>
              <p:nvSpPr>
                <p:cNvPr id="889" name="Google Shape;889;p28"/>
                <p:cNvSpPr/>
                <p:nvPr/>
              </p:nvSpPr>
              <p:spPr>
                <a:xfrm>
                  <a:off x="5187553" y="1901442"/>
                  <a:ext cx="606778" cy="2624758"/>
                </a:xfrm>
                <a:custGeom>
                  <a:rect b="b" l="l" r="r" t="t"/>
                  <a:pathLst>
                    <a:path extrusionOk="0" h="12523" w="2895">
                      <a:moveTo>
                        <a:pt x="48" y="1"/>
                      </a:moveTo>
                      <a:cubicBezTo>
                        <a:pt x="22" y="1"/>
                        <a:pt x="1" y="22"/>
                        <a:pt x="1" y="48"/>
                      </a:cubicBezTo>
                      <a:lnTo>
                        <a:pt x="1" y="12475"/>
                      </a:lnTo>
                      <a:cubicBezTo>
                        <a:pt x="1" y="12502"/>
                        <a:pt x="22" y="12523"/>
                        <a:pt x="48" y="12523"/>
                      </a:cubicBezTo>
                      <a:cubicBezTo>
                        <a:pt x="73" y="12523"/>
                        <a:pt x="96" y="12502"/>
                        <a:pt x="96" y="12475"/>
                      </a:cubicBezTo>
                      <a:lnTo>
                        <a:pt x="96" y="96"/>
                      </a:lnTo>
                      <a:lnTo>
                        <a:pt x="2830" y="96"/>
                      </a:lnTo>
                      <a:cubicBezTo>
                        <a:pt x="2895" y="96"/>
                        <a:pt x="2895" y="1"/>
                        <a:pt x="28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8"/>
                <p:cNvSpPr/>
                <p:nvPr/>
              </p:nvSpPr>
              <p:spPr>
                <a:xfrm>
                  <a:off x="5771905" y="1881950"/>
                  <a:ext cx="51980" cy="59525"/>
                </a:xfrm>
                <a:custGeom>
                  <a:rect b="b" l="l" r="r" t="t"/>
                  <a:pathLst>
                    <a:path extrusionOk="0" h="284" w="248">
                      <a:moveTo>
                        <a:pt x="0" y="1"/>
                      </a:moveTo>
                      <a:lnTo>
                        <a:pt x="0" y="284"/>
                      </a:lnTo>
                      <a:lnTo>
                        <a:pt x="247" y="1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1" name="Google Shape;891;p28"/>
              <p:cNvSpPr/>
              <p:nvPr/>
            </p:nvSpPr>
            <p:spPr>
              <a:xfrm>
                <a:off x="5386038" y="4202833"/>
                <a:ext cx="51900" cy="519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2" name="Google Shape;892;p28"/>
            <p:cNvGrpSpPr/>
            <p:nvPr/>
          </p:nvGrpSpPr>
          <p:grpSpPr>
            <a:xfrm>
              <a:off x="3787542" y="1598950"/>
              <a:ext cx="650283" cy="2655783"/>
              <a:chOff x="3787542" y="1598950"/>
              <a:chExt cx="650283" cy="2655783"/>
            </a:xfrm>
          </p:grpSpPr>
          <p:sp>
            <p:nvSpPr>
              <p:cNvPr id="893" name="Google Shape;893;p28"/>
              <p:cNvSpPr/>
              <p:nvPr/>
            </p:nvSpPr>
            <p:spPr>
              <a:xfrm>
                <a:off x="4386265" y="1598950"/>
                <a:ext cx="51560" cy="59525"/>
              </a:xfrm>
              <a:custGeom>
                <a:rect b="b" l="l" r="r" t="t"/>
                <a:pathLst>
                  <a:path extrusionOk="0" h="284" w="246">
                    <a:moveTo>
                      <a:pt x="0" y="284"/>
                    </a:moveTo>
                    <a:lnTo>
                      <a:pt x="246" y="1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4" name="Google Shape;894;p28"/>
              <p:cNvGrpSpPr/>
              <p:nvPr/>
            </p:nvGrpSpPr>
            <p:grpSpPr>
              <a:xfrm>
                <a:off x="3787542" y="1618442"/>
                <a:ext cx="620729" cy="2636290"/>
                <a:chOff x="3787542" y="1618442"/>
                <a:chExt cx="620729" cy="2636290"/>
              </a:xfrm>
            </p:grpSpPr>
            <p:sp>
              <p:nvSpPr>
                <p:cNvPr id="895" name="Google Shape;895;p28"/>
                <p:cNvSpPr/>
                <p:nvPr/>
              </p:nvSpPr>
              <p:spPr>
                <a:xfrm>
                  <a:off x="3801703" y="1618442"/>
                  <a:ext cx="606568" cy="2624758"/>
                </a:xfrm>
                <a:custGeom>
                  <a:rect b="b" l="l" r="r" t="t"/>
                  <a:pathLst>
                    <a:path extrusionOk="0" h="12523" w="2894">
                      <a:moveTo>
                        <a:pt x="48" y="12523"/>
                      </a:moveTo>
                      <a:cubicBezTo>
                        <a:pt x="21" y="12523"/>
                        <a:pt x="0" y="12502"/>
                        <a:pt x="0" y="12475"/>
                      </a:cubicBezTo>
                      <a:lnTo>
                        <a:pt x="0" y="48"/>
                      </a:lnTo>
                      <a:cubicBezTo>
                        <a:pt x="0" y="22"/>
                        <a:pt x="21" y="1"/>
                        <a:pt x="48" y="1"/>
                      </a:cubicBezTo>
                      <a:lnTo>
                        <a:pt x="2831" y="1"/>
                      </a:lnTo>
                      <a:cubicBezTo>
                        <a:pt x="2894" y="1"/>
                        <a:pt x="2894" y="96"/>
                        <a:pt x="2831" y="96"/>
                      </a:cubicBezTo>
                      <a:lnTo>
                        <a:pt x="95" y="96"/>
                      </a:lnTo>
                      <a:lnTo>
                        <a:pt x="95" y="12475"/>
                      </a:lnTo>
                      <a:cubicBezTo>
                        <a:pt x="95" y="12502"/>
                        <a:pt x="74" y="12523"/>
                        <a:pt x="48" y="1252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3788918" y="4209670"/>
                  <a:ext cx="45273" cy="45063"/>
                </a:xfrm>
                <a:custGeom>
                  <a:rect b="b" l="l" r="r" t="t"/>
                  <a:pathLst>
                    <a:path extrusionOk="0" h="215" w="216">
                      <a:moveTo>
                        <a:pt x="215" y="107"/>
                      </a:moveTo>
                      <a:cubicBezTo>
                        <a:pt x="215" y="166"/>
                        <a:pt x="168" y="215"/>
                        <a:pt x="109" y="215"/>
                      </a:cubicBezTo>
                      <a:cubicBezTo>
                        <a:pt x="50" y="215"/>
                        <a:pt x="0" y="166"/>
                        <a:pt x="0" y="107"/>
                      </a:cubicBezTo>
                      <a:cubicBezTo>
                        <a:pt x="0" y="48"/>
                        <a:pt x="50" y="0"/>
                        <a:pt x="109" y="0"/>
                      </a:cubicBezTo>
                      <a:cubicBezTo>
                        <a:pt x="168" y="0"/>
                        <a:pt x="215" y="48"/>
                        <a:pt x="215" y="107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3787542" y="4209670"/>
                  <a:ext cx="44853" cy="45063"/>
                </a:xfrm>
                <a:custGeom>
                  <a:rect b="b" l="l" r="r" t="t"/>
                  <a:pathLst>
                    <a:path extrusionOk="0" h="215" w="214">
                      <a:moveTo>
                        <a:pt x="107" y="0"/>
                      </a:moveTo>
                      <a:cubicBezTo>
                        <a:pt x="48" y="0"/>
                        <a:pt x="1" y="48"/>
                        <a:pt x="1" y="107"/>
                      </a:cubicBezTo>
                      <a:cubicBezTo>
                        <a:pt x="1" y="166"/>
                        <a:pt x="48" y="215"/>
                        <a:pt x="107" y="215"/>
                      </a:cubicBezTo>
                      <a:cubicBezTo>
                        <a:pt x="166" y="215"/>
                        <a:pt x="214" y="166"/>
                        <a:pt x="214" y="107"/>
                      </a:cubicBezTo>
                      <a:cubicBezTo>
                        <a:pt x="214" y="48"/>
                        <a:pt x="166" y="0"/>
                        <a:pt x="1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28"/>
            <p:cNvGrpSpPr/>
            <p:nvPr/>
          </p:nvGrpSpPr>
          <p:grpSpPr>
            <a:xfrm>
              <a:off x="712685" y="1598950"/>
              <a:ext cx="636332" cy="2644251"/>
              <a:chOff x="497435" y="1881950"/>
              <a:chExt cx="636332" cy="2644251"/>
            </a:xfrm>
          </p:grpSpPr>
          <p:sp>
            <p:nvSpPr>
              <p:cNvPr id="899" name="Google Shape;899;p28"/>
              <p:cNvSpPr/>
              <p:nvPr/>
            </p:nvSpPr>
            <p:spPr>
              <a:xfrm>
                <a:off x="497435" y="1901442"/>
                <a:ext cx="606778" cy="2624758"/>
              </a:xfrm>
              <a:custGeom>
                <a:rect b="b" l="l" r="r" t="t"/>
                <a:pathLst>
                  <a:path extrusionOk="0" h="12523" w="2895">
                    <a:moveTo>
                      <a:pt x="48" y="1"/>
                    </a:moveTo>
                    <a:cubicBezTo>
                      <a:pt x="22" y="1"/>
                      <a:pt x="1" y="22"/>
                      <a:pt x="1" y="48"/>
                    </a:cubicBezTo>
                    <a:lnTo>
                      <a:pt x="1" y="12475"/>
                    </a:lnTo>
                    <a:cubicBezTo>
                      <a:pt x="1" y="12502"/>
                      <a:pt x="22" y="12523"/>
                      <a:pt x="48" y="12523"/>
                    </a:cubicBezTo>
                    <a:cubicBezTo>
                      <a:pt x="75" y="12523"/>
                      <a:pt x="96" y="12502"/>
                      <a:pt x="96" y="12475"/>
                    </a:cubicBezTo>
                    <a:lnTo>
                      <a:pt x="96" y="96"/>
                    </a:lnTo>
                    <a:lnTo>
                      <a:pt x="2832" y="96"/>
                    </a:lnTo>
                    <a:cubicBezTo>
                      <a:pt x="2895" y="96"/>
                      <a:pt x="2895" y="1"/>
                      <a:pt x="2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1081997" y="1881950"/>
                <a:ext cx="51770" cy="59525"/>
              </a:xfrm>
              <a:custGeom>
                <a:rect b="b" l="l" r="r" t="t"/>
                <a:pathLst>
                  <a:path extrusionOk="0" h="284" w="247">
                    <a:moveTo>
                      <a:pt x="1" y="1"/>
                    </a:moveTo>
                    <a:lnTo>
                      <a:pt x="1" y="284"/>
                    </a:lnTo>
                    <a:lnTo>
                      <a:pt x="246" y="1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28"/>
            <p:cNvGrpSpPr/>
            <p:nvPr/>
          </p:nvGrpSpPr>
          <p:grpSpPr>
            <a:xfrm>
              <a:off x="719350" y="1853225"/>
              <a:ext cx="7705200" cy="365700"/>
              <a:chOff x="719350" y="1853225"/>
              <a:chExt cx="7705200" cy="365700"/>
            </a:xfrm>
          </p:grpSpPr>
          <p:sp>
            <p:nvSpPr>
              <p:cNvPr id="902" name="Google Shape;902;p28"/>
              <p:cNvSpPr/>
              <p:nvPr/>
            </p:nvSpPr>
            <p:spPr>
              <a:xfrm>
                <a:off x="719350" y="1853225"/>
                <a:ext cx="7705200" cy="3657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7000">
                    <a:schemeClr val="accent2"/>
                  </a:gs>
                  <a:gs pos="37000">
                    <a:schemeClr val="accent3"/>
                  </a:gs>
                  <a:gs pos="60000">
                    <a:schemeClr val="accent4"/>
                  </a:gs>
                  <a:gs pos="84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8328822" y="1986282"/>
                <a:ext cx="86353" cy="99558"/>
              </a:xfrm>
              <a:custGeom>
                <a:rect b="b" l="l" r="r" t="t"/>
                <a:pathLst>
                  <a:path extrusionOk="0" h="475" w="412">
                    <a:moveTo>
                      <a:pt x="1" y="1"/>
                    </a:moveTo>
                    <a:lnTo>
                      <a:pt x="1" y="474"/>
                    </a:lnTo>
                    <a:lnTo>
                      <a:pt x="411" y="2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842225" y="2026100"/>
                <a:ext cx="7486617" cy="20125"/>
              </a:xfrm>
              <a:custGeom>
                <a:rect b="b" l="l" r="r" t="t"/>
                <a:pathLst>
                  <a:path extrusionOk="0" h="96" w="37905">
                    <a:moveTo>
                      <a:pt x="1" y="1"/>
                    </a:moveTo>
                    <a:lnTo>
                      <a:pt x="1" y="96"/>
                    </a:lnTo>
                    <a:lnTo>
                      <a:pt x="286" y="96"/>
                    </a:lnTo>
                    <a:lnTo>
                      <a:pt x="286" y="1"/>
                    </a:lnTo>
                    <a:close/>
                    <a:moveTo>
                      <a:pt x="569" y="1"/>
                    </a:moveTo>
                    <a:lnTo>
                      <a:pt x="569" y="96"/>
                    </a:lnTo>
                    <a:lnTo>
                      <a:pt x="854" y="96"/>
                    </a:lnTo>
                    <a:lnTo>
                      <a:pt x="854" y="1"/>
                    </a:lnTo>
                    <a:close/>
                    <a:moveTo>
                      <a:pt x="1140" y="1"/>
                    </a:moveTo>
                    <a:lnTo>
                      <a:pt x="1140" y="96"/>
                    </a:lnTo>
                    <a:lnTo>
                      <a:pt x="1425" y="96"/>
                    </a:lnTo>
                    <a:lnTo>
                      <a:pt x="1425" y="1"/>
                    </a:lnTo>
                    <a:close/>
                    <a:moveTo>
                      <a:pt x="1710" y="1"/>
                    </a:moveTo>
                    <a:lnTo>
                      <a:pt x="1710" y="96"/>
                    </a:lnTo>
                    <a:lnTo>
                      <a:pt x="1995" y="96"/>
                    </a:lnTo>
                    <a:lnTo>
                      <a:pt x="1995" y="1"/>
                    </a:lnTo>
                    <a:close/>
                    <a:moveTo>
                      <a:pt x="2280" y="1"/>
                    </a:moveTo>
                    <a:lnTo>
                      <a:pt x="2280" y="96"/>
                    </a:lnTo>
                    <a:lnTo>
                      <a:pt x="2566" y="96"/>
                    </a:lnTo>
                    <a:lnTo>
                      <a:pt x="2566" y="1"/>
                    </a:lnTo>
                    <a:close/>
                    <a:moveTo>
                      <a:pt x="2851" y="1"/>
                    </a:moveTo>
                    <a:lnTo>
                      <a:pt x="2851" y="96"/>
                    </a:lnTo>
                    <a:lnTo>
                      <a:pt x="3136" y="96"/>
                    </a:lnTo>
                    <a:lnTo>
                      <a:pt x="3136" y="1"/>
                    </a:lnTo>
                    <a:close/>
                    <a:moveTo>
                      <a:pt x="3419" y="1"/>
                    </a:moveTo>
                    <a:lnTo>
                      <a:pt x="3419" y="96"/>
                    </a:lnTo>
                    <a:lnTo>
                      <a:pt x="3704" y="96"/>
                    </a:lnTo>
                    <a:lnTo>
                      <a:pt x="3704" y="1"/>
                    </a:lnTo>
                    <a:close/>
                    <a:moveTo>
                      <a:pt x="3990" y="1"/>
                    </a:moveTo>
                    <a:lnTo>
                      <a:pt x="3990" y="96"/>
                    </a:lnTo>
                    <a:lnTo>
                      <a:pt x="4275" y="96"/>
                    </a:lnTo>
                    <a:lnTo>
                      <a:pt x="4275" y="1"/>
                    </a:lnTo>
                    <a:close/>
                    <a:moveTo>
                      <a:pt x="4558" y="1"/>
                    </a:moveTo>
                    <a:lnTo>
                      <a:pt x="4558" y="96"/>
                    </a:lnTo>
                    <a:lnTo>
                      <a:pt x="4843" y="96"/>
                    </a:lnTo>
                    <a:lnTo>
                      <a:pt x="4843" y="1"/>
                    </a:lnTo>
                    <a:close/>
                    <a:moveTo>
                      <a:pt x="5129" y="1"/>
                    </a:moveTo>
                    <a:lnTo>
                      <a:pt x="5129" y="96"/>
                    </a:lnTo>
                    <a:lnTo>
                      <a:pt x="5414" y="96"/>
                    </a:lnTo>
                    <a:lnTo>
                      <a:pt x="5414" y="1"/>
                    </a:lnTo>
                    <a:close/>
                    <a:moveTo>
                      <a:pt x="5699" y="1"/>
                    </a:moveTo>
                    <a:lnTo>
                      <a:pt x="5699" y="96"/>
                    </a:lnTo>
                    <a:lnTo>
                      <a:pt x="5984" y="96"/>
                    </a:lnTo>
                    <a:lnTo>
                      <a:pt x="5984" y="1"/>
                    </a:lnTo>
                    <a:close/>
                    <a:moveTo>
                      <a:pt x="6269" y="1"/>
                    </a:moveTo>
                    <a:lnTo>
                      <a:pt x="6269" y="96"/>
                    </a:lnTo>
                    <a:lnTo>
                      <a:pt x="6555" y="96"/>
                    </a:lnTo>
                    <a:lnTo>
                      <a:pt x="6555" y="1"/>
                    </a:lnTo>
                    <a:close/>
                    <a:moveTo>
                      <a:pt x="6840" y="1"/>
                    </a:moveTo>
                    <a:lnTo>
                      <a:pt x="6840" y="96"/>
                    </a:lnTo>
                    <a:lnTo>
                      <a:pt x="7125" y="96"/>
                    </a:lnTo>
                    <a:lnTo>
                      <a:pt x="7125" y="1"/>
                    </a:lnTo>
                    <a:close/>
                    <a:moveTo>
                      <a:pt x="7410" y="1"/>
                    </a:moveTo>
                    <a:lnTo>
                      <a:pt x="7410" y="96"/>
                    </a:lnTo>
                    <a:lnTo>
                      <a:pt x="7695" y="96"/>
                    </a:lnTo>
                    <a:lnTo>
                      <a:pt x="7695" y="1"/>
                    </a:lnTo>
                    <a:close/>
                    <a:moveTo>
                      <a:pt x="7981" y="1"/>
                    </a:moveTo>
                    <a:lnTo>
                      <a:pt x="7981" y="96"/>
                    </a:lnTo>
                    <a:lnTo>
                      <a:pt x="8266" y="96"/>
                    </a:lnTo>
                    <a:lnTo>
                      <a:pt x="8266" y="1"/>
                    </a:lnTo>
                    <a:close/>
                    <a:moveTo>
                      <a:pt x="8551" y="1"/>
                    </a:moveTo>
                    <a:lnTo>
                      <a:pt x="8551" y="96"/>
                    </a:lnTo>
                    <a:lnTo>
                      <a:pt x="8836" y="96"/>
                    </a:lnTo>
                    <a:lnTo>
                      <a:pt x="8836" y="1"/>
                    </a:lnTo>
                    <a:close/>
                    <a:moveTo>
                      <a:pt x="9120" y="1"/>
                    </a:moveTo>
                    <a:lnTo>
                      <a:pt x="9120" y="96"/>
                    </a:lnTo>
                    <a:lnTo>
                      <a:pt x="9405" y="96"/>
                    </a:lnTo>
                    <a:lnTo>
                      <a:pt x="9405" y="1"/>
                    </a:lnTo>
                    <a:close/>
                    <a:moveTo>
                      <a:pt x="9690" y="1"/>
                    </a:moveTo>
                    <a:lnTo>
                      <a:pt x="9690" y="96"/>
                    </a:lnTo>
                    <a:lnTo>
                      <a:pt x="9975" y="96"/>
                    </a:lnTo>
                    <a:lnTo>
                      <a:pt x="9975" y="1"/>
                    </a:lnTo>
                    <a:close/>
                    <a:moveTo>
                      <a:pt x="10258" y="1"/>
                    </a:moveTo>
                    <a:lnTo>
                      <a:pt x="10258" y="96"/>
                    </a:lnTo>
                    <a:lnTo>
                      <a:pt x="10544" y="96"/>
                    </a:lnTo>
                    <a:lnTo>
                      <a:pt x="10544" y="1"/>
                    </a:lnTo>
                    <a:close/>
                    <a:moveTo>
                      <a:pt x="10829" y="1"/>
                    </a:moveTo>
                    <a:lnTo>
                      <a:pt x="10829" y="96"/>
                    </a:lnTo>
                    <a:lnTo>
                      <a:pt x="11114" y="96"/>
                    </a:lnTo>
                    <a:lnTo>
                      <a:pt x="11114" y="1"/>
                    </a:lnTo>
                    <a:close/>
                    <a:moveTo>
                      <a:pt x="11399" y="1"/>
                    </a:moveTo>
                    <a:lnTo>
                      <a:pt x="11399" y="96"/>
                    </a:lnTo>
                    <a:lnTo>
                      <a:pt x="11684" y="96"/>
                    </a:lnTo>
                    <a:lnTo>
                      <a:pt x="11684" y="1"/>
                    </a:lnTo>
                    <a:close/>
                    <a:moveTo>
                      <a:pt x="11970" y="1"/>
                    </a:moveTo>
                    <a:lnTo>
                      <a:pt x="11970" y="96"/>
                    </a:lnTo>
                    <a:lnTo>
                      <a:pt x="12255" y="96"/>
                    </a:lnTo>
                    <a:lnTo>
                      <a:pt x="12255" y="1"/>
                    </a:lnTo>
                    <a:close/>
                    <a:moveTo>
                      <a:pt x="12540" y="1"/>
                    </a:moveTo>
                    <a:lnTo>
                      <a:pt x="12540" y="96"/>
                    </a:lnTo>
                    <a:lnTo>
                      <a:pt x="12825" y="96"/>
                    </a:lnTo>
                    <a:lnTo>
                      <a:pt x="12825" y="1"/>
                    </a:lnTo>
                    <a:close/>
                    <a:moveTo>
                      <a:pt x="13110" y="1"/>
                    </a:moveTo>
                    <a:lnTo>
                      <a:pt x="13110" y="96"/>
                    </a:lnTo>
                    <a:lnTo>
                      <a:pt x="13396" y="96"/>
                    </a:lnTo>
                    <a:lnTo>
                      <a:pt x="13396" y="1"/>
                    </a:lnTo>
                    <a:close/>
                    <a:moveTo>
                      <a:pt x="13681" y="1"/>
                    </a:moveTo>
                    <a:lnTo>
                      <a:pt x="13681" y="96"/>
                    </a:lnTo>
                    <a:lnTo>
                      <a:pt x="13966" y="96"/>
                    </a:lnTo>
                    <a:lnTo>
                      <a:pt x="13966" y="1"/>
                    </a:lnTo>
                    <a:close/>
                    <a:moveTo>
                      <a:pt x="14249" y="1"/>
                    </a:moveTo>
                    <a:lnTo>
                      <a:pt x="14249" y="96"/>
                    </a:lnTo>
                    <a:lnTo>
                      <a:pt x="14535" y="96"/>
                    </a:lnTo>
                    <a:lnTo>
                      <a:pt x="14535" y="1"/>
                    </a:lnTo>
                    <a:close/>
                    <a:moveTo>
                      <a:pt x="14820" y="1"/>
                    </a:moveTo>
                    <a:lnTo>
                      <a:pt x="14820" y="96"/>
                    </a:lnTo>
                    <a:lnTo>
                      <a:pt x="15105" y="96"/>
                    </a:lnTo>
                    <a:lnTo>
                      <a:pt x="15105" y="1"/>
                    </a:lnTo>
                    <a:close/>
                    <a:moveTo>
                      <a:pt x="15390" y="1"/>
                    </a:moveTo>
                    <a:lnTo>
                      <a:pt x="15390" y="96"/>
                    </a:lnTo>
                    <a:lnTo>
                      <a:pt x="15675" y="96"/>
                    </a:lnTo>
                    <a:lnTo>
                      <a:pt x="15675" y="1"/>
                    </a:lnTo>
                    <a:close/>
                    <a:moveTo>
                      <a:pt x="15961" y="1"/>
                    </a:moveTo>
                    <a:lnTo>
                      <a:pt x="15961" y="96"/>
                    </a:lnTo>
                    <a:lnTo>
                      <a:pt x="16246" y="96"/>
                    </a:lnTo>
                    <a:lnTo>
                      <a:pt x="16246" y="1"/>
                    </a:lnTo>
                    <a:close/>
                    <a:moveTo>
                      <a:pt x="16531" y="1"/>
                    </a:moveTo>
                    <a:lnTo>
                      <a:pt x="16531" y="96"/>
                    </a:lnTo>
                    <a:lnTo>
                      <a:pt x="16816" y="96"/>
                    </a:lnTo>
                    <a:lnTo>
                      <a:pt x="16816" y="1"/>
                    </a:lnTo>
                    <a:close/>
                    <a:moveTo>
                      <a:pt x="17100" y="1"/>
                    </a:moveTo>
                    <a:lnTo>
                      <a:pt x="17100" y="96"/>
                    </a:lnTo>
                    <a:lnTo>
                      <a:pt x="17385" y="96"/>
                    </a:lnTo>
                    <a:lnTo>
                      <a:pt x="17385" y="1"/>
                    </a:lnTo>
                    <a:close/>
                    <a:moveTo>
                      <a:pt x="17670" y="1"/>
                    </a:moveTo>
                    <a:lnTo>
                      <a:pt x="17670" y="96"/>
                    </a:lnTo>
                    <a:lnTo>
                      <a:pt x="17955" y="96"/>
                    </a:lnTo>
                    <a:lnTo>
                      <a:pt x="17955" y="1"/>
                    </a:lnTo>
                    <a:close/>
                    <a:moveTo>
                      <a:pt x="18238" y="1"/>
                    </a:moveTo>
                    <a:lnTo>
                      <a:pt x="18238" y="96"/>
                    </a:lnTo>
                    <a:lnTo>
                      <a:pt x="18524" y="96"/>
                    </a:lnTo>
                    <a:lnTo>
                      <a:pt x="18524" y="1"/>
                    </a:lnTo>
                    <a:close/>
                    <a:moveTo>
                      <a:pt x="18809" y="1"/>
                    </a:moveTo>
                    <a:lnTo>
                      <a:pt x="18809" y="96"/>
                    </a:lnTo>
                    <a:lnTo>
                      <a:pt x="19094" y="96"/>
                    </a:lnTo>
                    <a:lnTo>
                      <a:pt x="19094" y="1"/>
                    </a:lnTo>
                    <a:close/>
                    <a:moveTo>
                      <a:pt x="19379" y="1"/>
                    </a:moveTo>
                    <a:lnTo>
                      <a:pt x="19379" y="96"/>
                    </a:lnTo>
                    <a:lnTo>
                      <a:pt x="19664" y="96"/>
                    </a:lnTo>
                    <a:lnTo>
                      <a:pt x="19664" y="1"/>
                    </a:lnTo>
                    <a:close/>
                    <a:moveTo>
                      <a:pt x="19950" y="1"/>
                    </a:moveTo>
                    <a:lnTo>
                      <a:pt x="19950" y="96"/>
                    </a:lnTo>
                    <a:lnTo>
                      <a:pt x="20235" y="96"/>
                    </a:lnTo>
                    <a:lnTo>
                      <a:pt x="20235" y="1"/>
                    </a:lnTo>
                    <a:close/>
                    <a:moveTo>
                      <a:pt x="20520" y="1"/>
                    </a:moveTo>
                    <a:lnTo>
                      <a:pt x="20520" y="96"/>
                    </a:lnTo>
                    <a:lnTo>
                      <a:pt x="20805" y="96"/>
                    </a:lnTo>
                    <a:lnTo>
                      <a:pt x="20805" y="1"/>
                    </a:lnTo>
                    <a:close/>
                    <a:moveTo>
                      <a:pt x="21089" y="1"/>
                    </a:moveTo>
                    <a:lnTo>
                      <a:pt x="21089" y="96"/>
                    </a:lnTo>
                    <a:lnTo>
                      <a:pt x="21374" y="96"/>
                    </a:lnTo>
                    <a:lnTo>
                      <a:pt x="21374" y="1"/>
                    </a:lnTo>
                    <a:close/>
                    <a:moveTo>
                      <a:pt x="21659" y="1"/>
                    </a:moveTo>
                    <a:lnTo>
                      <a:pt x="21659" y="96"/>
                    </a:lnTo>
                    <a:lnTo>
                      <a:pt x="21944" y="96"/>
                    </a:lnTo>
                    <a:lnTo>
                      <a:pt x="21944" y="1"/>
                    </a:lnTo>
                    <a:close/>
                    <a:moveTo>
                      <a:pt x="22229" y="1"/>
                    </a:moveTo>
                    <a:lnTo>
                      <a:pt x="22229" y="96"/>
                    </a:lnTo>
                    <a:lnTo>
                      <a:pt x="22515" y="96"/>
                    </a:lnTo>
                    <a:lnTo>
                      <a:pt x="22515" y="1"/>
                    </a:lnTo>
                    <a:close/>
                    <a:moveTo>
                      <a:pt x="22800" y="1"/>
                    </a:moveTo>
                    <a:lnTo>
                      <a:pt x="22800" y="96"/>
                    </a:lnTo>
                    <a:lnTo>
                      <a:pt x="23085" y="96"/>
                    </a:lnTo>
                    <a:lnTo>
                      <a:pt x="23085" y="1"/>
                    </a:lnTo>
                    <a:close/>
                    <a:moveTo>
                      <a:pt x="23370" y="1"/>
                    </a:moveTo>
                    <a:lnTo>
                      <a:pt x="23370" y="96"/>
                    </a:lnTo>
                    <a:lnTo>
                      <a:pt x="23655" y="96"/>
                    </a:lnTo>
                    <a:lnTo>
                      <a:pt x="23655" y="1"/>
                    </a:lnTo>
                    <a:close/>
                    <a:moveTo>
                      <a:pt x="23939" y="1"/>
                    </a:moveTo>
                    <a:lnTo>
                      <a:pt x="23939" y="96"/>
                    </a:lnTo>
                    <a:lnTo>
                      <a:pt x="24224" y="96"/>
                    </a:lnTo>
                    <a:lnTo>
                      <a:pt x="24224" y="1"/>
                    </a:lnTo>
                    <a:close/>
                    <a:moveTo>
                      <a:pt x="24509" y="1"/>
                    </a:moveTo>
                    <a:lnTo>
                      <a:pt x="24509" y="96"/>
                    </a:lnTo>
                    <a:lnTo>
                      <a:pt x="24794" y="96"/>
                    </a:lnTo>
                    <a:lnTo>
                      <a:pt x="24794" y="1"/>
                    </a:lnTo>
                    <a:close/>
                    <a:moveTo>
                      <a:pt x="25080" y="1"/>
                    </a:moveTo>
                    <a:lnTo>
                      <a:pt x="25080" y="96"/>
                    </a:lnTo>
                    <a:lnTo>
                      <a:pt x="25365" y="96"/>
                    </a:lnTo>
                    <a:lnTo>
                      <a:pt x="25365" y="1"/>
                    </a:lnTo>
                    <a:close/>
                    <a:moveTo>
                      <a:pt x="25650" y="1"/>
                    </a:moveTo>
                    <a:lnTo>
                      <a:pt x="25650" y="96"/>
                    </a:lnTo>
                    <a:lnTo>
                      <a:pt x="25935" y="96"/>
                    </a:lnTo>
                    <a:lnTo>
                      <a:pt x="25935" y="1"/>
                    </a:lnTo>
                    <a:close/>
                    <a:moveTo>
                      <a:pt x="26220" y="1"/>
                    </a:moveTo>
                    <a:lnTo>
                      <a:pt x="26220" y="96"/>
                    </a:lnTo>
                    <a:lnTo>
                      <a:pt x="26506" y="96"/>
                    </a:lnTo>
                    <a:lnTo>
                      <a:pt x="26506" y="1"/>
                    </a:lnTo>
                    <a:close/>
                    <a:moveTo>
                      <a:pt x="26791" y="1"/>
                    </a:moveTo>
                    <a:lnTo>
                      <a:pt x="26791" y="96"/>
                    </a:lnTo>
                    <a:lnTo>
                      <a:pt x="27076" y="96"/>
                    </a:lnTo>
                    <a:lnTo>
                      <a:pt x="27076" y="1"/>
                    </a:lnTo>
                    <a:close/>
                    <a:moveTo>
                      <a:pt x="27361" y="1"/>
                    </a:moveTo>
                    <a:lnTo>
                      <a:pt x="27361" y="96"/>
                    </a:lnTo>
                    <a:lnTo>
                      <a:pt x="27646" y="96"/>
                    </a:lnTo>
                    <a:lnTo>
                      <a:pt x="27646" y="1"/>
                    </a:lnTo>
                    <a:close/>
                    <a:moveTo>
                      <a:pt x="27930" y="1"/>
                    </a:moveTo>
                    <a:lnTo>
                      <a:pt x="27930" y="96"/>
                    </a:lnTo>
                    <a:lnTo>
                      <a:pt x="28215" y="96"/>
                    </a:lnTo>
                    <a:lnTo>
                      <a:pt x="28215" y="1"/>
                    </a:lnTo>
                    <a:close/>
                    <a:moveTo>
                      <a:pt x="28500" y="1"/>
                    </a:moveTo>
                    <a:lnTo>
                      <a:pt x="28500" y="96"/>
                    </a:lnTo>
                    <a:lnTo>
                      <a:pt x="28785" y="96"/>
                    </a:lnTo>
                    <a:lnTo>
                      <a:pt x="28785" y="1"/>
                    </a:lnTo>
                    <a:close/>
                    <a:moveTo>
                      <a:pt x="29071" y="1"/>
                    </a:moveTo>
                    <a:lnTo>
                      <a:pt x="29071" y="96"/>
                    </a:lnTo>
                    <a:lnTo>
                      <a:pt x="29356" y="96"/>
                    </a:lnTo>
                    <a:lnTo>
                      <a:pt x="29356" y="1"/>
                    </a:lnTo>
                    <a:close/>
                    <a:moveTo>
                      <a:pt x="29641" y="1"/>
                    </a:moveTo>
                    <a:lnTo>
                      <a:pt x="29641" y="96"/>
                    </a:lnTo>
                    <a:lnTo>
                      <a:pt x="29926" y="96"/>
                    </a:lnTo>
                    <a:lnTo>
                      <a:pt x="29926" y="1"/>
                    </a:lnTo>
                    <a:close/>
                    <a:moveTo>
                      <a:pt x="30211" y="1"/>
                    </a:moveTo>
                    <a:lnTo>
                      <a:pt x="30211" y="96"/>
                    </a:lnTo>
                    <a:lnTo>
                      <a:pt x="30497" y="96"/>
                    </a:lnTo>
                    <a:lnTo>
                      <a:pt x="30497" y="1"/>
                    </a:lnTo>
                    <a:close/>
                    <a:moveTo>
                      <a:pt x="30780" y="1"/>
                    </a:moveTo>
                    <a:lnTo>
                      <a:pt x="30780" y="96"/>
                    </a:lnTo>
                    <a:lnTo>
                      <a:pt x="31065" y="96"/>
                    </a:lnTo>
                    <a:lnTo>
                      <a:pt x="31065" y="1"/>
                    </a:lnTo>
                    <a:close/>
                    <a:moveTo>
                      <a:pt x="31350" y="1"/>
                    </a:moveTo>
                    <a:lnTo>
                      <a:pt x="31350" y="96"/>
                    </a:lnTo>
                    <a:lnTo>
                      <a:pt x="31635" y="96"/>
                    </a:lnTo>
                    <a:lnTo>
                      <a:pt x="31635" y="1"/>
                    </a:lnTo>
                    <a:close/>
                    <a:moveTo>
                      <a:pt x="31919" y="1"/>
                    </a:moveTo>
                    <a:lnTo>
                      <a:pt x="31919" y="96"/>
                    </a:lnTo>
                    <a:lnTo>
                      <a:pt x="32204" y="96"/>
                    </a:lnTo>
                    <a:lnTo>
                      <a:pt x="32204" y="1"/>
                    </a:lnTo>
                    <a:close/>
                    <a:moveTo>
                      <a:pt x="32489" y="1"/>
                    </a:moveTo>
                    <a:lnTo>
                      <a:pt x="32489" y="96"/>
                    </a:lnTo>
                    <a:lnTo>
                      <a:pt x="32774" y="96"/>
                    </a:lnTo>
                    <a:lnTo>
                      <a:pt x="32774" y="1"/>
                    </a:lnTo>
                    <a:close/>
                    <a:moveTo>
                      <a:pt x="33060" y="1"/>
                    </a:moveTo>
                    <a:lnTo>
                      <a:pt x="33060" y="96"/>
                    </a:lnTo>
                    <a:lnTo>
                      <a:pt x="33345" y="96"/>
                    </a:lnTo>
                    <a:lnTo>
                      <a:pt x="33345" y="1"/>
                    </a:lnTo>
                    <a:close/>
                    <a:moveTo>
                      <a:pt x="33630" y="1"/>
                    </a:moveTo>
                    <a:lnTo>
                      <a:pt x="33630" y="96"/>
                    </a:lnTo>
                    <a:lnTo>
                      <a:pt x="33915" y="96"/>
                    </a:lnTo>
                    <a:lnTo>
                      <a:pt x="33915" y="1"/>
                    </a:lnTo>
                    <a:close/>
                    <a:moveTo>
                      <a:pt x="34200" y="1"/>
                    </a:moveTo>
                    <a:lnTo>
                      <a:pt x="34200" y="96"/>
                    </a:lnTo>
                    <a:lnTo>
                      <a:pt x="34486" y="96"/>
                    </a:lnTo>
                    <a:lnTo>
                      <a:pt x="34486" y="1"/>
                    </a:lnTo>
                    <a:close/>
                    <a:moveTo>
                      <a:pt x="34769" y="1"/>
                    </a:moveTo>
                    <a:lnTo>
                      <a:pt x="34769" y="96"/>
                    </a:lnTo>
                    <a:lnTo>
                      <a:pt x="35054" y="96"/>
                    </a:lnTo>
                    <a:lnTo>
                      <a:pt x="35054" y="1"/>
                    </a:lnTo>
                    <a:close/>
                    <a:moveTo>
                      <a:pt x="35339" y="1"/>
                    </a:moveTo>
                    <a:lnTo>
                      <a:pt x="35339" y="96"/>
                    </a:lnTo>
                    <a:lnTo>
                      <a:pt x="35625" y="96"/>
                    </a:lnTo>
                    <a:lnTo>
                      <a:pt x="35625" y="1"/>
                    </a:lnTo>
                    <a:close/>
                    <a:moveTo>
                      <a:pt x="35908" y="1"/>
                    </a:moveTo>
                    <a:lnTo>
                      <a:pt x="35908" y="96"/>
                    </a:lnTo>
                    <a:lnTo>
                      <a:pt x="36193" y="96"/>
                    </a:lnTo>
                    <a:lnTo>
                      <a:pt x="36193" y="1"/>
                    </a:lnTo>
                    <a:close/>
                    <a:moveTo>
                      <a:pt x="36478" y="1"/>
                    </a:moveTo>
                    <a:lnTo>
                      <a:pt x="36478" y="96"/>
                    </a:lnTo>
                    <a:lnTo>
                      <a:pt x="36763" y="96"/>
                    </a:lnTo>
                    <a:lnTo>
                      <a:pt x="36763" y="1"/>
                    </a:lnTo>
                    <a:close/>
                    <a:moveTo>
                      <a:pt x="37049" y="1"/>
                    </a:moveTo>
                    <a:lnTo>
                      <a:pt x="37049" y="96"/>
                    </a:lnTo>
                    <a:lnTo>
                      <a:pt x="37334" y="96"/>
                    </a:lnTo>
                    <a:lnTo>
                      <a:pt x="37334" y="1"/>
                    </a:lnTo>
                    <a:close/>
                    <a:moveTo>
                      <a:pt x="37619" y="1"/>
                    </a:moveTo>
                    <a:lnTo>
                      <a:pt x="37619" y="96"/>
                    </a:lnTo>
                    <a:lnTo>
                      <a:pt x="37904" y="96"/>
                    </a:lnTo>
                    <a:lnTo>
                      <a:pt x="37904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9"/>
          <p:cNvGrpSpPr/>
          <p:nvPr/>
        </p:nvGrpSpPr>
        <p:grpSpPr>
          <a:xfrm>
            <a:off x="1581600" y="1573750"/>
            <a:ext cx="5741689" cy="2688750"/>
            <a:chOff x="1701125" y="1538375"/>
            <a:chExt cx="5741689" cy="2688750"/>
          </a:xfrm>
        </p:grpSpPr>
        <p:sp>
          <p:nvSpPr>
            <p:cNvPr id="910" name="Google Shape;910;p29"/>
            <p:cNvSpPr/>
            <p:nvPr/>
          </p:nvSpPr>
          <p:spPr>
            <a:xfrm>
              <a:off x="1701125" y="1538375"/>
              <a:ext cx="5741689" cy="2688750"/>
            </a:xfrm>
            <a:custGeom>
              <a:rect b="b" l="l" r="r" t="t"/>
              <a:pathLst>
                <a:path extrusionOk="0" h="135283" w="288890">
                  <a:moveTo>
                    <a:pt x="259393" y="36"/>
                  </a:moveTo>
                  <a:cubicBezTo>
                    <a:pt x="243890" y="53"/>
                    <a:pt x="231314" y="12629"/>
                    <a:pt x="231296" y="28132"/>
                  </a:cubicBezTo>
                  <a:lnTo>
                    <a:pt x="238746" y="28132"/>
                  </a:lnTo>
                  <a:cubicBezTo>
                    <a:pt x="238746" y="17915"/>
                    <a:pt x="246196" y="9241"/>
                    <a:pt x="256288" y="7698"/>
                  </a:cubicBezTo>
                  <a:cubicBezTo>
                    <a:pt x="266381" y="6173"/>
                    <a:pt x="276083" y="12239"/>
                    <a:pt x="279117" y="21977"/>
                  </a:cubicBezTo>
                  <a:cubicBezTo>
                    <a:pt x="282150" y="31732"/>
                    <a:pt x="277627" y="42233"/>
                    <a:pt x="268456" y="46703"/>
                  </a:cubicBezTo>
                  <a:cubicBezTo>
                    <a:pt x="259268" y="51172"/>
                    <a:pt x="248200" y="48264"/>
                    <a:pt x="242400" y="39856"/>
                  </a:cubicBezTo>
                  <a:lnTo>
                    <a:pt x="211785" y="70116"/>
                  </a:lnTo>
                  <a:lnTo>
                    <a:pt x="211732" y="70080"/>
                  </a:lnTo>
                  <a:lnTo>
                    <a:pt x="194296" y="87516"/>
                  </a:lnTo>
                  <a:cubicBezTo>
                    <a:pt x="201746" y="92642"/>
                    <a:pt x="204974" y="102025"/>
                    <a:pt x="202296" y="110646"/>
                  </a:cubicBezTo>
                  <a:cubicBezTo>
                    <a:pt x="199600" y="119284"/>
                    <a:pt x="191618" y="125155"/>
                    <a:pt x="182572" y="125155"/>
                  </a:cubicBezTo>
                  <a:cubicBezTo>
                    <a:pt x="173526" y="125155"/>
                    <a:pt x="165544" y="119284"/>
                    <a:pt x="162848" y="110646"/>
                  </a:cubicBezTo>
                  <a:cubicBezTo>
                    <a:pt x="160169" y="102025"/>
                    <a:pt x="163398" y="92642"/>
                    <a:pt x="170830" y="87516"/>
                  </a:cubicBezTo>
                  <a:lnTo>
                    <a:pt x="154848" y="71535"/>
                  </a:lnTo>
                  <a:lnTo>
                    <a:pt x="128827" y="45177"/>
                  </a:lnTo>
                  <a:cubicBezTo>
                    <a:pt x="135337" y="36681"/>
                    <a:pt x="136437" y="25240"/>
                    <a:pt x="131701" y="15662"/>
                  </a:cubicBezTo>
                  <a:cubicBezTo>
                    <a:pt x="126965" y="6066"/>
                    <a:pt x="117209" y="0"/>
                    <a:pt x="106514" y="0"/>
                  </a:cubicBezTo>
                  <a:cubicBezTo>
                    <a:pt x="95836" y="0"/>
                    <a:pt x="86062" y="6066"/>
                    <a:pt x="81326" y="15662"/>
                  </a:cubicBezTo>
                  <a:cubicBezTo>
                    <a:pt x="76591" y="25240"/>
                    <a:pt x="77708" y="36681"/>
                    <a:pt x="84200" y="45177"/>
                  </a:cubicBezTo>
                  <a:lnTo>
                    <a:pt x="51492" y="77867"/>
                  </a:lnTo>
                  <a:lnTo>
                    <a:pt x="51510" y="77885"/>
                  </a:lnTo>
                  <a:lnTo>
                    <a:pt x="42074" y="87321"/>
                  </a:lnTo>
                  <a:cubicBezTo>
                    <a:pt x="50481" y="93121"/>
                    <a:pt x="53372" y="104172"/>
                    <a:pt x="48902" y="113359"/>
                  </a:cubicBezTo>
                  <a:cubicBezTo>
                    <a:pt x="44433" y="122530"/>
                    <a:pt x="33932" y="127053"/>
                    <a:pt x="24194" y="124020"/>
                  </a:cubicBezTo>
                  <a:cubicBezTo>
                    <a:pt x="14456" y="120969"/>
                    <a:pt x="8390" y="111284"/>
                    <a:pt x="9933" y="101192"/>
                  </a:cubicBezTo>
                  <a:cubicBezTo>
                    <a:pt x="11476" y="91117"/>
                    <a:pt x="20150" y="83667"/>
                    <a:pt x="30349" y="83667"/>
                  </a:cubicBezTo>
                  <a:lnTo>
                    <a:pt x="30349" y="83667"/>
                  </a:lnTo>
                  <a:lnTo>
                    <a:pt x="30349" y="76218"/>
                  </a:lnTo>
                  <a:cubicBezTo>
                    <a:pt x="17294" y="76218"/>
                    <a:pt x="5942" y="85210"/>
                    <a:pt x="2980" y="97928"/>
                  </a:cubicBezTo>
                  <a:cubicBezTo>
                    <a:pt x="0" y="110628"/>
                    <a:pt x="6191" y="123718"/>
                    <a:pt x="17880" y="129500"/>
                  </a:cubicBezTo>
                  <a:cubicBezTo>
                    <a:pt x="29586" y="135283"/>
                    <a:pt x="43741" y="132250"/>
                    <a:pt x="52042" y="122175"/>
                  </a:cubicBezTo>
                  <a:cubicBezTo>
                    <a:pt x="60325" y="112100"/>
                    <a:pt x="60591" y="97626"/>
                    <a:pt x="52663" y="87250"/>
                  </a:cubicBezTo>
                  <a:lnTo>
                    <a:pt x="64990" y="74940"/>
                  </a:lnTo>
                  <a:lnTo>
                    <a:pt x="64973" y="74923"/>
                  </a:lnTo>
                  <a:lnTo>
                    <a:pt x="94789" y="45106"/>
                  </a:lnTo>
                  <a:cubicBezTo>
                    <a:pt x="87339" y="39962"/>
                    <a:pt x="84111" y="30597"/>
                    <a:pt x="86790" y="21959"/>
                  </a:cubicBezTo>
                  <a:cubicBezTo>
                    <a:pt x="89486" y="13339"/>
                    <a:pt x="97468" y="7450"/>
                    <a:pt x="106514" y="7450"/>
                  </a:cubicBezTo>
                  <a:cubicBezTo>
                    <a:pt x="115560" y="7450"/>
                    <a:pt x="123542" y="13339"/>
                    <a:pt x="126238" y="21959"/>
                  </a:cubicBezTo>
                  <a:cubicBezTo>
                    <a:pt x="128916" y="30597"/>
                    <a:pt x="125688" y="39962"/>
                    <a:pt x="118256" y="45106"/>
                  </a:cubicBezTo>
                  <a:lnTo>
                    <a:pt x="147877" y="75065"/>
                  </a:lnTo>
                  <a:lnTo>
                    <a:pt x="147877" y="75065"/>
                  </a:lnTo>
                  <a:lnTo>
                    <a:pt x="148906" y="76093"/>
                  </a:lnTo>
                  <a:lnTo>
                    <a:pt x="153252" y="80510"/>
                  </a:lnTo>
                  <a:lnTo>
                    <a:pt x="153269" y="80474"/>
                  </a:lnTo>
                  <a:lnTo>
                    <a:pt x="160240" y="87463"/>
                  </a:lnTo>
                  <a:cubicBezTo>
                    <a:pt x="153748" y="95941"/>
                    <a:pt x="152649" y="107382"/>
                    <a:pt x="157385" y="116960"/>
                  </a:cubicBezTo>
                  <a:cubicBezTo>
                    <a:pt x="162120" y="126556"/>
                    <a:pt x="171876" y="132604"/>
                    <a:pt x="182572" y="132604"/>
                  </a:cubicBezTo>
                  <a:cubicBezTo>
                    <a:pt x="193250" y="132604"/>
                    <a:pt x="203005" y="126556"/>
                    <a:pt x="207741" y="116960"/>
                  </a:cubicBezTo>
                  <a:cubicBezTo>
                    <a:pt x="212477" y="107382"/>
                    <a:pt x="211377" y="95941"/>
                    <a:pt x="204885" y="87463"/>
                  </a:cubicBezTo>
                  <a:lnTo>
                    <a:pt x="209887" y="82443"/>
                  </a:lnTo>
                  <a:lnTo>
                    <a:pt x="209887" y="82443"/>
                  </a:lnTo>
                  <a:lnTo>
                    <a:pt x="242329" y="50463"/>
                  </a:lnTo>
                  <a:cubicBezTo>
                    <a:pt x="249531" y="55962"/>
                    <a:pt x="258931" y="57647"/>
                    <a:pt x="267587" y="55004"/>
                  </a:cubicBezTo>
                  <a:cubicBezTo>
                    <a:pt x="276243" y="52361"/>
                    <a:pt x="283090" y="45709"/>
                    <a:pt x="285999" y="37142"/>
                  </a:cubicBezTo>
                  <a:cubicBezTo>
                    <a:pt x="288890" y="28557"/>
                    <a:pt x="287489" y="19121"/>
                    <a:pt x="282221" y="11760"/>
                  </a:cubicBezTo>
                  <a:cubicBezTo>
                    <a:pt x="276935" y="4399"/>
                    <a:pt x="268456" y="36"/>
                    <a:pt x="259393" y="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29"/>
            <p:cNvGrpSpPr/>
            <p:nvPr/>
          </p:nvGrpSpPr>
          <p:grpSpPr>
            <a:xfrm>
              <a:off x="3403200" y="1694625"/>
              <a:ext cx="820500" cy="820500"/>
              <a:chOff x="3403200" y="1694625"/>
              <a:chExt cx="820500" cy="820500"/>
            </a:xfrm>
          </p:grpSpPr>
          <p:sp>
            <p:nvSpPr>
              <p:cNvPr id="912" name="Google Shape;912;p29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4" name="Google Shape;914;p29"/>
            <p:cNvGrpSpPr/>
            <p:nvPr/>
          </p:nvGrpSpPr>
          <p:grpSpPr>
            <a:xfrm>
              <a:off x="4917250" y="3210575"/>
              <a:ext cx="820500" cy="820500"/>
              <a:chOff x="3403200" y="1694625"/>
              <a:chExt cx="820500" cy="820500"/>
            </a:xfrm>
          </p:grpSpPr>
          <p:sp>
            <p:nvSpPr>
              <p:cNvPr id="915" name="Google Shape;915;p29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29"/>
            <p:cNvGrpSpPr/>
            <p:nvPr/>
          </p:nvGrpSpPr>
          <p:grpSpPr>
            <a:xfrm>
              <a:off x="1894750" y="3200275"/>
              <a:ext cx="820500" cy="820500"/>
              <a:chOff x="3403200" y="1694625"/>
              <a:chExt cx="820500" cy="820500"/>
            </a:xfrm>
          </p:grpSpPr>
          <p:sp>
            <p:nvSpPr>
              <p:cNvPr id="918" name="Google Shape;918;p29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29"/>
            <p:cNvGrpSpPr/>
            <p:nvPr/>
          </p:nvGrpSpPr>
          <p:grpSpPr>
            <a:xfrm>
              <a:off x="6447775" y="1683550"/>
              <a:ext cx="820500" cy="820500"/>
              <a:chOff x="3403200" y="1694625"/>
              <a:chExt cx="820500" cy="820500"/>
            </a:xfrm>
          </p:grpSpPr>
          <p:sp>
            <p:nvSpPr>
              <p:cNvPr id="921" name="Google Shape;921;p29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9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924" name="Google Shape;924;p29"/>
          <p:cNvSpPr txBox="1"/>
          <p:nvPr/>
        </p:nvSpPr>
        <p:spPr>
          <a:xfrm>
            <a:off x="1517925" y="19641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place. It was named after a God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5" name="Google Shape;925;p29"/>
          <p:cNvSpPr txBox="1"/>
          <p:nvPr/>
        </p:nvSpPr>
        <p:spPr>
          <a:xfrm>
            <a:off x="1517925" y="16282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6" name="Google Shape;926;p29"/>
          <p:cNvSpPr txBox="1"/>
          <p:nvPr/>
        </p:nvSpPr>
        <p:spPr>
          <a:xfrm>
            <a:off x="3047838" y="3228266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7" name="Google Shape;927;p29"/>
          <p:cNvSpPr txBox="1"/>
          <p:nvPr/>
        </p:nvSpPr>
        <p:spPr>
          <a:xfrm>
            <a:off x="3047838" y="2892338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8" name="Google Shape;928;p29"/>
          <p:cNvSpPr txBox="1"/>
          <p:nvPr/>
        </p:nvSpPr>
        <p:spPr>
          <a:xfrm>
            <a:off x="4516275" y="19641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9" name="Google Shape;929;p29"/>
          <p:cNvSpPr txBox="1"/>
          <p:nvPr/>
        </p:nvSpPr>
        <p:spPr>
          <a:xfrm>
            <a:off x="4516275" y="16282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0" name="Google Shape;930;p29"/>
          <p:cNvSpPr txBox="1"/>
          <p:nvPr/>
        </p:nvSpPr>
        <p:spPr>
          <a:xfrm>
            <a:off x="6185975" y="3228266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mostly of hydrogen and helium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1" name="Google Shape;931;p29"/>
          <p:cNvSpPr txBox="1"/>
          <p:nvPr/>
        </p:nvSpPr>
        <p:spPr>
          <a:xfrm>
            <a:off x="6185975" y="2892338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32" name="Google Shape;932;p29"/>
          <p:cNvGrpSpPr/>
          <p:nvPr/>
        </p:nvGrpSpPr>
        <p:grpSpPr>
          <a:xfrm>
            <a:off x="4980537" y="3452939"/>
            <a:ext cx="454888" cy="406516"/>
            <a:chOff x="2186425" y="1976158"/>
            <a:chExt cx="396106" cy="353985"/>
          </a:xfrm>
        </p:grpSpPr>
        <p:sp>
          <p:nvSpPr>
            <p:cNvPr id="933" name="Google Shape;933;p29"/>
            <p:cNvSpPr/>
            <p:nvPr/>
          </p:nvSpPr>
          <p:spPr>
            <a:xfrm>
              <a:off x="2256277" y="2024949"/>
              <a:ext cx="255379" cy="255352"/>
            </a:xfrm>
            <a:custGeom>
              <a:rect b="b" l="l" r="r" t="t"/>
              <a:pathLst>
                <a:path extrusionOk="0" h="9724" w="9725">
                  <a:moveTo>
                    <a:pt x="4863" y="0"/>
                  </a:moveTo>
                  <a:cubicBezTo>
                    <a:pt x="2183" y="0"/>
                    <a:pt x="1" y="2182"/>
                    <a:pt x="1" y="4862"/>
                  </a:cubicBezTo>
                  <a:cubicBezTo>
                    <a:pt x="1" y="7551"/>
                    <a:pt x="2183" y="9724"/>
                    <a:pt x="4863" y="9724"/>
                  </a:cubicBezTo>
                  <a:cubicBezTo>
                    <a:pt x="7552" y="9724"/>
                    <a:pt x="9724" y="7551"/>
                    <a:pt x="9724" y="4862"/>
                  </a:cubicBezTo>
                  <a:cubicBezTo>
                    <a:pt x="9724" y="2182"/>
                    <a:pt x="7552" y="0"/>
                    <a:pt x="4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230909" y="2027706"/>
              <a:ext cx="243036" cy="252700"/>
            </a:xfrm>
            <a:custGeom>
              <a:rect b="b" l="l" r="r" t="t"/>
              <a:pathLst>
                <a:path extrusionOk="0" h="9623" w="9255">
                  <a:moveTo>
                    <a:pt x="4843" y="1"/>
                  </a:moveTo>
                  <a:lnTo>
                    <a:pt x="4843" y="1"/>
                  </a:lnTo>
                  <a:cubicBezTo>
                    <a:pt x="1656" y="661"/>
                    <a:pt x="0" y="4202"/>
                    <a:pt x="1541" y="7063"/>
                  </a:cubicBezTo>
                  <a:cubicBezTo>
                    <a:pt x="2439" y="8731"/>
                    <a:pt x="4128" y="9622"/>
                    <a:pt x="5836" y="9622"/>
                  </a:cubicBezTo>
                  <a:cubicBezTo>
                    <a:pt x="7059" y="9622"/>
                    <a:pt x="8293" y="9166"/>
                    <a:pt x="9255" y="8212"/>
                  </a:cubicBezTo>
                  <a:lnTo>
                    <a:pt x="9255" y="8212"/>
                  </a:lnTo>
                  <a:cubicBezTo>
                    <a:pt x="8929" y="8279"/>
                    <a:pt x="8594" y="8308"/>
                    <a:pt x="8260" y="8308"/>
                  </a:cubicBezTo>
                  <a:cubicBezTo>
                    <a:pt x="6288" y="8308"/>
                    <a:pt x="4518" y="7121"/>
                    <a:pt x="3771" y="5302"/>
                  </a:cubicBezTo>
                  <a:cubicBezTo>
                    <a:pt x="3015" y="3484"/>
                    <a:pt x="3436" y="1388"/>
                    <a:pt x="4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2309322" y="2026210"/>
              <a:ext cx="202570" cy="252332"/>
            </a:xfrm>
            <a:custGeom>
              <a:rect b="b" l="l" r="r" t="t"/>
              <a:pathLst>
                <a:path extrusionOk="0" h="9609" w="7714">
                  <a:moveTo>
                    <a:pt x="3551" y="0"/>
                  </a:moveTo>
                  <a:lnTo>
                    <a:pt x="3886" y="402"/>
                  </a:lnTo>
                  <a:cubicBezTo>
                    <a:pt x="3924" y="450"/>
                    <a:pt x="3934" y="517"/>
                    <a:pt x="3905" y="574"/>
                  </a:cubicBezTo>
                  <a:lnTo>
                    <a:pt x="3685" y="1101"/>
                  </a:lnTo>
                  <a:cubicBezTo>
                    <a:pt x="3669" y="1133"/>
                    <a:pt x="3640" y="1150"/>
                    <a:pt x="3611" y="1150"/>
                  </a:cubicBezTo>
                  <a:cubicBezTo>
                    <a:pt x="3589" y="1150"/>
                    <a:pt x="3567" y="1141"/>
                    <a:pt x="3551" y="1120"/>
                  </a:cubicBezTo>
                  <a:lnTo>
                    <a:pt x="3340" y="823"/>
                  </a:lnTo>
                  <a:cubicBezTo>
                    <a:pt x="3315" y="781"/>
                    <a:pt x="3269" y="754"/>
                    <a:pt x="3219" y="754"/>
                  </a:cubicBezTo>
                  <a:cubicBezTo>
                    <a:pt x="3212" y="754"/>
                    <a:pt x="3204" y="755"/>
                    <a:pt x="3197" y="756"/>
                  </a:cubicBezTo>
                  <a:lnTo>
                    <a:pt x="2967" y="766"/>
                  </a:lnTo>
                  <a:cubicBezTo>
                    <a:pt x="2891" y="766"/>
                    <a:pt x="2814" y="814"/>
                    <a:pt x="2766" y="881"/>
                  </a:cubicBezTo>
                  <a:lnTo>
                    <a:pt x="2144" y="1818"/>
                  </a:lnTo>
                  <a:cubicBezTo>
                    <a:pt x="2087" y="1905"/>
                    <a:pt x="2134" y="2019"/>
                    <a:pt x="2240" y="2039"/>
                  </a:cubicBezTo>
                  <a:lnTo>
                    <a:pt x="2527" y="2096"/>
                  </a:lnTo>
                  <a:cubicBezTo>
                    <a:pt x="2539" y="2098"/>
                    <a:pt x="2552" y="2100"/>
                    <a:pt x="2564" y="2100"/>
                  </a:cubicBezTo>
                  <a:cubicBezTo>
                    <a:pt x="2647" y="2100"/>
                    <a:pt x="2723" y="2046"/>
                    <a:pt x="2757" y="1972"/>
                  </a:cubicBezTo>
                  <a:lnTo>
                    <a:pt x="2900" y="1589"/>
                  </a:lnTo>
                  <a:cubicBezTo>
                    <a:pt x="2922" y="1528"/>
                    <a:pt x="2977" y="1492"/>
                    <a:pt x="3034" y="1492"/>
                  </a:cubicBezTo>
                  <a:cubicBezTo>
                    <a:pt x="3075" y="1492"/>
                    <a:pt x="3117" y="1510"/>
                    <a:pt x="3149" y="1550"/>
                  </a:cubicBezTo>
                  <a:lnTo>
                    <a:pt x="3273" y="1713"/>
                  </a:lnTo>
                  <a:lnTo>
                    <a:pt x="3206" y="2220"/>
                  </a:lnTo>
                  <a:cubicBezTo>
                    <a:pt x="3197" y="2259"/>
                    <a:pt x="3168" y="2278"/>
                    <a:pt x="3139" y="2287"/>
                  </a:cubicBezTo>
                  <a:lnTo>
                    <a:pt x="2489" y="2383"/>
                  </a:lnTo>
                  <a:cubicBezTo>
                    <a:pt x="2460" y="2383"/>
                    <a:pt x="2431" y="2402"/>
                    <a:pt x="2412" y="2412"/>
                  </a:cubicBezTo>
                  <a:lnTo>
                    <a:pt x="1761" y="2890"/>
                  </a:lnTo>
                  <a:cubicBezTo>
                    <a:pt x="1694" y="2938"/>
                    <a:pt x="1646" y="3015"/>
                    <a:pt x="1627" y="3091"/>
                  </a:cubicBezTo>
                  <a:lnTo>
                    <a:pt x="1570" y="3350"/>
                  </a:lnTo>
                  <a:cubicBezTo>
                    <a:pt x="1552" y="3430"/>
                    <a:pt x="1485" y="3485"/>
                    <a:pt x="1407" y="3485"/>
                  </a:cubicBezTo>
                  <a:cubicBezTo>
                    <a:pt x="1401" y="3485"/>
                    <a:pt x="1394" y="3484"/>
                    <a:pt x="1388" y="3484"/>
                  </a:cubicBezTo>
                  <a:lnTo>
                    <a:pt x="1091" y="3445"/>
                  </a:lnTo>
                  <a:cubicBezTo>
                    <a:pt x="1085" y="3445"/>
                    <a:pt x="1078" y="3444"/>
                    <a:pt x="1072" y="3444"/>
                  </a:cubicBezTo>
                  <a:cubicBezTo>
                    <a:pt x="1002" y="3444"/>
                    <a:pt x="937" y="3489"/>
                    <a:pt x="919" y="3551"/>
                  </a:cubicBezTo>
                  <a:lnTo>
                    <a:pt x="756" y="3991"/>
                  </a:lnTo>
                  <a:cubicBezTo>
                    <a:pt x="718" y="4087"/>
                    <a:pt x="766" y="4182"/>
                    <a:pt x="862" y="4211"/>
                  </a:cubicBezTo>
                  <a:lnTo>
                    <a:pt x="1235" y="4316"/>
                  </a:lnTo>
                  <a:cubicBezTo>
                    <a:pt x="1252" y="4322"/>
                    <a:pt x="1270" y="4325"/>
                    <a:pt x="1287" y="4325"/>
                  </a:cubicBezTo>
                  <a:cubicBezTo>
                    <a:pt x="1360" y="4325"/>
                    <a:pt x="1434" y="4280"/>
                    <a:pt x="1465" y="4211"/>
                  </a:cubicBezTo>
                  <a:lnTo>
                    <a:pt x="1704" y="3685"/>
                  </a:lnTo>
                  <a:cubicBezTo>
                    <a:pt x="1742" y="3599"/>
                    <a:pt x="1819" y="3532"/>
                    <a:pt x="1905" y="3503"/>
                  </a:cubicBezTo>
                  <a:lnTo>
                    <a:pt x="2307" y="3378"/>
                  </a:lnTo>
                  <a:lnTo>
                    <a:pt x="2833" y="4010"/>
                  </a:lnTo>
                  <a:lnTo>
                    <a:pt x="2785" y="4154"/>
                  </a:lnTo>
                  <a:cubicBezTo>
                    <a:pt x="2747" y="4249"/>
                    <a:pt x="2795" y="4345"/>
                    <a:pt x="2891" y="4374"/>
                  </a:cubicBezTo>
                  <a:cubicBezTo>
                    <a:pt x="2910" y="4383"/>
                    <a:pt x="2929" y="4383"/>
                    <a:pt x="2948" y="4383"/>
                  </a:cubicBezTo>
                  <a:cubicBezTo>
                    <a:pt x="3015" y="4383"/>
                    <a:pt x="3082" y="4335"/>
                    <a:pt x="3111" y="4268"/>
                  </a:cubicBezTo>
                  <a:lnTo>
                    <a:pt x="3159" y="4115"/>
                  </a:lnTo>
                  <a:cubicBezTo>
                    <a:pt x="3197" y="4000"/>
                    <a:pt x="3178" y="3886"/>
                    <a:pt x="3101" y="3790"/>
                  </a:cubicBezTo>
                  <a:lnTo>
                    <a:pt x="2661" y="3244"/>
                  </a:lnTo>
                  <a:lnTo>
                    <a:pt x="2776" y="3216"/>
                  </a:lnTo>
                  <a:lnTo>
                    <a:pt x="3159" y="3455"/>
                  </a:lnTo>
                  <a:cubicBezTo>
                    <a:pt x="3235" y="3503"/>
                    <a:pt x="3292" y="3579"/>
                    <a:pt x="3312" y="3675"/>
                  </a:cubicBezTo>
                  <a:lnTo>
                    <a:pt x="3398" y="4087"/>
                  </a:lnTo>
                  <a:cubicBezTo>
                    <a:pt x="3407" y="4163"/>
                    <a:pt x="3484" y="4221"/>
                    <a:pt x="3570" y="4221"/>
                  </a:cubicBezTo>
                  <a:lnTo>
                    <a:pt x="3599" y="4221"/>
                  </a:lnTo>
                  <a:cubicBezTo>
                    <a:pt x="3694" y="4201"/>
                    <a:pt x="3752" y="4106"/>
                    <a:pt x="3733" y="4020"/>
                  </a:cubicBezTo>
                  <a:lnTo>
                    <a:pt x="3694" y="3780"/>
                  </a:lnTo>
                  <a:cubicBezTo>
                    <a:pt x="3675" y="3704"/>
                    <a:pt x="3733" y="3627"/>
                    <a:pt x="3809" y="3618"/>
                  </a:cubicBezTo>
                  <a:cubicBezTo>
                    <a:pt x="3876" y="3599"/>
                    <a:pt x="3924" y="3551"/>
                    <a:pt x="3934" y="3493"/>
                  </a:cubicBezTo>
                  <a:lnTo>
                    <a:pt x="4010" y="3082"/>
                  </a:lnTo>
                  <a:cubicBezTo>
                    <a:pt x="4037" y="3012"/>
                    <a:pt x="4095" y="2966"/>
                    <a:pt x="4163" y="2966"/>
                  </a:cubicBezTo>
                  <a:cubicBezTo>
                    <a:pt x="4170" y="2966"/>
                    <a:pt x="4176" y="2966"/>
                    <a:pt x="4183" y="2967"/>
                  </a:cubicBezTo>
                  <a:lnTo>
                    <a:pt x="4269" y="2967"/>
                  </a:lnTo>
                  <a:cubicBezTo>
                    <a:pt x="4277" y="2969"/>
                    <a:pt x="4286" y="2969"/>
                    <a:pt x="4294" y="2969"/>
                  </a:cubicBezTo>
                  <a:cubicBezTo>
                    <a:pt x="4333" y="2969"/>
                    <a:pt x="4371" y="2952"/>
                    <a:pt x="4403" y="2929"/>
                  </a:cubicBezTo>
                  <a:cubicBezTo>
                    <a:pt x="4431" y="2890"/>
                    <a:pt x="4470" y="2871"/>
                    <a:pt x="4517" y="2871"/>
                  </a:cubicBezTo>
                  <a:lnTo>
                    <a:pt x="4785" y="2900"/>
                  </a:lnTo>
                  <a:cubicBezTo>
                    <a:pt x="4833" y="2919"/>
                    <a:pt x="4881" y="2957"/>
                    <a:pt x="4891" y="3015"/>
                  </a:cubicBezTo>
                  <a:lnTo>
                    <a:pt x="4919" y="3130"/>
                  </a:lnTo>
                  <a:cubicBezTo>
                    <a:pt x="4939" y="3216"/>
                    <a:pt x="4881" y="3302"/>
                    <a:pt x="4795" y="3321"/>
                  </a:cubicBezTo>
                  <a:lnTo>
                    <a:pt x="4039" y="3551"/>
                  </a:lnTo>
                  <a:cubicBezTo>
                    <a:pt x="3953" y="3570"/>
                    <a:pt x="3924" y="3675"/>
                    <a:pt x="3982" y="3742"/>
                  </a:cubicBezTo>
                  <a:lnTo>
                    <a:pt x="4049" y="3828"/>
                  </a:lnTo>
                  <a:cubicBezTo>
                    <a:pt x="4087" y="3857"/>
                    <a:pt x="4125" y="3876"/>
                    <a:pt x="4173" y="3876"/>
                  </a:cubicBezTo>
                  <a:lnTo>
                    <a:pt x="4613" y="3838"/>
                  </a:lnTo>
                  <a:cubicBezTo>
                    <a:pt x="4619" y="3837"/>
                    <a:pt x="4626" y="3837"/>
                    <a:pt x="4632" y="3837"/>
                  </a:cubicBezTo>
                  <a:cubicBezTo>
                    <a:pt x="4710" y="3837"/>
                    <a:pt x="4777" y="3892"/>
                    <a:pt x="4795" y="3972"/>
                  </a:cubicBezTo>
                  <a:lnTo>
                    <a:pt x="4814" y="4087"/>
                  </a:lnTo>
                  <a:cubicBezTo>
                    <a:pt x="4852" y="4278"/>
                    <a:pt x="4709" y="4469"/>
                    <a:pt x="4508" y="4479"/>
                  </a:cubicBezTo>
                  <a:lnTo>
                    <a:pt x="3666" y="4546"/>
                  </a:lnTo>
                  <a:cubicBezTo>
                    <a:pt x="3570" y="4556"/>
                    <a:pt x="3503" y="4651"/>
                    <a:pt x="3532" y="4747"/>
                  </a:cubicBezTo>
                  <a:cubicBezTo>
                    <a:pt x="3565" y="4845"/>
                    <a:pt x="3485" y="4937"/>
                    <a:pt x="3389" y="4937"/>
                  </a:cubicBezTo>
                  <a:cubicBezTo>
                    <a:pt x="3373" y="4937"/>
                    <a:pt x="3357" y="4934"/>
                    <a:pt x="3340" y="4929"/>
                  </a:cubicBezTo>
                  <a:lnTo>
                    <a:pt x="2718" y="4728"/>
                  </a:lnTo>
                  <a:cubicBezTo>
                    <a:pt x="2632" y="4699"/>
                    <a:pt x="2575" y="4623"/>
                    <a:pt x="2556" y="4536"/>
                  </a:cubicBezTo>
                  <a:cubicBezTo>
                    <a:pt x="2536" y="4422"/>
                    <a:pt x="2441" y="4335"/>
                    <a:pt x="2316" y="4335"/>
                  </a:cubicBezTo>
                  <a:lnTo>
                    <a:pt x="1723" y="4345"/>
                  </a:lnTo>
                  <a:cubicBezTo>
                    <a:pt x="1503" y="4355"/>
                    <a:pt x="1292" y="4402"/>
                    <a:pt x="1101" y="4489"/>
                  </a:cubicBezTo>
                  <a:lnTo>
                    <a:pt x="890" y="4584"/>
                  </a:lnTo>
                  <a:cubicBezTo>
                    <a:pt x="775" y="4632"/>
                    <a:pt x="689" y="4747"/>
                    <a:pt x="689" y="4871"/>
                  </a:cubicBezTo>
                  <a:lnTo>
                    <a:pt x="680" y="5044"/>
                  </a:lnTo>
                  <a:lnTo>
                    <a:pt x="86" y="5733"/>
                  </a:lnTo>
                  <a:cubicBezTo>
                    <a:pt x="29" y="5790"/>
                    <a:pt x="0" y="5867"/>
                    <a:pt x="0" y="5953"/>
                  </a:cubicBezTo>
                  <a:lnTo>
                    <a:pt x="0" y="6690"/>
                  </a:lnTo>
                  <a:cubicBezTo>
                    <a:pt x="0" y="6824"/>
                    <a:pt x="58" y="6948"/>
                    <a:pt x="153" y="7044"/>
                  </a:cubicBezTo>
                  <a:lnTo>
                    <a:pt x="689" y="7561"/>
                  </a:lnTo>
                  <a:cubicBezTo>
                    <a:pt x="766" y="7637"/>
                    <a:pt x="871" y="7685"/>
                    <a:pt x="996" y="7695"/>
                  </a:cubicBezTo>
                  <a:lnTo>
                    <a:pt x="2565" y="7838"/>
                  </a:lnTo>
                  <a:cubicBezTo>
                    <a:pt x="2670" y="7838"/>
                    <a:pt x="2737" y="7934"/>
                    <a:pt x="2728" y="8030"/>
                  </a:cubicBezTo>
                  <a:lnTo>
                    <a:pt x="2718" y="8106"/>
                  </a:lnTo>
                  <a:cubicBezTo>
                    <a:pt x="2699" y="8221"/>
                    <a:pt x="2757" y="8345"/>
                    <a:pt x="2852" y="8412"/>
                  </a:cubicBezTo>
                  <a:lnTo>
                    <a:pt x="3235" y="8699"/>
                  </a:lnTo>
                  <a:lnTo>
                    <a:pt x="3178" y="8891"/>
                  </a:lnTo>
                  <a:cubicBezTo>
                    <a:pt x="3139" y="9025"/>
                    <a:pt x="3178" y="9168"/>
                    <a:pt x="3283" y="9255"/>
                  </a:cubicBezTo>
                  <a:lnTo>
                    <a:pt x="3694" y="9609"/>
                  </a:lnTo>
                  <a:cubicBezTo>
                    <a:pt x="4096" y="9542"/>
                    <a:pt x="4489" y="9417"/>
                    <a:pt x="4862" y="9255"/>
                  </a:cubicBezTo>
                  <a:lnTo>
                    <a:pt x="5503" y="8479"/>
                  </a:lnTo>
                  <a:cubicBezTo>
                    <a:pt x="5599" y="8355"/>
                    <a:pt x="5685" y="8221"/>
                    <a:pt x="5752" y="8077"/>
                  </a:cubicBezTo>
                  <a:lnTo>
                    <a:pt x="6470" y="6422"/>
                  </a:lnTo>
                  <a:cubicBezTo>
                    <a:pt x="6546" y="6249"/>
                    <a:pt x="6422" y="6049"/>
                    <a:pt x="6231" y="6039"/>
                  </a:cubicBezTo>
                  <a:cubicBezTo>
                    <a:pt x="6020" y="6039"/>
                    <a:pt x="5829" y="5953"/>
                    <a:pt x="5695" y="5790"/>
                  </a:cubicBezTo>
                  <a:lnTo>
                    <a:pt x="4977" y="4938"/>
                  </a:lnTo>
                  <a:cubicBezTo>
                    <a:pt x="4864" y="4805"/>
                    <a:pt x="4979" y="4650"/>
                    <a:pt x="5109" y="4650"/>
                  </a:cubicBezTo>
                  <a:cubicBezTo>
                    <a:pt x="5156" y="4650"/>
                    <a:pt x="5204" y="4670"/>
                    <a:pt x="5245" y="4718"/>
                  </a:cubicBezTo>
                  <a:lnTo>
                    <a:pt x="5963" y="5570"/>
                  </a:lnTo>
                  <a:cubicBezTo>
                    <a:pt x="6020" y="5637"/>
                    <a:pt x="6116" y="5685"/>
                    <a:pt x="6211" y="5685"/>
                  </a:cubicBezTo>
                  <a:cubicBezTo>
                    <a:pt x="6317" y="5685"/>
                    <a:pt x="6422" y="5618"/>
                    <a:pt x="6470" y="5522"/>
                  </a:cubicBezTo>
                  <a:lnTo>
                    <a:pt x="6881" y="4709"/>
                  </a:lnTo>
                  <a:cubicBezTo>
                    <a:pt x="6920" y="4632"/>
                    <a:pt x="6900" y="4536"/>
                    <a:pt x="6833" y="4489"/>
                  </a:cubicBezTo>
                  <a:lnTo>
                    <a:pt x="6709" y="4412"/>
                  </a:lnTo>
                  <a:cubicBezTo>
                    <a:pt x="6671" y="4374"/>
                    <a:pt x="6652" y="4316"/>
                    <a:pt x="6680" y="4268"/>
                  </a:cubicBezTo>
                  <a:lnTo>
                    <a:pt x="6747" y="4182"/>
                  </a:lnTo>
                  <a:cubicBezTo>
                    <a:pt x="6808" y="4078"/>
                    <a:pt x="6918" y="4024"/>
                    <a:pt x="7031" y="4024"/>
                  </a:cubicBezTo>
                  <a:cubicBezTo>
                    <a:pt x="7114" y="4024"/>
                    <a:pt x="7199" y="4054"/>
                    <a:pt x="7264" y="4115"/>
                  </a:cubicBezTo>
                  <a:lnTo>
                    <a:pt x="7714" y="4565"/>
                  </a:lnTo>
                  <a:cubicBezTo>
                    <a:pt x="7695" y="4364"/>
                    <a:pt x="7676" y="4163"/>
                    <a:pt x="7637" y="3972"/>
                  </a:cubicBezTo>
                  <a:cubicBezTo>
                    <a:pt x="7274" y="1905"/>
                    <a:pt x="5628" y="306"/>
                    <a:pt x="3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339468" y="2073189"/>
              <a:ext cx="16360" cy="26181"/>
            </a:xfrm>
            <a:custGeom>
              <a:rect b="b" l="l" r="r" t="t"/>
              <a:pathLst>
                <a:path extrusionOk="0" h="997" w="623">
                  <a:moveTo>
                    <a:pt x="441" y="1"/>
                  </a:moveTo>
                  <a:cubicBezTo>
                    <a:pt x="345" y="1"/>
                    <a:pt x="269" y="77"/>
                    <a:pt x="269" y="173"/>
                  </a:cubicBezTo>
                  <a:lnTo>
                    <a:pt x="269" y="546"/>
                  </a:lnTo>
                  <a:lnTo>
                    <a:pt x="116" y="699"/>
                  </a:lnTo>
                  <a:cubicBezTo>
                    <a:pt x="1" y="805"/>
                    <a:pt x="77" y="996"/>
                    <a:pt x="230" y="996"/>
                  </a:cubicBezTo>
                  <a:cubicBezTo>
                    <a:pt x="278" y="996"/>
                    <a:pt x="326" y="977"/>
                    <a:pt x="355" y="948"/>
                  </a:cubicBezTo>
                  <a:lnTo>
                    <a:pt x="565" y="747"/>
                  </a:lnTo>
                  <a:cubicBezTo>
                    <a:pt x="604" y="719"/>
                    <a:pt x="623" y="671"/>
                    <a:pt x="623" y="623"/>
                  </a:cubicBezTo>
                  <a:lnTo>
                    <a:pt x="613" y="173"/>
                  </a:lnTo>
                  <a:cubicBezTo>
                    <a:pt x="613" y="77"/>
                    <a:pt x="537" y="1"/>
                    <a:pt x="441" y="1"/>
                  </a:cubicBezTo>
                  <a:close/>
                </a:path>
              </a:pathLst>
            </a:custGeom>
            <a:solidFill>
              <a:srgbClr val="CED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2309322" y="2158901"/>
              <a:ext cx="146531" cy="119641"/>
            </a:xfrm>
            <a:custGeom>
              <a:rect b="b" l="l" r="r" t="t"/>
              <a:pathLst>
                <a:path extrusionOk="0" h="4556" w="5580">
                  <a:moveTo>
                    <a:pt x="670" y="0"/>
                  </a:moveTo>
                  <a:lnTo>
                    <a:pt x="77" y="670"/>
                  </a:lnTo>
                  <a:cubicBezTo>
                    <a:pt x="29" y="737"/>
                    <a:pt x="0" y="814"/>
                    <a:pt x="0" y="890"/>
                  </a:cubicBezTo>
                  <a:lnTo>
                    <a:pt x="0" y="1627"/>
                  </a:lnTo>
                  <a:cubicBezTo>
                    <a:pt x="0" y="1761"/>
                    <a:pt x="58" y="1895"/>
                    <a:pt x="153" y="1991"/>
                  </a:cubicBezTo>
                  <a:lnTo>
                    <a:pt x="680" y="2498"/>
                  </a:lnTo>
                  <a:cubicBezTo>
                    <a:pt x="766" y="2575"/>
                    <a:pt x="871" y="2622"/>
                    <a:pt x="986" y="2642"/>
                  </a:cubicBezTo>
                  <a:lnTo>
                    <a:pt x="2565" y="2785"/>
                  </a:lnTo>
                  <a:cubicBezTo>
                    <a:pt x="2670" y="2785"/>
                    <a:pt x="2737" y="2881"/>
                    <a:pt x="2728" y="2977"/>
                  </a:cubicBezTo>
                  <a:lnTo>
                    <a:pt x="2718" y="3053"/>
                  </a:lnTo>
                  <a:cubicBezTo>
                    <a:pt x="2699" y="3168"/>
                    <a:pt x="2757" y="3292"/>
                    <a:pt x="2852" y="3359"/>
                  </a:cubicBezTo>
                  <a:lnTo>
                    <a:pt x="3235" y="3646"/>
                  </a:lnTo>
                  <a:lnTo>
                    <a:pt x="3178" y="3838"/>
                  </a:lnTo>
                  <a:cubicBezTo>
                    <a:pt x="3139" y="3972"/>
                    <a:pt x="3178" y="4115"/>
                    <a:pt x="3283" y="4202"/>
                  </a:cubicBezTo>
                  <a:lnTo>
                    <a:pt x="3694" y="4556"/>
                  </a:lnTo>
                  <a:lnTo>
                    <a:pt x="3704" y="4556"/>
                  </a:lnTo>
                  <a:cubicBezTo>
                    <a:pt x="3991" y="4508"/>
                    <a:pt x="4278" y="4422"/>
                    <a:pt x="4556" y="4316"/>
                  </a:cubicBezTo>
                  <a:lnTo>
                    <a:pt x="4623" y="4297"/>
                  </a:lnTo>
                  <a:cubicBezTo>
                    <a:pt x="4690" y="4269"/>
                    <a:pt x="4747" y="4249"/>
                    <a:pt x="4805" y="4221"/>
                  </a:cubicBezTo>
                  <a:lnTo>
                    <a:pt x="4862" y="4192"/>
                  </a:lnTo>
                  <a:lnTo>
                    <a:pt x="5503" y="3426"/>
                  </a:lnTo>
                  <a:cubicBezTo>
                    <a:pt x="5532" y="3388"/>
                    <a:pt x="5561" y="3350"/>
                    <a:pt x="5580" y="3312"/>
                  </a:cubicBezTo>
                  <a:lnTo>
                    <a:pt x="5274" y="3312"/>
                  </a:lnTo>
                  <a:cubicBezTo>
                    <a:pt x="3187" y="3312"/>
                    <a:pt x="1331" y="1981"/>
                    <a:pt x="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2236765" y="2073740"/>
              <a:ext cx="345765" cy="256403"/>
            </a:xfrm>
            <a:custGeom>
              <a:rect b="b" l="l" r="r" t="t"/>
              <a:pathLst>
                <a:path extrusionOk="0" h="9764" w="13167">
                  <a:moveTo>
                    <a:pt x="11542" y="0"/>
                  </a:moveTo>
                  <a:cubicBezTo>
                    <a:pt x="11407" y="0"/>
                    <a:pt x="11274" y="126"/>
                    <a:pt x="11338" y="286"/>
                  </a:cubicBezTo>
                  <a:cubicBezTo>
                    <a:pt x="12697" y="3148"/>
                    <a:pt x="11740" y="6574"/>
                    <a:pt x="9089" y="8306"/>
                  </a:cubicBezTo>
                  <a:cubicBezTo>
                    <a:pt x="8022" y="9007"/>
                    <a:pt x="6813" y="9347"/>
                    <a:pt x="5613" y="9347"/>
                  </a:cubicBezTo>
                  <a:cubicBezTo>
                    <a:pt x="3834" y="9347"/>
                    <a:pt x="2076" y="8600"/>
                    <a:pt x="830" y="7177"/>
                  </a:cubicBezTo>
                  <a:lnTo>
                    <a:pt x="830" y="7177"/>
                  </a:lnTo>
                  <a:lnTo>
                    <a:pt x="1567" y="7416"/>
                  </a:lnTo>
                  <a:cubicBezTo>
                    <a:pt x="1599" y="7429"/>
                    <a:pt x="1629" y="7435"/>
                    <a:pt x="1656" y="7435"/>
                  </a:cubicBezTo>
                  <a:cubicBezTo>
                    <a:pt x="1872" y="7435"/>
                    <a:pt x="1955" y="7082"/>
                    <a:pt x="1701" y="7014"/>
                  </a:cubicBezTo>
                  <a:lnTo>
                    <a:pt x="294" y="6545"/>
                  </a:lnTo>
                  <a:cubicBezTo>
                    <a:pt x="272" y="6538"/>
                    <a:pt x="249" y="6535"/>
                    <a:pt x="228" y="6535"/>
                  </a:cubicBezTo>
                  <a:cubicBezTo>
                    <a:pt x="102" y="6535"/>
                    <a:pt x="0" y="6645"/>
                    <a:pt x="17" y="6784"/>
                  </a:cubicBezTo>
                  <a:lnTo>
                    <a:pt x="256" y="8421"/>
                  </a:lnTo>
                  <a:cubicBezTo>
                    <a:pt x="275" y="8526"/>
                    <a:pt x="361" y="8603"/>
                    <a:pt x="466" y="8603"/>
                  </a:cubicBezTo>
                  <a:lnTo>
                    <a:pt x="495" y="8603"/>
                  </a:lnTo>
                  <a:cubicBezTo>
                    <a:pt x="610" y="8583"/>
                    <a:pt x="696" y="8478"/>
                    <a:pt x="677" y="8363"/>
                  </a:cubicBezTo>
                  <a:lnTo>
                    <a:pt x="553" y="7492"/>
                  </a:lnTo>
                  <a:lnTo>
                    <a:pt x="553" y="7492"/>
                  </a:lnTo>
                  <a:cubicBezTo>
                    <a:pt x="1880" y="8985"/>
                    <a:pt x="3736" y="9764"/>
                    <a:pt x="5614" y="9764"/>
                  </a:cubicBezTo>
                  <a:cubicBezTo>
                    <a:pt x="6903" y="9764"/>
                    <a:pt x="8202" y="9397"/>
                    <a:pt x="9348" y="8641"/>
                  </a:cubicBezTo>
                  <a:cubicBezTo>
                    <a:pt x="12152" y="6794"/>
                    <a:pt x="13166" y="3157"/>
                    <a:pt x="11731" y="114"/>
                  </a:cubicBezTo>
                  <a:lnTo>
                    <a:pt x="11721" y="104"/>
                  </a:lnTo>
                  <a:cubicBezTo>
                    <a:pt x="11677" y="31"/>
                    <a:pt x="11609" y="0"/>
                    <a:pt x="11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186425" y="1976158"/>
              <a:ext cx="344820" cy="255510"/>
            </a:xfrm>
            <a:custGeom>
              <a:rect b="b" l="l" r="r" t="t"/>
              <a:pathLst>
                <a:path extrusionOk="0" h="9730" w="13131">
                  <a:moveTo>
                    <a:pt x="7544" y="0"/>
                  </a:moveTo>
                  <a:cubicBezTo>
                    <a:pt x="6257" y="0"/>
                    <a:pt x="4960" y="367"/>
                    <a:pt x="3819" y="1121"/>
                  </a:cubicBezTo>
                  <a:cubicBezTo>
                    <a:pt x="1024" y="2968"/>
                    <a:pt x="0" y="6586"/>
                    <a:pt x="1417" y="9620"/>
                  </a:cubicBezTo>
                  <a:cubicBezTo>
                    <a:pt x="1459" y="9697"/>
                    <a:pt x="1526" y="9730"/>
                    <a:pt x="1593" y="9730"/>
                  </a:cubicBezTo>
                  <a:cubicBezTo>
                    <a:pt x="1725" y="9730"/>
                    <a:pt x="1857" y="9603"/>
                    <a:pt x="1800" y="9438"/>
                  </a:cubicBezTo>
                  <a:cubicBezTo>
                    <a:pt x="1388" y="8586"/>
                    <a:pt x="1178" y="7658"/>
                    <a:pt x="1187" y="6720"/>
                  </a:cubicBezTo>
                  <a:cubicBezTo>
                    <a:pt x="1187" y="4079"/>
                    <a:pt x="2824" y="1715"/>
                    <a:pt x="5302" y="786"/>
                  </a:cubicBezTo>
                  <a:cubicBezTo>
                    <a:pt x="6026" y="514"/>
                    <a:pt x="6777" y="383"/>
                    <a:pt x="7521" y="383"/>
                  </a:cubicBezTo>
                  <a:cubicBezTo>
                    <a:pt x="9317" y="383"/>
                    <a:pt x="11073" y="1149"/>
                    <a:pt x="12298" y="2557"/>
                  </a:cubicBezTo>
                  <a:lnTo>
                    <a:pt x="11571" y="2318"/>
                  </a:lnTo>
                  <a:cubicBezTo>
                    <a:pt x="11549" y="2312"/>
                    <a:pt x="11529" y="2309"/>
                    <a:pt x="11509" y="2309"/>
                  </a:cubicBezTo>
                  <a:cubicBezTo>
                    <a:pt x="11294" y="2309"/>
                    <a:pt x="11209" y="2623"/>
                    <a:pt x="11437" y="2720"/>
                  </a:cubicBezTo>
                  <a:lnTo>
                    <a:pt x="12844" y="3179"/>
                  </a:lnTo>
                  <a:cubicBezTo>
                    <a:pt x="12863" y="3189"/>
                    <a:pt x="12882" y="3198"/>
                    <a:pt x="12911" y="3198"/>
                  </a:cubicBezTo>
                  <a:cubicBezTo>
                    <a:pt x="13035" y="3189"/>
                    <a:pt x="13131" y="3083"/>
                    <a:pt x="13121" y="2959"/>
                  </a:cubicBezTo>
                  <a:lnTo>
                    <a:pt x="12882" y="1313"/>
                  </a:lnTo>
                  <a:cubicBezTo>
                    <a:pt x="12869" y="1181"/>
                    <a:pt x="12773" y="1121"/>
                    <a:pt x="12676" y="1121"/>
                  </a:cubicBezTo>
                  <a:cubicBezTo>
                    <a:pt x="12554" y="1121"/>
                    <a:pt x="12429" y="1215"/>
                    <a:pt x="12461" y="1380"/>
                  </a:cubicBezTo>
                  <a:lnTo>
                    <a:pt x="12576" y="2241"/>
                  </a:lnTo>
                  <a:cubicBezTo>
                    <a:pt x="11251" y="769"/>
                    <a:pt x="9407" y="0"/>
                    <a:pt x="7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29"/>
          <p:cNvGrpSpPr/>
          <p:nvPr/>
        </p:nvGrpSpPr>
        <p:grpSpPr>
          <a:xfrm>
            <a:off x="2066693" y="3445804"/>
            <a:ext cx="237577" cy="400183"/>
            <a:chOff x="4066510" y="2422342"/>
            <a:chExt cx="206876" cy="348470"/>
          </a:xfrm>
        </p:grpSpPr>
        <p:sp>
          <p:nvSpPr>
            <p:cNvPr id="941" name="Google Shape;941;p29"/>
            <p:cNvSpPr/>
            <p:nvPr/>
          </p:nvSpPr>
          <p:spPr>
            <a:xfrm>
              <a:off x="4093662" y="2737934"/>
              <a:ext cx="152334" cy="11082"/>
            </a:xfrm>
            <a:custGeom>
              <a:rect b="b" l="l" r="r" t="t"/>
              <a:pathLst>
                <a:path extrusionOk="0" h="422" w="5801">
                  <a:moveTo>
                    <a:pt x="0" y="0"/>
                  </a:moveTo>
                  <a:lnTo>
                    <a:pt x="0" y="421"/>
                  </a:lnTo>
                  <a:lnTo>
                    <a:pt x="5800" y="421"/>
                  </a:lnTo>
                  <a:lnTo>
                    <a:pt x="5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4164538" y="2422342"/>
              <a:ext cx="10819" cy="348286"/>
            </a:xfrm>
            <a:custGeom>
              <a:rect b="b" l="l" r="r" t="t"/>
              <a:pathLst>
                <a:path extrusionOk="0" h="13263" w="412">
                  <a:moveTo>
                    <a:pt x="206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13061"/>
                  </a:lnTo>
                  <a:cubicBezTo>
                    <a:pt x="0" y="13176"/>
                    <a:pt x="86" y="13262"/>
                    <a:pt x="201" y="13262"/>
                  </a:cubicBezTo>
                  <a:cubicBezTo>
                    <a:pt x="316" y="13262"/>
                    <a:pt x="412" y="13176"/>
                    <a:pt x="412" y="13061"/>
                  </a:cubicBezTo>
                  <a:lnTo>
                    <a:pt x="412" y="208"/>
                  </a:lnTo>
                  <a:cubicBezTo>
                    <a:pt x="412" y="70"/>
                    <a:pt x="309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4082344" y="2645657"/>
              <a:ext cx="33823" cy="125155"/>
            </a:xfrm>
            <a:custGeom>
              <a:rect b="b" l="l" r="r" t="t"/>
              <a:pathLst>
                <a:path extrusionOk="0" h="4766" w="1288">
                  <a:moveTo>
                    <a:pt x="1051" y="0"/>
                  </a:moveTo>
                  <a:cubicBezTo>
                    <a:pt x="962" y="0"/>
                    <a:pt x="873" y="54"/>
                    <a:pt x="853" y="174"/>
                  </a:cubicBezTo>
                  <a:lnTo>
                    <a:pt x="20" y="4519"/>
                  </a:lnTo>
                  <a:cubicBezTo>
                    <a:pt x="1" y="4634"/>
                    <a:pt x="77" y="4739"/>
                    <a:pt x="183" y="4758"/>
                  </a:cubicBezTo>
                  <a:cubicBezTo>
                    <a:pt x="192" y="4763"/>
                    <a:pt x="199" y="4765"/>
                    <a:pt x="207" y="4765"/>
                  </a:cubicBezTo>
                  <a:cubicBezTo>
                    <a:pt x="214" y="4765"/>
                    <a:pt x="221" y="4763"/>
                    <a:pt x="230" y="4758"/>
                  </a:cubicBezTo>
                  <a:cubicBezTo>
                    <a:pt x="326" y="4758"/>
                    <a:pt x="403" y="4691"/>
                    <a:pt x="431" y="4605"/>
                  </a:cubicBezTo>
                  <a:lnTo>
                    <a:pt x="1254" y="251"/>
                  </a:lnTo>
                  <a:cubicBezTo>
                    <a:pt x="1287" y="93"/>
                    <a:pt x="1169" y="0"/>
                    <a:pt x="1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4223623" y="2645578"/>
              <a:ext cx="33665" cy="125050"/>
            </a:xfrm>
            <a:custGeom>
              <a:rect b="b" l="l" r="r" t="t"/>
              <a:pathLst>
                <a:path extrusionOk="0" h="4762" w="1282">
                  <a:moveTo>
                    <a:pt x="237" y="1"/>
                  </a:moveTo>
                  <a:cubicBezTo>
                    <a:pt x="120" y="1"/>
                    <a:pt x="1" y="91"/>
                    <a:pt x="28" y="244"/>
                  </a:cubicBezTo>
                  <a:lnTo>
                    <a:pt x="861" y="4599"/>
                  </a:lnTo>
                  <a:cubicBezTo>
                    <a:pt x="880" y="4694"/>
                    <a:pt x="966" y="4761"/>
                    <a:pt x="1062" y="4761"/>
                  </a:cubicBezTo>
                  <a:lnTo>
                    <a:pt x="1100" y="4761"/>
                  </a:lnTo>
                  <a:cubicBezTo>
                    <a:pt x="1215" y="4732"/>
                    <a:pt x="1282" y="4627"/>
                    <a:pt x="1263" y="4522"/>
                  </a:cubicBezTo>
                  <a:lnTo>
                    <a:pt x="440" y="167"/>
                  </a:lnTo>
                  <a:cubicBezTo>
                    <a:pt x="415" y="52"/>
                    <a:pt x="326" y="1"/>
                    <a:pt x="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4164538" y="2645447"/>
              <a:ext cx="10819" cy="21875"/>
            </a:xfrm>
            <a:custGeom>
              <a:rect b="b" l="l" r="r" t="t"/>
              <a:pathLst>
                <a:path extrusionOk="0" h="833" w="412">
                  <a:moveTo>
                    <a:pt x="0" y="0"/>
                  </a:moveTo>
                  <a:lnTo>
                    <a:pt x="0" y="833"/>
                  </a:lnTo>
                  <a:lnTo>
                    <a:pt x="412" y="833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4101462" y="2645604"/>
              <a:ext cx="14601" cy="21717"/>
            </a:xfrm>
            <a:custGeom>
              <a:rect b="b" l="l" r="r" t="t"/>
              <a:pathLst>
                <a:path extrusionOk="0" h="827" w="556">
                  <a:moveTo>
                    <a:pt x="325" y="1"/>
                  </a:moveTo>
                  <a:cubicBezTo>
                    <a:pt x="226" y="1"/>
                    <a:pt x="141" y="65"/>
                    <a:pt x="125" y="166"/>
                  </a:cubicBezTo>
                  <a:lnTo>
                    <a:pt x="0" y="827"/>
                  </a:lnTo>
                  <a:lnTo>
                    <a:pt x="421" y="827"/>
                  </a:lnTo>
                  <a:lnTo>
                    <a:pt x="536" y="243"/>
                  </a:lnTo>
                  <a:cubicBezTo>
                    <a:pt x="555" y="128"/>
                    <a:pt x="479" y="23"/>
                    <a:pt x="364" y="4"/>
                  </a:cubicBezTo>
                  <a:cubicBezTo>
                    <a:pt x="351" y="2"/>
                    <a:pt x="338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4223623" y="2645578"/>
              <a:ext cx="14811" cy="21743"/>
            </a:xfrm>
            <a:custGeom>
              <a:rect b="b" l="l" r="r" t="t"/>
              <a:pathLst>
                <a:path extrusionOk="0" h="828" w="564">
                  <a:moveTo>
                    <a:pt x="237" y="1"/>
                  </a:moveTo>
                  <a:cubicBezTo>
                    <a:pt x="120" y="1"/>
                    <a:pt x="1" y="91"/>
                    <a:pt x="28" y="244"/>
                  </a:cubicBezTo>
                  <a:lnTo>
                    <a:pt x="143" y="828"/>
                  </a:lnTo>
                  <a:lnTo>
                    <a:pt x="564" y="828"/>
                  </a:lnTo>
                  <a:lnTo>
                    <a:pt x="440" y="167"/>
                  </a:lnTo>
                  <a:cubicBezTo>
                    <a:pt x="415" y="52"/>
                    <a:pt x="326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4077329" y="2460471"/>
              <a:ext cx="185002" cy="196057"/>
            </a:xfrm>
            <a:custGeom>
              <a:rect b="b" l="l" r="r" t="t"/>
              <a:pathLst>
                <a:path extrusionOk="0" h="7466" w="7045">
                  <a:moveTo>
                    <a:pt x="0" y="1"/>
                  </a:moveTo>
                  <a:lnTo>
                    <a:pt x="0" y="7255"/>
                  </a:lnTo>
                  <a:cubicBezTo>
                    <a:pt x="0" y="7370"/>
                    <a:pt x="96" y="7465"/>
                    <a:pt x="211" y="7465"/>
                  </a:cubicBezTo>
                  <a:lnTo>
                    <a:pt x="6843" y="7465"/>
                  </a:lnTo>
                  <a:cubicBezTo>
                    <a:pt x="6958" y="7465"/>
                    <a:pt x="7044" y="7370"/>
                    <a:pt x="7044" y="7255"/>
                  </a:cubicBezTo>
                  <a:lnTo>
                    <a:pt x="7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4077329" y="2460471"/>
              <a:ext cx="185002" cy="16360"/>
            </a:xfrm>
            <a:custGeom>
              <a:rect b="b" l="l" r="r" t="t"/>
              <a:pathLst>
                <a:path extrusionOk="0" h="623" w="7045">
                  <a:moveTo>
                    <a:pt x="0" y="1"/>
                  </a:moveTo>
                  <a:lnTo>
                    <a:pt x="0" y="623"/>
                  </a:lnTo>
                  <a:lnTo>
                    <a:pt x="7044" y="623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4066510" y="2444137"/>
              <a:ext cx="206876" cy="21901"/>
            </a:xfrm>
            <a:custGeom>
              <a:rect b="b" l="l" r="r" t="t"/>
              <a:pathLst>
                <a:path extrusionOk="0" h="834" w="7878">
                  <a:moveTo>
                    <a:pt x="211" y="0"/>
                  </a:moveTo>
                  <a:cubicBezTo>
                    <a:pt x="97" y="0"/>
                    <a:pt x="1" y="96"/>
                    <a:pt x="1" y="211"/>
                  </a:cubicBezTo>
                  <a:lnTo>
                    <a:pt x="1" y="623"/>
                  </a:lnTo>
                  <a:cubicBezTo>
                    <a:pt x="1" y="737"/>
                    <a:pt x="97" y="833"/>
                    <a:pt x="211" y="833"/>
                  </a:cubicBezTo>
                  <a:lnTo>
                    <a:pt x="7667" y="833"/>
                  </a:lnTo>
                  <a:cubicBezTo>
                    <a:pt x="7781" y="833"/>
                    <a:pt x="7877" y="737"/>
                    <a:pt x="7877" y="623"/>
                  </a:cubicBezTo>
                  <a:lnTo>
                    <a:pt x="7877" y="211"/>
                  </a:lnTo>
                  <a:cubicBezTo>
                    <a:pt x="7877" y="96"/>
                    <a:pt x="7781" y="0"/>
                    <a:pt x="7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4094161" y="2508186"/>
              <a:ext cx="148185" cy="106563"/>
            </a:xfrm>
            <a:custGeom>
              <a:rect b="b" l="l" r="r" t="t"/>
              <a:pathLst>
                <a:path extrusionOk="0" h="4058" w="5643">
                  <a:moveTo>
                    <a:pt x="4309" y="1"/>
                  </a:moveTo>
                  <a:cubicBezTo>
                    <a:pt x="3969" y="1"/>
                    <a:pt x="3972" y="519"/>
                    <a:pt x="4318" y="519"/>
                  </a:cubicBezTo>
                  <a:cubicBezTo>
                    <a:pt x="4324" y="519"/>
                    <a:pt x="4330" y="519"/>
                    <a:pt x="4336" y="519"/>
                  </a:cubicBezTo>
                  <a:lnTo>
                    <a:pt x="4738" y="519"/>
                  </a:lnTo>
                  <a:lnTo>
                    <a:pt x="2987" y="2280"/>
                  </a:lnTo>
                  <a:lnTo>
                    <a:pt x="2594" y="1887"/>
                  </a:lnTo>
                  <a:cubicBezTo>
                    <a:pt x="2503" y="1796"/>
                    <a:pt x="2384" y="1751"/>
                    <a:pt x="2264" y="1751"/>
                  </a:cubicBezTo>
                  <a:cubicBezTo>
                    <a:pt x="2144" y="1751"/>
                    <a:pt x="2025" y="1796"/>
                    <a:pt x="1934" y="1887"/>
                  </a:cubicBezTo>
                  <a:lnTo>
                    <a:pt x="211" y="3600"/>
                  </a:lnTo>
                  <a:cubicBezTo>
                    <a:pt x="0" y="3782"/>
                    <a:pt x="182" y="4058"/>
                    <a:pt x="390" y="4058"/>
                  </a:cubicBezTo>
                  <a:cubicBezTo>
                    <a:pt x="456" y="4058"/>
                    <a:pt x="525" y="4031"/>
                    <a:pt x="584" y="3964"/>
                  </a:cubicBezTo>
                  <a:lnTo>
                    <a:pt x="2259" y="2280"/>
                  </a:lnTo>
                  <a:lnTo>
                    <a:pt x="2661" y="2672"/>
                  </a:lnTo>
                  <a:cubicBezTo>
                    <a:pt x="2752" y="2763"/>
                    <a:pt x="2872" y="2808"/>
                    <a:pt x="2991" y="2808"/>
                  </a:cubicBezTo>
                  <a:cubicBezTo>
                    <a:pt x="3111" y="2808"/>
                    <a:pt x="3231" y="2763"/>
                    <a:pt x="3321" y="2672"/>
                  </a:cubicBezTo>
                  <a:lnTo>
                    <a:pt x="5111" y="882"/>
                  </a:lnTo>
                  <a:lnTo>
                    <a:pt x="5111" y="1294"/>
                  </a:lnTo>
                  <a:cubicBezTo>
                    <a:pt x="5097" y="1476"/>
                    <a:pt x="5233" y="1567"/>
                    <a:pt x="5370" y="1567"/>
                  </a:cubicBezTo>
                  <a:cubicBezTo>
                    <a:pt x="5506" y="1567"/>
                    <a:pt x="5642" y="1476"/>
                    <a:pt x="5628" y="1294"/>
                  </a:cubicBezTo>
                  <a:lnTo>
                    <a:pt x="5628" y="260"/>
                  </a:lnTo>
                  <a:cubicBezTo>
                    <a:pt x="5628" y="117"/>
                    <a:pt x="5513" y="2"/>
                    <a:pt x="5370" y="2"/>
                  </a:cubicBezTo>
                  <a:lnTo>
                    <a:pt x="4336" y="2"/>
                  </a:lnTo>
                  <a:cubicBezTo>
                    <a:pt x="4327" y="1"/>
                    <a:pt x="4318" y="1"/>
                    <a:pt x="4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066510" y="2454930"/>
              <a:ext cx="206876" cy="11108"/>
            </a:xfrm>
            <a:custGeom>
              <a:rect b="b" l="l" r="r" t="t"/>
              <a:pathLst>
                <a:path extrusionOk="0" h="423" w="7878">
                  <a:moveTo>
                    <a:pt x="211" y="1"/>
                  </a:moveTo>
                  <a:cubicBezTo>
                    <a:pt x="97" y="1"/>
                    <a:pt x="1" y="97"/>
                    <a:pt x="1" y="212"/>
                  </a:cubicBezTo>
                  <a:cubicBezTo>
                    <a:pt x="1" y="326"/>
                    <a:pt x="97" y="422"/>
                    <a:pt x="211" y="422"/>
                  </a:cubicBezTo>
                  <a:lnTo>
                    <a:pt x="7667" y="422"/>
                  </a:lnTo>
                  <a:cubicBezTo>
                    <a:pt x="7781" y="422"/>
                    <a:pt x="7877" y="326"/>
                    <a:pt x="7877" y="212"/>
                  </a:cubicBezTo>
                  <a:cubicBezTo>
                    <a:pt x="7877" y="97"/>
                    <a:pt x="7781" y="1"/>
                    <a:pt x="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9"/>
          <p:cNvGrpSpPr/>
          <p:nvPr/>
        </p:nvGrpSpPr>
        <p:grpSpPr>
          <a:xfrm>
            <a:off x="3499974" y="1914152"/>
            <a:ext cx="432662" cy="430039"/>
            <a:chOff x="2180884" y="2888719"/>
            <a:chExt cx="376752" cy="374468"/>
          </a:xfrm>
        </p:grpSpPr>
        <p:sp>
          <p:nvSpPr>
            <p:cNvPr id="954" name="Google Shape;954;p29"/>
            <p:cNvSpPr/>
            <p:nvPr/>
          </p:nvSpPr>
          <p:spPr>
            <a:xfrm>
              <a:off x="2180884" y="2954054"/>
              <a:ext cx="309395" cy="309133"/>
            </a:xfrm>
            <a:custGeom>
              <a:rect b="b" l="l" r="r" t="t"/>
              <a:pathLst>
                <a:path extrusionOk="0" h="11772" w="11782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335713" y="3102082"/>
              <a:ext cx="154330" cy="12579"/>
            </a:xfrm>
            <a:custGeom>
              <a:rect b="b" l="l" r="r" t="t"/>
              <a:pathLst>
                <a:path extrusionOk="0" h="479" w="5877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2465648" y="2888719"/>
              <a:ext cx="91989" cy="89993"/>
            </a:xfrm>
            <a:custGeom>
              <a:rect b="b" l="l" r="r" t="t"/>
              <a:pathLst>
                <a:path extrusionOk="0" h="3427" w="3503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2465648" y="2888719"/>
              <a:ext cx="61842" cy="90229"/>
            </a:xfrm>
            <a:custGeom>
              <a:rect b="b" l="l" r="r" t="t"/>
              <a:pathLst>
                <a:path extrusionOk="0" h="3436" w="2355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2218094" y="2991002"/>
              <a:ext cx="235263" cy="235263"/>
            </a:xfrm>
            <a:custGeom>
              <a:rect b="b" l="l" r="r" t="t"/>
              <a:pathLst>
                <a:path extrusionOk="0" h="8959" w="8959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335713" y="3102082"/>
              <a:ext cx="117382" cy="12579"/>
            </a:xfrm>
            <a:custGeom>
              <a:rect b="b" l="l" r="r" t="t"/>
              <a:pathLst>
                <a:path extrusionOk="0" h="479" w="447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249003" y="3021910"/>
              <a:ext cx="173185" cy="173421"/>
            </a:xfrm>
            <a:custGeom>
              <a:rect b="b" l="l" r="r" t="t"/>
              <a:pathLst>
                <a:path extrusionOk="0" h="6604" w="6595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335713" y="3102082"/>
              <a:ext cx="86711" cy="12579"/>
            </a:xfrm>
            <a:custGeom>
              <a:rect b="b" l="l" r="r" t="t"/>
              <a:pathLst>
                <a:path extrusionOk="0" h="479" w="3302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286187" y="3059094"/>
              <a:ext cx="99053" cy="99053"/>
            </a:xfrm>
            <a:custGeom>
              <a:rect b="b" l="l" r="r" t="t"/>
              <a:pathLst>
                <a:path extrusionOk="0" h="3772" w="3772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335713" y="3102318"/>
              <a:ext cx="49526" cy="12342"/>
            </a:xfrm>
            <a:custGeom>
              <a:rect b="b" l="l" r="r" t="t"/>
              <a:pathLst>
                <a:path extrusionOk="0" h="470" w="1886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317095" y="3090002"/>
              <a:ext cx="37237" cy="37237"/>
            </a:xfrm>
            <a:custGeom>
              <a:rect b="b" l="l" r="r" t="t"/>
              <a:pathLst>
                <a:path extrusionOk="0" h="1418" w="1418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335713" y="3102318"/>
              <a:ext cx="18855" cy="12342"/>
            </a:xfrm>
            <a:custGeom>
              <a:rect b="b" l="l" r="r" t="t"/>
              <a:pathLst>
                <a:path extrusionOk="0" h="470" w="718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2326496" y="3073169"/>
              <a:ext cx="44668" cy="41570"/>
            </a:xfrm>
            <a:custGeom>
              <a:rect b="b" l="l" r="r" t="t"/>
              <a:pathLst>
                <a:path extrusionOk="0" h="1583" w="1701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2355566" y="2901954"/>
              <a:ext cx="188704" cy="185080"/>
            </a:xfrm>
            <a:custGeom>
              <a:rect b="b" l="l" r="r" t="t"/>
              <a:pathLst>
                <a:path extrusionOk="0" h="7048" w="7186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9"/>
          <p:cNvGrpSpPr/>
          <p:nvPr/>
        </p:nvGrpSpPr>
        <p:grpSpPr>
          <a:xfrm>
            <a:off x="6539929" y="1942556"/>
            <a:ext cx="397137" cy="396263"/>
            <a:chOff x="3105998" y="2433240"/>
            <a:chExt cx="345818" cy="345056"/>
          </a:xfrm>
        </p:grpSpPr>
        <p:sp>
          <p:nvSpPr>
            <p:cNvPr id="969" name="Google Shape;969;p29"/>
            <p:cNvSpPr/>
            <p:nvPr/>
          </p:nvSpPr>
          <p:spPr>
            <a:xfrm>
              <a:off x="3160277" y="2465487"/>
              <a:ext cx="237259" cy="312809"/>
            </a:xfrm>
            <a:custGeom>
              <a:rect b="b" l="l" r="r" t="t"/>
              <a:pathLst>
                <a:path extrusionOk="0" h="11912" w="9035">
                  <a:moveTo>
                    <a:pt x="4518" y="1"/>
                  </a:moveTo>
                  <a:cubicBezTo>
                    <a:pt x="2020" y="1"/>
                    <a:pt x="0" y="2020"/>
                    <a:pt x="0" y="4518"/>
                  </a:cubicBezTo>
                  <a:cubicBezTo>
                    <a:pt x="0" y="5389"/>
                    <a:pt x="240" y="6327"/>
                    <a:pt x="689" y="7293"/>
                  </a:cubicBezTo>
                  <a:cubicBezTo>
                    <a:pt x="1101" y="8126"/>
                    <a:pt x="1608" y="8911"/>
                    <a:pt x="2202" y="9629"/>
                  </a:cubicBezTo>
                  <a:cubicBezTo>
                    <a:pt x="2852" y="10442"/>
                    <a:pt x="3589" y="11189"/>
                    <a:pt x="4384" y="11868"/>
                  </a:cubicBezTo>
                  <a:cubicBezTo>
                    <a:pt x="4422" y="11897"/>
                    <a:pt x="4467" y="11911"/>
                    <a:pt x="4513" y="11911"/>
                  </a:cubicBezTo>
                  <a:cubicBezTo>
                    <a:pt x="4558" y="11911"/>
                    <a:pt x="4604" y="11897"/>
                    <a:pt x="4642" y="11868"/>
                  </a:cubicBezTo>
                  <a:cubicBezTo>
                    <a:pt x="5446" y="11189"/>
                    <a:pt x="6173" y="10442"/>
                    <a:pt x="6834" y="9629"/>
                  </a:cubicBezTo>
                  <a:cubicBezTo>
                    <a:pt x="7427" y="8911"/>
                    <a:pt x="7925" y="8126"/>
                    <a:pt x="8336" y="7293"/>
                  </a:cubicBezTo>
                  <a:cubicBezTo>
                    <a:pt x="8795" y="6327"/>
                    <a:pt x="9035" y="5389"/>
                    <a:pt x="9035" y="4518"/>
                  </a:cubicBezTo>
                  <a:cubicBezTo>
                    <a:pt x="9025" y="2020"/>
                    <a:pt x="7006" y="1"/>
                    <a:pt x="4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3160277" y="2469268"/>
              <a:ext cx="137996" cy="309028"/>
            </a:xfrm>
            <a:custGeom>
              <a:rect b="b" l="l" r="r" t="t"/>
              <a:pathLst>
                <a:path extrusionOk="0" h="11768" w="5255">
                  <a:moveTo>
                    <a:pt x="3369" y="0"/>
                  </a:moveTo>
                  <a:cubicBezTo>
                    <a:pt x="1388" y="527"/>
                    <a:pt x="0" y="2316"/>
                    <a:pt x="0" y="4374"/>
                  </a:cubicBezTo>
                  <a:cubicBezTo>
                    <a:pt x="0" y="5245"/>
                    <a:pt x="240" y="6183"/>
                    <a:pt x="689" y="7140"/>
                  </a:cubicBezTo>
                  <a:cubicBezTo>
                    <a:pt x="1101" y="7982"/>
                    <a:pt x="1608" y="8767"/>
                    <a:pt x="2202" y="9485"/>
                  </a:cubicBezTo>
                  <a:cubicBezTo>
                    <a:pt x="2852" y="10298"/>
                    <a:pt x="3589" y="11045"/>
                    <a:pt x="4384" y="11724"/>
                  </a:cubicBezTo>
                  <a:cubicBezTo>
                    <a:pt x="4422" y="11753"/>
                    <a:pt x="4467" y="11767"/>
                    <a:pt x="4513" y="11767"/>
                  </a:cubicBezTo>
                  <a:cubicBezTo>
                    <a:pt x="4558" y="11767"/>
                    <a:pt x="4604" y="11753"/>
                    <a:pt x="4642" y="11724"/>
                  </a:cubicBezTo>
                  <a:cubicBezTo>
                    <a:pt x="4661" y="11705"/>
                    <a:pt x="4900" y="11513"/>
                    <a:pt x="5254" y="11179"/>
                  </a:cubicBezTo>
                  <a:cubicBezTo>
                    <a:pt x="4518" y="10537"/>
                    <a:pt x="3838" y="9829"/>
                    <a:pt x="3226" y="9073"/>
                  </a:cubicBezTo>
                  <a:cubicBezTo>
                    <a:pt x="2632" y="8355"/>
                    <a:pt x="2125" y="7571"/>
                    <a:pt x="1723" y="6738"/>
                  </a:cubicBezTo>
                  <a:cubicBezTo>
                    <a:pt x="1264" y="5771"/>
                    <a:pt x="1024" y="4833"/>
                    <a:pt x="1024" y="3963"/>
                  </a:cubicBezTo>
                  <a:cubicBezTo>
                    <a:pt x="1024" y="2316"/>
                    <a:pt x="1924" y="795"/>
                    <a:pt x="3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3156259" y="2492377"/>
              <a:ext cx="214387" cy="183374"/>
            </a:xfrm>
            <a:custGeom>
              <a:rect b="b" l="l" r="r" t="t"/>
              <a:pathLst>
                <a:path extrusionOk="0" h="6983" w="8164">
                  <a:moveTo>
                    <a:pt x="4671" y="1"/>
                  </a:moveTo>
                  <a:cubicBezTo>
                    <a:pt x="1560" y="1"/>
                    <a:pt x="0" y="3762"/>
                    <a:pt x="2201" y="5963"/>
                  </a:cubicBezTo>
                  <a:cubicBezTo>
                    <a:pt x="2868" y="6629"/>
                    <a:pt x="3761" y="6983"/>
                    <a:pt x="4669" y="6983"/>
                  </a:cubicBezTo>
                  <a:cubicBezTo>
                    <a:pt x="5118" y="6983"/>
                    <a:pt x="5570" y="6896"/>
                    <a:pt x="6001" y="6719"/>
                  </a:cubicBezTo>
                  <a:cubicBezTo>
                    <a:pt x="7312" y="6183"/>
                    <a:pt x="8164" y="4910"/>
                    <a:pt x="8164" y="3494"/>
                  </a:cubicBezTo>
                  <a:cubicBezTo>
                    <a:pt x="8154" y="1570"/>
                    <a:pt x="6594" y="1"/>
                    <a:pt x="4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3174589" y="2511731"/>
              <a:ext cx="176704" cy="164388"/>
            </a:xfrm>
            <a:custGeom>
              <a:rect b="b" l="l" r="r" t="t"/>
              <a:pathLst>
                <a:path extrusionOk="0" h="6260" w="6729">
                  <a:moveTo>
                    <a:pt x="1838" y="1"/>
                  </a:moveTo>
                  <a:cubicBezTo>
                    <a:pt x="164" y="1283"/>
                    <a:pt x="1" y="3743"/>
                    <a:pt x="1494" y="5236"/>
                  </a:cubicBezTo>
                  <a:cubicBezTo>
                    <a:pt x="2177" y="5924"/>
                    <a:pt x="3070" y="6260"/>
                    <a:pt x="3959" y="6260"/>
                  </a:cubicBezTo>
                  <a:cubicBezTo>
                    <a:pt x="5000" y="6260"/>
                    <a:pt x="6037" y="5799"/>
                    <a:pt x="6729" y="4901"/>
                  </a:cubicBezTo>
                  <a:lnTo>
                    <a:pt x="6729" y="4901"/>
                  </a:lnTo>
                  <a:cubicBezTo>
                    <a:pt x="6116" y="5370"/>
                    <a:pt x="5360" y="5628"/>
                    <a:pt x="4585" y="5628"/>
                  </a:cubicBezTo>
                  <a:cubicBezTo>
                    <a:pt x="1685" y="5628"/>
                    <a:pt x="58" y="2288"/>
                    <a:pt x="1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3251005" y="2524493"/>
              <a:ext cx="55802" cy="119536"/>
            </a:xfrm>
            <a:custGeom>
              <a:rect b="b" l="l" r="r" t="t"/>
              <a:pathLst>
                <a:path extrusionOk="0" h="4552" w="2125">
                  <a:moveTo>
                    <a:pt x="1061" y="1"/>
                  </a:moveTo>
                  <a:cubicBezTo>
                    <a:pt x="952" y="1"/>
                    <a:pt x="842" y="75"/>
                    <a:pt x="852" y="223"/>
                  </a:cubicBezTo>
                  <a:lnTo>
                    <a:pt x="852" y="644"/>
                  </a:lnTo>
                  <a:cubicBezTo>
                    <a:pt x="364" y="692"/>
                    <a:pt x="0" y="1113"/>
                    <a:pt x="29" y="1611"/>
                  </a:cubicBezTo>
                  <a:cubicBezTo>
                    <a:pt x="57" y="2093"/>
                    <a:pt x="459" y="2482"/>
                    <a:pt x="940" y="2482"/>
                  </a:cubicBezTo>
                  <a:cubicBezTo>
                    <a:pt x="946" y="2482"/>
                    <a:pt x="951" y="2482"/>
                    <a:pt x="957" y="2482"/>
                  </a:cubicBezTo>
                  <a:lnTo>
                    <a:pt x="1168" y="2482"/>
                  </a:lnTo>
                  <a:cubicBezTo>
                    <a:pt x="1847" y="2482"/>
                    <a:pt x="1847" y="3506"/>
                    <a:pt x="1168" y="3506"/>
                  </a:cubicBezTo>
                  <a:lnTo>
                    <a:pt x="862" y="3506"/>
                  </a:lnTo>
                  <a:cubicBezTo>
                    <a:pt x="632" y="3506"/>
                    <a:pt x="450" y="3324"/>
                    <a:pt x="450" y="3094"/>
                  </a:cubicBezTo>
                  <a:cubicBezTo>
                    <a:pt x="440" y="2970"/>
                    <a:pt x="342" y="2907"/>
                    <a:pt x="244" y="2907"/>
                  </a:cubicBezTo>
                  <a:cubicBezTo>
                    <a:pt x="146" y="2907"/>
                    <a:pt x="48" y="2970"/>
                    <a:pt x="38" y="3094"/>
                  </a:cubicBezTo>
                  <a:cubicBezTo>
                    <a:pt x="38" y="3553"/>
                    <a:pt x="402" y="3917"/>
                    <a:pt x="862" y="3917"/>
                  </a:cubicBezTo>
                  <a:lnTo>
                    <a:pt x="862" y="4329"/>
                  </a:lnTo>
                  <a:cubicBezTo>
                    <a:pt x="847" y="4477"/>
                    <a:pt x="955" y="4551"/>
                    <a:pt x="1064" y="4551"/>
                  </a:cubicBezTo>
                  <a:cubicBezTo>
                    <a:pt x="1173" y="4551"/>
                    <a:pt x="1283" y="4477"/>
                    <a:pt x="1273" y="4329"/>
                  </a:cubicBezTo>
                  <a:lnTo>
                    <a:pt x="1273" y="3908"/>
                  </a:lnTo>
                  <a:cubicBezTo>
                    <a:pt x="1761" y="3860"/>
                    <a:pt x="2125" y="3429"/>
                    <a:pt x="2096" y="2941"/>
                  </a:cubicBezTo>
                  <a:cubicBezTo>
                    <a:pt x="2068" y="2449"/>
                    <a:pt x="1666" y="2070"/>
                    <a:pt x="1186" y="2070"/>
                  </a:cubicBezTo>
                  <a:cubicBezTo>
                    <a:pt x="1180" y="2070"/>
                    <a:pt x="1174" y="2070"/>
                    <a:pt x="1168" y="2070"/>
                  </a:cubicBezTo>
                  <a:lnTo>
                    <a:pt x="957" y="2070"/>
                  </a:lnTo>
                  <a:cubicBezTo>
                    <a:pt x="278" y="2070"/>
                    <a:pt x="278" y="1037"/>
                    <a:pt x="957" y="1037"/>
                  </a:cubicBezTo>
                  <a:lnTo>
                    <a:pt x="1273" y="1037"/>
                  </a:lnTo>
                  <a:cubicBezTo>
                    <a:pt x="1493" y="1037"/>
                    <a:pt x="1675" y="1218"/>
                    <a:pt x="1675" y="1448"/>
                  </a:cubicBezTo>
                  <a:lnTo>
                    <a:pt x="1675" y="1659"/>
                  </a:lnTo>
                  <a:cubicBezTo>
                    <a:pt x="1685" y="1773"/>
                    <a:pt x="1771" y="1860"/>
                    <a:pt x="1886" y="1860"/>
                  </a:cubicBezTo>
                  <a:cubicBezTo>
                    <a:pt x="1991" y="1860"/>
                    <a:pt x="2087" y="1764"/>
                    <a:pt x="2087" y="1659"/>
                  </a:cubicBezTo>
                  <a:lnTo>
                    <a:pt x="2087" y="1448"/>
                  </a:lnTo>
                  <a:cubicBezTo>
                    <a:pt x="2087" y="998"/>
                    <a:pt x="1723" y="625"/>
                    <a:pt x="1263" y="625"/>
                  </a:cubicBezTo>
                  <a:lnTo>
                    <a:pt x="1263" y="223"/>
                  </a:lnTo>
                  <a:cubicBezTo>
                    <a:pt x="1278" y="75"/>
                    <a:pt x="1170" y="1"/>
                    <a:pt x="1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3398875" y="2433318"/>
              <a:ext cx="52940" cy="86500"/>
            </a:xfrm>
            <a:custGeom>
              <a:rect b="b" l="l" r="r" t="t"/>
              <a:pathLst>
                <a:path extrusionOk="0" h="3294" w="2016">
                  <a:moveTo>
                    <a:pt x="294" y="1"/>
                  </a:moveTo>
                  <a:cubicBezTo>
                    <a:pt x="121" y="1"/>
                    <a:pt x="0" y="236"/>
                    <a:pt x="169" y="365"/>
                  </a:cubicBezTo>
                  <a:cubicBezTo>
                    <a:pt x="1059" y="977"/>
                    <a:pt x="1604" y="1992"/>
                    <a:pt x="1604" y="3083"/>
                  </a:cubicBezTo>
                  <a:cubicBezTo>
                    <a:pt x="1604" y="3197"/>
                    <a:pt x="1690" y="3293"/>
                    <a:pt x="1805" y="3293"/>
                  </a:cubicBezTo>
                  <a:cubicBezTo>
                    <a:pt x="1920" y="3284"/>
                    <a:pt x="2006" y="3197"/>
                    <a:pt x="2016" y="3083"/>
                  </a:cubicBezTo>
                  <a:cubicBezTo>
                    <a:pt x="2006" y="1858"/>
                    <a:pt x="1403" y="719"/>
                    <a:pt x="399" y="30"/>
                  </a:cubicBezTo>
                  <a:cubicBezTo>
                    <a:pt x="363" y="9"/>
                    <a:pt x="327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368466" y="2477803"/>
              <a:ext cx="29332" cy="42016"/>
            </a:xfrm>
            <a:custGeom>
              <a:rect b="b" l="l" r="r" t="t"/>
              <a:pathLst>
                <a:path extrusionOk="0" h="1600" w="1117">
                  <a:moveTo>
                    <a:pt x="294" y="1"/>
                  </a:moveTo>
                  <a:cubicBezTo>
                    <a:pt x="121" y="1"/>
                    <a:pt x="0" y="238"/>
                    <a:pt x="169" y="374"/>
                  </a:cubicBezTo>
                  <a:cubicBezTo>
                    <a:pt x="504" y="604"/>
                    <a:pt x="705" y="977"/>
                    <a:pt x="705" y="1389"/>
                  </a:cubicBezTo>
                  <a:cubicBezTo>
                    <a:pt x="705" y="1503"/>
                    <a:pt x="800" y="1599"/>
                    <a:pt x="915" y="1599"/>
                  </a:cubicBezTo>
                  <a:cubicBezTo>
                    <a:pt x="1021" y="1599"/>
                    <a:pt x="1116" y="1503"/>
                    <a:pt x="1116" y="1389"/>
                  </a:cubicBezTo>
                  <a:cubicBezTo>
                    <a:pt x="1116" y="843"/>
                    <a:pt x="848" y="336"/>
                    <a:pt x="398" y="30"/>
                  </a:cubicBezTo>
                  <a:cubicBezTo>
                    <a:pt x="363" y="9"/>
                    <a:pt x="327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3383802" y="2455587"/>
              <a:ext cx="40887" cy="64232"/>
            </a:xfrm>
            <a:custGeom>
              <a:rect b="b" l="l" r="r" t="t"/>
              <a:pathLst>
                <a:path extrusionOk="0" h="2446" w="1557">
                  <a:moveTo>
                    <a:pt x="288" y="0"/>
                  </a:moveTo>
                  <a:cubicBezTo>
                    <a:pt x="118" y="0"/>
                    <a:pt x="0" y="234"/>
                    <a:pt x="159" y="368"/>
                  </a:cubicBezTo>
                  <a:cubicBezTo>
                    <a:pt x="781" y="789"/>
                    <a:pt x="1145" y="1488"/>
                    <a:pt x="1154" y="2235"/>
                  </a:cubicBezTo>
                  <a:cubicBezTo>
                    <a:pt x="1154" y="2349"/>
                    <a:pt x="1240" y="2445"/>
                    <a:pt x="1355" y="2445"/>
                  </a:cubicBezTo>
                  <a:cubicBezTo>
                    <a:pt x="1470" y="2436"/>
                    <a:pt x="1556" y="2349"/>
                    <a:pt x="1556" y="2235"/>
                  </a:cubicBezTo>
                  <a:cubicBezTo>
                    <a:pt x="1556" y="1354"/>
                    <a:pt x="1126" y="531"/>
                    <a:pt x="398" y="33"/>
                  </a:cubicBezTo>
                  <a:cubicBezTo>
                    <a:pt x="360" y="10"/>
                    <a:pt x="323" y="0"/>
                    <a:pt x="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3105998" y="2433240"/>
              <a:ext cx="52914" cy="86579"/>
            </a:xfrm>
            <a:custGeom>
              <a:rect b="b" l="l" r="r" t="t"/>
              <a:pathLst>
                <a:path extrusionOk="0" h="3297" w="2015">
                  <a:moveTo>
                    <a:pt x="1726" y="0"/>
                  </a:moveTo>
                  <a:cubicBezTo>
                    <a:pt x="1691" y="0"/>
                    <a:pt x="1655" y="10"/>
                    <a:pt x="1618" y="33"/>
                  </a:cubicBezTo>
                  <a:cubicBezTo>
                    <a:pt x="613" y="722"/>
                    <a:pt x="0" y="1861"/>
                    <a:pt x="10" y="3086"/>
                  </a:cubicBezTo>
                  <a:cubicBezTo>
                    <a:pt x="10" y="3200"/>
                    <a:pt x="96" y="3296"/>
                    <a:pt x="211" y="3296"/>
                  </a:cubicBezTo>
                  <a:cubicBezTo>
                    <a:pt x="326" y="3287"/>
                    <a:pt x="412" y="3200"/>
                    <a:pt x="412" y="3086"/>
                  </a:cubicBezTo>
                  <a:cubicBezTo>
                    <a:pt x="412" y="1995"/>
                    <a:pt x="957" y="980"/>
                    <a:pt x="1847" y="368"/>
                  </a:cubicBezTo>
                  <a:cubicBezTo>
                    <a:pt x="2014" y="240"/>
                    <a:pt x="1897" y="0"/>
                    <a:pt x="1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3159778" y="2477803"/>
              <a:ext cx="29569" cy="42016"/>
            </a:xfrm>
            <a:custGeom>
              <a:rect b="b" l="l" r="r" t="t"/>
              <a:pathLst>
                <a:path extrusionOk="0" h="1600" w="1126">
                  <a:moveTo>
                    <a:pt x="832" y="1"/>
                  </a:moveTo>
                  <a:cubicBezTo>
                    <a:pt x="799" y="1"/>
                    <a:pt x="763" y="9"/>
                    <a:pt x="728" y="30"/>
                  </a:cubicBezTo>
                  <a:cubicBezTo>
                    <a:pt x="278" y="336"/>
                    <a:pt x="0" y="843"/>
                    <a:pt x="10" y="1389"/>
                  </a:cubicBezTo>
                  <a:cubicBezTo>
                    <a:pt x="10" y="1503"/>
                    <a:pt x="96" y="1599"/>
                    <a:pt x="211" y="1599"/>
                  </a:cubicBezTo>
                  <a:cubicBezTo>
                    <a:pt x="326" y="1599"/>
                    <a:pt x="421" y="1503"/>
                    <a:pt x="421" y="1389"/>
                  </a:cubicBezTo>
                  <a:cubicBezTo>
                    <a:pt x="421" y="977"/>
                    <a:pt x="622" y="594"/>
                    <a:pt x="957" y="365"/>
                  </a:cubicBezTo>
                  <a:cubicBezTo>
                    <a:pt x="1126" y="236"/>
                    <a:pt x="1005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3132888" y="2455587"/>
              <a:ext cx="41071" cy="64232"/>
            </a:xfrm>
            <a:custGeom>
              <a:rect b="b" l="l" r="r" t="t"/>
              <a:pathLst>
                <a:path extrusionOk="0" h="2446" w="1564">
                  <a:moveTo>
                    <a:pt x="1278" y="0"/>
                  </a:moveTo>
                  <a:cubicBezTo>
                    <a:pt x="1243" y="0"/>
                    <a:pt x="1206" y="10"/>
                    <a:pt x="1168" y="33"/>
                  </a:cubicBezTo>
                  <a:cubicBezTo>
                    <a:pt x="440" y="521"/>
                    <a:pt x="0" y="1354"/>
                    <a:pt x="0" y="2235"/>
                  </a:cubicBezTo>
                  <a:cubicBezTo>
                    <a:pt x="0" y="2349"/>
                    <a:pt x="96" y="2445"/>
                    <a:pt x="211" y="2445"/>
                  </a:cubicBezTo>
                  <a:cubicBezTo>
                    <a:pt x="316" y="2436"/>
                    <a:pt x="412" y="2349"/>
                    <a:pt x="412" y="2235"/>
                  </a:cubicBezTo>
                  <a:cubicBezTo>
                    <a:pt x="412" y="1488"/>
                    <a:pt x="785" y="789"/>
                    <a:pt x="1397" y="368"/>
                  </a:cubicBezTo>
                  <a:cubicBezTo>
                    <a:pt x="1564" y="234"/>
                    <a:pt x="1448" y="0"/>
                    <a:pt x="1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30"/>
          <p:cNvGrpSpPr/>
          <p:nvPr/>
        </p:nvGrpSpPr>
        <p:grpSpPr>
          <a:xfrm>
            <a:off x="412113" y="1372813"/>
            <a:ext cx="8322413" cy="3313488"/>
            <a:chOff x="412113" y="1372813"/>
            <a:chExt cx="8322413" cy="3313488"/>
          </a:xfrm>
        </p:grpSpPr>
        <p:sp>
          <p:nvSpPr>
            <p:cNvPr id="985" name="Google Shape;985;p30"/>
            <p:cNvSpPr/>
            <p:nvPr/>
          </p:nvSpPr>
          <p:spPr>
            <a:xfrm>
              <a:off x="413125" y="2928000"/>
              <a:ext cx="8321400" cy="2370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30"/>
            <p:cNvGrpSpPr/>
            <p:nvPr/>
          </p:nvGrpSpPr>
          <p:grpSpPr>
            <a:xfrm>
              <a:off x="412113" y="1372813"/>
              <a:ext cx="8320450" cy="3313488"/>
              <a:chOff x="412113" y="1372813"/>
              <a:chExt cx="8320450" cy="3313488"/>
            </a:xfrm>
          </p:grpSpPr>
          <p:sp>
            <p:nvSpPr>
              <p:cNvPr id="987" name="Google Shape;987;p30"/>
              <p:cNvSpPr/>
              <p:nvPr/>
            </p:nvSpPr>
            <p:spPr>
              <a:xfrm flipH="1" rot="10800000">
                <a:off x="2869888" y="3455400"/>
                <a:ext cx="1697700" cy="12309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8" name="Google Shape;988;p30"/>
              <p:cNvGrpSpPr/>
              <p:nvPr/>
            </p:nvGrpSpPr>
            <p:grpSpPr>
              <a:xfrm>
                <a:off x="763483" y="2890290"/>
                <a:ext cx="313396" cy="312478"/>
                <a:chOff x="1659458" y="2741190"/>
                <a:chExt cx="313396" cy="312478"/>
              </a:xfrm>
            </p:grpSpPr>
            <p:sp>
              <p:nvSpPr>
                <p:cNvPr id="989" name="Google Shape;989;p30"/>
                <p:cNvSpPr/>
                <p:nvPr/>
              </p:nvSpPr>
              <p:spPr>
                <a:xfrm>
                  <a:off x="1659458" y="2741190"/>
                  <a:ext cx="313396" cy="312478"/>
                </a:xfrm>
                <a:custGeom>
                  <a:rect b="b" l="l" r="r" t="t"/>
                  <a:pathLst>
                    <a:path extrusionOk="0" h="4424" w="4437">
                      <a:moveTo>
                        <a:pt x="2219" y="1"/>
                      </a:moveTo>
                      <a:cubicBezTo>
                        <a:pt x="991" y="1"/>
                        <a:pt x="1" y="991"/>
                        <a:pt x="1" y="2205"/>
                      </a:cubicBezTo>
                      <a:cubicBezTo>
                        <a:pt x="1" y="3433"/>
                        <a:pt x="991" y="4423"/>
                        <a:pt x="2219" y="4423"/>
                      </a:cubicBezTo>
                      <a:cubicBezTo>
                        <a:pt x="3433" y="4423"/>
                        <a:pt x="4437" y="3433"/>
                        <a:pt x="4437" y="2205"/>
                      </a:cubicBezTo>
                      <a:cubicBezTo>
                        <a:pt x="4437" y="991"/>
                        <a:pt x="3433" y="1"/>
                        <a:pt x="22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1732210" y="2813024"/>
                  <a:ext cx="167893" cy="167893"/>
                </a:xfrm>
                <a:custGeom>
                  <a:rect b="b" l="l" r="r" t="t"/>
                  <a:pathLst>
                    <a:path extrusionOk="0" h="2377" w="2377">
                      <a:moveTo>
                        <a:pt x="2377" y="1188"/>
                      </a:moveTo>
                      <a:cubicBezTo>
                        <a:pt x="2377" y="1848"/>
                        <a:pt x="1849" y="2376"/>
                        <a:pt x="1189" y="2376"/>
                      </a:cubicBezTo>
                      <a:cubicBezTo>
                        <a:pt x="529" y="2376"/>
                        <a:pt x="1" y="1848"/>
                        <a:pt x="1" y="1188"/>
                      </a:cubicBezTo>
                      <a:cubicBezTo>
                        <a:pt x="1" y="528"/>
                        <a:pt x="529" y="0"/>
                        <a:pt x="1189" y="0"/>
                      </a:cubicBezTo>
                      <a:cubicBezTo>
                        <a:pt x="1849" y="0"/>
                        <a:pt x="2377" y="528"/>
                        <a:pt x="2377" y="11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1" name="Google Shape;991;p30"/>
              <p:cNvGrpSpPr/>
              <p:nvPr/>
            </p:nvGrpSpPr>
            <p:grpSpPr>
              <a:xfrm>
                <a:off x="3201931" y="2890290"/>
                <a:ext cx="313396" cy="312478"/>
                <a:chOff x="3323318" y="2741190"/>
                <a:chExt cx="313396" cy="312478"/>
              </a:xfrm>
            </p:grpSpPr>
            <p:sp>
              <p:nvSpPr>
                <p:cNvPr id="992" name="Google Shape;992;p30"/>
                <p:cNvSpPr/>
                <p:nvPr/>
              </p:nvSpPr>
              <p:spPr>
                <a:xfrm>
                  <a:off x="3323318" y="2741190"/>
                  <a:ext cx="313396" cy="312478"/>
                </a:xfrm>
                <a:custGeom>
                  <a:rect b="b" l="l" r="r" t="t"/>
                  <a:pathLst>
                    <a:path extrusionOk="0" h="4424" w="4437">
                      <a:moveTo>
                        <a:pt x="2219" y="1"/>
                      </a:moveTo>
                      <a:cubicBezTo>
                        <a:pt x="991" y="1"/>
                        <a:pt x="1" y="991"/>
                        <a:pt x="1" y="2205"/>
                      </a:cubicBezTo>
                      <a:cubicBezTo>
                        <a:pt x="1" y="3433"/>
                        <a:pt x="991" y="4423"/>
                        <a:pt x="2219" y="4423"/>
                      </a:cubicBezTo>
                      <a:cubicBezTo>
                        <a:pt x="3433" y="4423"/>
                        <a:pt x="4437" y="3433"/>
                        <a:pt x="4437" y="2205"/>
                      </a:cubicBezTo>
                      <a:cubicBezTo>
                        <a:pt x="4437" y="991"/>
                        <a:pt x="3433" y="1"/>
                        <a:pt x="22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3396070" y="2813024"/>
                  <a:ext cx="167893" cy="167893"/>
                </a:xfrm>
                <a:custGeom>
                  <a:rect b="b" l="l" r="r" t="t"/>
                  <a:pathLst>
                    <a:path extrusionOk="0" h="2377" w="2377">
                      <a:moveTo>
                        <a:pt x="2377" y="1188"/>
                      </a:moveTo>
                      <a:cubicBezTo>
                        <a:pt x="2377" y="1848"/>
                        <a:pt x="1849" y="2376"/>
                        <a:pt x="1189" y="2376"/>
                      </a:cubicBezTo>
                      <a:cubicBezTo>
                        <a:pt x="529" y="2376"/>
                        <a:pt x="1" y="1848"/>
                        <a:pt x="1" y="1188"/>
                      </a:cubicBezTo>
                      <a:cubicBezTo>
                        <a:pt x="1" y="528"/>
                        <a:pt x="529" y="0"/>
                        <a:pt x="1189" y="0"/>
                      </a:cubicBezTo>
                      <a:cubicBezTo>
                        <a:pt x="1849" y="0"/>
                        <a:pt x="2377" y="528"/>
                        <a:pt x="2377" y="11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4" name="Google Shape;994;p30"/>
              <p:cNvSpPr/>
              <p:nvPr/>
            </p:nvSpPr>
            <p:spPr>
              <a:xfrm>
                <a:off x="412113" y="1372813"/>
                <a:ext cx="1697700" cy="12309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5" name="Google Shape;995;p30"/>
              <p:cNvGrpSpPr/>
              <p:nvPr/>
            </p:nvGrpSpPr>
            <p:grpSpPr>
              <a:xfrm>
                <a:off x="5640379" y="2890290"/>
                <a:ext cx="313396" cy="312478"/>
                <a:chOff x="4983185" y="2741190"/>
                <a:chExt cx="313396" cy="312478"/>
              </a:xfrm>
            </p:grpSpPr>
            <p:sp>
              <p:nvSpPr>
                <p:cNvPr id="996" name="Google Shape;996;p30"/>
                <p:cNvSpPr/>
                <p:nvPr/>
              </p:nvSpPr>
              <p:spPr>
                <a:xfrm>
                  <a:off x="4983185" y="2741190"/>
                  <a:ext cx="313396" cy="312478"/>
                </a:xfrm>
                <a:custGeom>
                  <a:rect b="b" l="l" r="r" t="t"/>
                  <a:pathLst>
                    <a:path extrusionOk="0" h="4424" w="4437">
                      <a:moveTo>
                        <a:pt x="2219" y="1"/>
                      </a:moveTo>
                      <a:cubicBezTo>
                        <a:pt x="991" y="1"/>
                        <a:pt x="1" y="991"/>
                        <a:pt x="1" y="2205"/>
                      </a:cubicBezTo>
                      <a:cubicBezTo>
                        <a:pt x="1" y="3433"/>
                        <a:pt x="991" y="4423"/>
                        <a:pt x="2219" y="4423"/>
                      </a:cubicBezTo>
                      <a:cubicBezTo>
                        <a:pt x="3433" y="4423"/>
                        <a:pt x="4437" y="3433"/>
                        <a:pt x="4437" y="2205"/>
                      </a:cubicBezTo>
                      <a:cubicBezTo>
                        <a:pt x="4437" y="991"/>
                        <a:pt x="3433" y="1"/>
                        <a:pt x="22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 rot="-9381931">
                  <a:off x="5055932" y="2813020"/>
                  <a:ext cx="167899" cy="167899"/>
                </a:xfrm>
                <a:custGeom>
                  <a:rect b="b" l="l" r="r" t="t"/>
                  <a:pathLst>
                    <a:path extrusionOk="0" h="2377" w="2377">
                      <a:moveTo>
                        <a:pt x="2377" y="1188"/>
                      </a:moveTo>
                      <a:cubicBezTo>
                        <a:pt x="2377" y="1848"/>
                        <a:pt x="1849" y="2376"/>
                        <a:pt x="1189" y="2376"/>
                      </a:cubicBezTo>
                      <a:cubicBezTo>
                        <a:pt x="529" y="2376"/>
                        <a:pt x="1" y="1848"/>
                        <a:pt x="1" y="1188"/>
                      </a:cubicBezTo>
                      <a:cubicBezTo>
                        <a:pt x="1" y="528"/>
                        <a:pt x="529" y="0"/>
                        <a:pt x="1189" y="0"/>
                      </a:cubicBezTo>
                      <a:cubicBezTo>
                        <a:pt x="1849" y="0"/>
                        <a:pt x="2377" y="528"/>
                        <a:pt x="2377" y="11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8" name="Google Shape;998;p30"/>
              <p:cNvSpPr/>
              <p:nvPr/>
            </p:nvSpPr>
            <p:spPr>
              <a:xfrm rot="10800000">
                <a:off x="7034863" y="3455400"/>
                <a:ext cx="1697700" cy="12309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9" name="Google Shape;999;p30"/>
              <p:cNvGrpSpPr/>
              <p:nvPr/>
            </p:nvGrpSpPr>
            <p:grpSpPr>
              <a:xfrm>
                <a:off x="8078828" y="2890290"/>
                <a:ext cx="313396" cy="312478"/>
                <a:chOff x="6645053" y="2741190"/>
                <a:chExt cx="313396" cy="312478"/>
              </a:xfrm>
            </p:grpSpPr>
            <p:sp>
              <p:nvSpPr>
                <p:cNvPr id="1000" name="Google Shape;1000;p30"/>
                <p:cNvSpPr/>
                <p:nvPr/>
              </p:nvSpPr>
              <p:spPr>
                <a:xfrm>
                  <a:off x="6645053" y="2741190"/>
                  <a:ext cx="313396" cy="312478"/>
                </a:xfrm>
                <a:custGeom>
                  <a:rect b="b" l="l" r="r" t="t"/>
                  <a:pathLst>
                    <a:path extrusionOk="0" h="4424" w="4437">
                      <a:moveTo>
                        <a:pt x="2219" y="1"/>
                      </a:moveTo>
                      <a:cubicBezTo>
                        <a:pt x="991" y="1"/>
                        <a:pt x="1" y="991"/>
                        <a:pt x="1" y="2205"/>
                      </a:cubicBezTo>
                      <a:cubicBezTo>
                        <a:pt x="1" y="3433"/>
                        <a:pt x="991" y="4423"/>
                        <a:pt x="2219" y="4423"/>
                      </a:cubicBezTo>
                      <a:cubicBezTo>
                        <a:pt x="3433" y="4423"/>
                        <a:pt x="4437" y="3433"/>
                        <a:pt x="4437" y="2205"/>
                      </a:cubicBezTo>
                      <a:cubicBezTo>
                        <a:pt x="4437" y="991"/>
                        <a:pt x="3433" y="1"/>
                        <a:pt x="22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6717805" y="2813024"/>
                  <a:ext cx="167893" cy="167893"/>
                </a:xfrm>
                <a:custGeom>
                  <a:rect b="b" l="l" r="r" t="t"/>
                  <a:pathLst>
                    <a:path extrusionOk="0" h="2377" w="2377">
                      <a:moveTo>
                        <a:pt x="2377" y="1188"/>
                      </a:moveTo>
                      <a:cubicBezTo>
                        <a:pt x="2377" y="1848"/>
                        <a:pt x="1849" y="2376"/>
                        <a:pt x="1189" y="2376"/>
                      </a:cubicBezTo>
                      <a:cubicBezTo>
                        <a:pt x="529" y="2376"/>
                        <a:pt x="1" y="1848"/>
                        <a:pt x="1" y="1188"/>
                      </a:cubicBezTo>
                      <a:cubicBezTo>
                        <a:pt x="1" y="528"/>
                        <a:pt x="529" y="0"/>
                        <a:pt x="1189" y="0"/>
                      </a:cubicBezTo>
                      <a:cubicBezTo>
                        <a:pt x="1849" y="0"/>
                        <a:pt x="2377" y="528"/>
                        <a:pt x="2377" y="118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2" name="Google Shape;1002;p30"/>
              <p:cNvSpPr/>
              <p:nvPr/>
            </p:nvSpPr>
            <p:spPr>
              <a:xfrm>
                <a:off x="5337163" y="1372813"/>
                <a:ext cx="1697700" cy="1230900"/>
              </a:xfrm>
              <a:prstGeom prst="wedgeRectCallout">
                <a:avLst>
                  <a:gd fmla="val -20833" name="adj1"/>
                  <a:gd fmla="val 62500" name="adj2"/>
                </a:avLst>
              </a:pr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3" name="Google Shape;1003;p30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004" name="Google Shape;1004;p30"/>
          <p:cNvSpPr txBox="1"/>
          <p:nvPr/>
        </p:nvSpPr>
        <p:spPr>
          <a:xfrm flipH="1">
            <a:off x="2932963" y="3690150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5" name="Google Shape;1005;p30"/>
          <p:cNvSpPr txBox="1"/>
          <p:nvPr/>
        </p:nvSpPr>
        <p:spPr>
          <a:xfrm flipH="1">
            <a:off x="2938514" y="3874925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6" name="Google Shape;1006;p30"/>
          <p:cNvSpPr txBox="1"/>
          <p:nvPr/>
        </p:nvSpPr>
        <p:spPr>
          <a:xfrm>
            <a:off x="477900" y="1590675"/>
            <a:ext cx="15660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7" name="Google Shape;1007;p30"/>
          <p:cNvSpPr txBox="1"/>
          <p:nvPr/>
        </p:nvSpPr>
        <p:spPr>
          <a:xfrm>
            <a:off x="477950" y="1776463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30"/>
          <p:cNvSpPr txBox="1"/>
          <p:nvPr/>
        </p:nvSpPr>
        <p:spPr>
          <a:xfrm>
            <a:off x="7103488" y="3690150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9" name="Google Shape;1009;p30"/>
          <p:cNvSpPr txBox="1"/>
          <p:nvPr/>
        </p:nvSpPr>
        <p:spPr>
          <a:xfrm>
            <a:off x="7097936" y="3874925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30"/>
          <p:cNvSpPr txBox="1"/>
          <p:nvPr/>
        </p:nvSpPr>
        <p:spPr>
          <a:xfrm>
            <a:off x="5402950" y="1588300"/>
            <a:ext cx="15660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1" name="Google Shape;1011;p30"/>
          <p:cNvSpPr txBox="1"/>
          <p:nvPr/>
        </p:nvSpPr>
        <p:spPr>
          <a:xfrm>
            <a:off x="5403000" y="1776463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31"/>
          <p:cNvGrpSpPr/>
          <p:nvPr/>
        </p:nvGrpSpPr>
        <p:grpSpPr>
          <a:xfrm>
            <a:off x="350324" y="1703394"/>
            <a:ext cx="8467275" cy="2982906"/>
            <a:chOff x="350324" y="1703394"/>
            <a:chExt cx="8467275" cy="2982906"/>
          </a:xfrm>
        </p:grpSpPr>
        <p:sp>
          <p:nvSpPr>
            <p:cNvPr id="1017" name="Google Shape;1017;p31"/>
            <p:cNvSpPr/>
            <p:nvPr/>
          </p:nvSpPr>
          <p:spPr>
            <a:xfrm rot="-2700000">
              <a:off x="632240" y="1984886"/>
              <a:ext cx="1359766" cy="1360615"/>
            </a:xfrm>
            <a:prstGeom prst="flowChartAlternate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100013" rotWithShape="0" algn="bl" dir="1428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 rot="-2700000">
              <a:off x="2813465" y="1984886"/>
              <a:ext cx="1359766" cy="1360615"/>
            </a:xfrm>
            <a:prstGeom prst="flowChartAlternateProcess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00013" rotWithShape="0" algn="bl" dir="1428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 rot="-2700000">
              <a:off x="4994690" y="1984886"/>
              <a:ext cx="1359766" cy="1360615"/>
            </a:xfrm>
            <a:prstGeom prst="flowChartAlternateProcess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00013" rotWithShape="0" algn="bl" dir="1428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2700000">
              <a:off x="7175915" y="1984886"/>
              <a:ext cx="1359766" cy="1360615"/>
            </a:xfrm>
            <a:prstGeom prst="flowChartAlternateProcess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>
              <a:outerShdw blurRad="100013" rotWithShape="0" algn="bl" dir="1428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407700" y="2657400"/>
              <a:ext cx="8321400" cy="20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100013" rotWithShape="0" algn="bl" dir="1428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854925" y="2190750"/>
              <a:ext cx="914400" cy="91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3036150" y="2190750"/>
              <a:ext cx="914400" cy="91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5198325" y="2190750"/>
              <a:ext cx="914400" cy="91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7398600" y="2190750"/>
              <a:ext cx="914400" cy="91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31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cxnSp>
        <p:nvCxnSpPr>
          <p:cNvPr id="1027" name="Google Shape;1027;p31"/>
          <p:cNvCxnSpPr/>
          <p:nvPr/>
        </p:nvCxnSpPr>
        <p:spPr>
          <a:xfrm>
            <a:off x="1312125" y="2952750"/>
            <a:ext cx="0" cy="41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028" name="Google Shape;1028;p31"/>
          <p:cNvCxnSpPr/>
          <p:nvPr/>
        </p:nvCxnSpPr>
        <p:spPr>
          <a:xfrm>
            <a:off x="3493338" y="2952750"/>
            <a:ext cx="0" cy="41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029" name="Google Shape;1029;p31"/>
          <p:cNvCxnSpPr/>
          <p:nvPr/>
        </p:nvCxnSpPr>
        <p:spPr>
          <a:xfrm>
            <a:off x="5674563" y="2952750"/>
            <a:ext cx="0" cy="41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1030" name="Google Shape;1030;p31"/>
          <p:cNvCxnSpPr/>
          <p:nvPr/>
        </p:nvCxnSpPr>
        <p:spPr>
          <a:xfrm>
            <a:off x="7855788" y="2952750"/>
            <a:ext cx="0" cy="418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oval"/>
          </a:ln>
        </p:spPr>
      </p:cxnSp>
      <p:grpSp>
        <p:nvGrpSpPr>
          <p:cNvPr id="1031" name="Google Shape;1031;p31"/>
          <p:cNvGrpSpPr/>
          <p:nvPr/>
        </p:nvGrpSpPr>
        <p:grpSpPr>
          <a:xfrm>
            <a:off x="5432600" y="2408710"/>
            <a:ext cx="478553" cy="478484"/>
            <a:chOff x="-65131525" y="1914325"/>
            <a:chExt cx="316650" cy="316625"/>
          </a:xfrm>
        </p:grpSpPr>
        <p:sp>
          <p:nvSpPr>
            <p:cNvPr id="1032" name="Google Shape;1032;p31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31"/>
          <p:cNvGrpSpPr/>
          <p:nvPr/>
        </p:nvGrpSpPr>
        <p:grpSpPr>
          <a:xfrm>
            <a:off x="7616513" y="2408696"/>
            <a:ext cx="478553" cy="478521"/>
            <a:chOff x="-65131525" y="2281350"/>
            <a:chExt cx="316650" cy="316650"/>
          </a:xfrm>
        </p:grpSpPr>
        <p:sp>
          <p:nvSpPr>
            <p:cNvPr id="1035" name="Google Shape;1035;p31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1"/>
          <p:cNvGrpSpPr/>
          <p:nvPr/>
        </p:nvGrpSpPr>
        <p:grpSpPr>
          <a:xfrm>
            <a:off x="1081188" y="2408106"/>
            <a:ext cx="470203" cy="479693"/>
            <a:chOff x="-65129950" y="2646800"/>
            <a:chExt cx="311125" cy="317425"/>
          </a:xfrm>
        </p:grpSpPr>
        <p:sp>
          <p:nvSpPr>
            <p:cNvPr id="1038" name="Google Shape;1038;p31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3259436" y="2406327"/>
            <a:ext cx="467823" cy="483282"/>
            <a:chOff x="-62148000" y="1930075"/>
            <a:chExt cx="309550" cy="319800"/>
          </a:xfrm>
        </p:grpSpPr>
        <p:sp>
          <p:nvSpPr>
            <p:cNvPr id="1041" name="Google Shape;1041;p31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31"/>
          <p:cNvSpPr txBox="1"/>
          <p:nvPr/>
        </p:nvSpPr>
        <p:spPr>
          <a:xfrm>
            <a:off x="531900" y="349663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4" name="Google Shape;1044;p31"/>
          <p:cNvSpPr txBox="1"/>
          <p:nvPr/>
        </p:nvSpPr>
        <p:spPr>
          <a:xfrm>
            <a:off x="526349" y="3681413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5" name="Google Shape;1045;p31"/>
          <p:cNvSpPr txBox="1"/>
          <p:nvPr/>
        </p:nvSpPr>
        <p:spPr>
          <a:xfrm>
            <a:off x="2710350" y="3492100"/>
            <a:ext cx="15660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6" name="Google Shape;1046;p31"/>
          <p:cNvSpPr txBox="1"/>
          <p:nvPr/>
        </p:nvSpPr>
        <p:spPr>
          <a:xfrm>
            <a:off x="2710325" y="3681413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31"/>
          <p:cNvSpPr txBox="1"/>
          <p:nvPr/>
        </p:nvSpPr>
        <p:spPr>
          <a:xfrm>
            <a:off x="7078363" y="349663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8" name="Google Shape;1048;p31"/>
          <p:cNvSpPr txBox="1"/>
          <p:nvPr/>
        </p:nvSpPr>
        <p:spPr>
          <a:xfrm>
            <a:off x="7079213" y="3681413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31"/>
          <p:cNvSpPr txBox="1"/>
          <p:nvPr/>
        </p:nvSpPr>
        <p:spPr>
          <a:xfrm>
            <a:off x="4888800" y="3496638"/>
            <a:ext cx="1566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0" name="Google Shape;1050;p31"/>
          <p:cNvSpPr txBox="1"/>
          <p:nvPr/>
        </p:nvSpPr>
        <p:spPr>
          <a:xfrm>
            <a:off x="4894350" y="3681413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2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056" name="Google Shape;1056;p32"/>
          <p:cNvSpPr/>
          <p:nvPr/>
        </p:nvSpPr>
        <p:spPr>
          <a:xfrm>
            <a:off x="579225" y="2264000"/>
            <a:ext cx="7351645" cy="2391107"/>
          </a:xfrm>
          <a:custGeom>
            <a:rect b="b" l="l" r="r" t="t"/>
            <a:pathLst>
              <a:path extrusionOk="0" h="146919" w="225857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7000">
                <a:schemeClr val="accent2"/>
              </a:gs>
              <a:gs pos="37000">
                <a:schemeClr val="accent3"/>
              </a:gs>
              <a:gs pos="60000">
                <a:schemeClr val="accent4"/>
              </a:gs>
              <a:gs pos="84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4762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32"/>
          <p:cNvGrpSpPr/>
          <p:nvPr/>
        </p:nvGrpSpPr>
        <p:grpSpPr>
          <a:xfrm>
            <a:off x="636900" y="1372825"/>
            <a:ext cx="820500" cy="3105650"/>
            <a:chOff x="636900" y="1800750"/>
            <a:chExt cx="820500" cy="3105650"/>
          </a:xfrm>
        </p:grpSpPr>
        <p:cxnSp>
          <p:nvCxnSpPr>
            <p:cNvPr id="1058" name="Google Shape;1058;p32"/>
            <p:cNvCxnSpPr>
              <a:stCxn id="1059" idx="4"/>
            </p:cNvCxnSpPr>
            <p:nvPr/>
          </p:nvCxnSpPr>
          <p:spPr>
            <a:xfrm>
              <a:off x="1047200" y="2525900"/>
              <a:ext cx="0" cy="23805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>
                <a:srgbClr val="000000">
                  <a:alpha val="34000"/>
                </a:srgbClr>
              </a:outerShdw>
            </a:effectLst>
          </p:spPr>
        </p:cxnSp>
        <p:grpSp>
          <p:nvGrpSpPr>
            <p:cNvPr id="1060" name="Google Shape;1060;p32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1061" name="Google Shape;1061;p32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2" name="Google Shape;1062;p32"/>
          <p:cNvSpPr txBox="1"/>
          <p:nvPr/>
        </p:nvSpPr>
        <p:spPr>
          <a:xfrm>
            <a:off x="1517175" y="15565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place. It was named after a God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3" name="Google Shape;1063;p32"/>
          <p:cNvSpPr txBox="1"/>
          <p:nvPr/>
        </p:nvSpPr>
        <p:spPr>
          <a:xfrm>
            <a:off x="1517175" y="12206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4" name="Google Shape;1064;p32"/>
          <p:cNvGrpSpPr/>
          <p:nvPr/>
        </p:nvGrpSpPr>
        <p:grpSpPr>
          <a:xfrm>
            <a:off x="3093150" y="1372825"/>
            <a:ext cx="820500" cy="1619750"/>
            <a:chOff x="636900" y="1800750"/>
            <a:chExt cx="820500" cy="1619750"/>
          </a:xfrm>
        </p:grpSpPr>
        <p:cxnSp>
          <p:nvCxnSpPr>
            <p:cNvPr id="1065" name="Google Shape;1065;p32"/>
            <p:cNvCxnSpPr>
              <a:stCxn id="1066" idx="4"/>
            </p:cNvCxnSpPr>
            <p:nvPr/>
          </p:nvCxnSpPr>
          <p:spPr>
            <a:xfrm>
              <a:off x="1047200" y="2525900"/>
              <a:ext cx="0" cy="8946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>
                <a:srgbClr val="000000">
                  <a:alpha val="34000"/>
                </a:srgbClr>
              </a:outerShdw>
            </a:effectLst>
          </p:spPr>
        </p:cxnSp>
        <p:grpSp>
          <p:nvGrpSpPr>
            <p:cNvPr id="1067" name="Google Shape;1067;p32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1068" name="Google Shape;1068;p32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9" name="Google Shape;1069;p32"/>
          <p:cNvSpPr txBox="1"/>
          <p:nvPr/>
        </p:nvSpPr>
        <p:spPr>
          <a:xfrm>
            <a:off x="3973425" y="15565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0" name="Google Shape;1070;p32"/>
          <p:cNvSpPr txBox="1"/>
          <p:nvPr/>
        </p:nvSpPr>
        <p:spPr>
          <a:xfrm>
            <a:off x="3973425" y="12206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1" name="Google Shape;1071;p32"/>
          <p:cNvGrpSpPr/>
          <p:nvPr/>
        </p:nvGrpSpPr>
        <p:grpSpPr>
          <a:xfrm rot="10800000">
            <a:off x="4880663" y="2971450"/>
            <a:ext cx="820500" cy="1714850"/>
            <a:chOff x="636900" y="1800750"/>
            <a:chExt cx="820500" cy="1714850"/>
          </a:xfrm>
        </p:grpSpPr>
        <p:cxnSp>
          <p:nvCxnSpPr>
            <p:cNvPr id="1072" name="Google Shape;1072;p32"/>
            <p:cNvCxnSpPr>
              <a:stCxn id="1073" idx="4"/>
            </p:cNvCxnSpPr>
            <p:nvPr/>
          </p:nvCxnSpPr>
          <p:spPr>
            <a:xfrm>
              <a:off x="1047200" y="2525900"/>
              <a:ext cx="0" cy="9897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>
                <a:srgbClr val="000000">
                  <a:alpha val="34000"/>
                </a:srgbClr>
              </a:outerShdw>
            </a:effectLst>
          </p:spPr>
        </p:cxnSp>
        <p:grpSp>
          <p:nvGrpSpPr>
            <p:cNvPr id="1074" name="Google Shape;1074;p32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1075" name="Google Shape;1075;p32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6" name="Google Shape;1076;p32"/>
          <p:cNvSpPr txBox="1"/>
          <p:nvPr/>
        </p:nvSpPr>
        <p:spPr>
          <a:xfrm>
            <a:off x="3380888" y="37851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7" name="Google Shape;1077;p32"/>
          <p:cNvSpPr txBox="1"/>
          <p:nvPr/>
        </p:nvSpPr>
        <p:spPr>
          <a:xfrm>
            <a:off x="3380888" y="34492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78" name="Google Shape;1078;p32"/>
          <p:cNvGrpSpPr/>
          <p:nvPr/>
        </p:nvGrpSpPr>
        <p:grpSpPr>
          <a:xfrm rot="10800000">
            <a:off x="7327033" y="2426650"/>
            <a:ext cx="820800" cy="2259870"/>
            <a:chOff x="636554" y="1800530"/>
            <a:chExt cx="820800" cy="2259870"/>
          </a:xfrm>
        </p:grpSpPr>
        <p:cxnSp>
          <p:nvCxnSpPr>
            <p:cNvPr id="1079" name="Google Shape;1079;p32"/>
            <p:cNvCxnSpPr>
              <a:stCxn id="1080" idx="4"/>
            </p:cNvCxnSpPr>
            <p:nvPr/>
          </p:nvCxnSpPr>
          <p:spPr>
            <a:xfrm>
              <a:off x="1047200" y="2525900"/>
              <a:ext cx="0" cy="15345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  <a:effectLst>
              <a:outerShdw blurRad="57150" rotWithShape="0" algn="bl">
                <a:srgbClr val="000000">
                  <a:alpha val="34000"/>
                </a:srgbClr>
              </a:outerShdw>
            </a:effectLst>
          </p:spPr>
        </p:cxnSp>
        <p:grpSp>
          <p:nvGrpSpPr>
            <p:cNvPr id="1081" name="Google Shape;1081;p32"/>
            <p:cNvGrpSpPr/>
            <p:nvPr/>
          </p:nvGrpSpPr>
          <p:grpSpPr>
            <a:xfrm>
              <a:off x="636554" y="1800530"/>
              <a:ext cx="820800" cy="820800"/>
              <a:chOff x="3402854" y="1694405"/>
              <a:chExt cx="820800" cy="820800"/>
            </a:xfrm>
          </p:grpSpPr>
          <p:sp>
            <p:nvSpPr>
              <p:cNvPr id="1082" name="Google Shape;1082;p32"/>
              <p:cNvSpPr/>
              <p:nvPr/>
            </p:nvSpPr>
            <p:spPr>
              <a:xfrm rot="10800000">
                <a:off x="3402854" y="1694405"/>
                <a:ext cx="820800" cy="8208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3" name="Google Shape;1083;p32"/>
          <p:cNvSpPr txBox="1"/>
          <p:nvPr/>
        </p:nvSpPr>
        <p:spPr>
          <a:xfrm>
            <a:off x="5827213" y="3785129"/>
            <a:ext cx="14400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 is made mostly of hydrogen and helium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84" name="Google Shape;1084;p32"/>
          <p:cNvSpPr txBox="1"/>
          <p:nvPr/>
        </p:nvSpPr>
        <p:spPr>
          <a:xfrm>
            <a:off x="5827213" y="34492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85" name="Google Shape;1085;p32"/>
          <p:cNvGrpSpPr/>
          <p:nvPr/>
        </p:nvGrpSpPr>
        <p:grpSpPr>
          <a:xfrm>
            <a:off x="877982" y="1609628"/>
            <a:ext cx="338331" cy="338326"/>
            <a:chOff x="-63252250" y="1930850"/>
            <a:chExt cx="319000" cy="319025"/>
          </a:xfrm>
        </p:grpSpPr>
        <p:sp>
          <p:nvSpPr>
            <p:cNvPr id="1086" name="Google Shape;1086;p32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2"/>
          <p:cNvGrpSpPr/>
          <p:nvPr/>
        </p:nvGrpSpPr>
        <p:grpSpPr>
          <a:xfrm>
            <a:off x="5102823" y="4112890"/>
            <a:ext cx="366269" cy="336195"/>
            <a:chOff x="-61354875" y="2322300"/>
            <a:chExt cx="316650" cy="290650"/>
          </a:xfrm>
        </p:grpSpPr>
        <p:sp>
          <p:nvSpPr>
            <p:cNvPr id="1089" name="Google Shape;1089;p32"/>
            <p:cNvSpPr/>
            <p:nvPr/>
          </p:nvSpPr>
          <p:spPr>
            <a:xfrm>
              <a:off x="-61354875" y="2322300"/>
              <a:ext cx="316650" cy="290650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61313925" y="2364050"/>
              <a:ext cx="234750" cy="206375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61234375" y="2416225"/>
              <a:ext cx="104775" cy="102225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2"/>
          <p:cNvGrpSpPr/>
          <p:nvPr/>
        </p:nvGrpSpPr>
        <p:grpSpPr>
          <a:xfrm>
            <a:off x="3379345" y="1609623"/>
            <a:ext cx="248111" cy="338343"/>
            <a:chOff x="-63987100" y="2646800"/>
            <a:chExt cx="227625" cy="317425"/>
          </a:xfrm>
        </p:grpSpPr>
        <p:sp>
          <p:nvSpPr>
            <p:cNvPr id="1093" name="Google Shape;1093;p32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32"/>
          <p:cNvGrpSpPr/>
          <p:nvPr/>
        </p:nvGrpSpPr>
        <p:grpSpPr>
          <a:xfrm>
            <a:off x="7568249" y="4111797"/>
            <a:ext cx="338343" cy="338341"/>
            <a:chOff x="-59092025" y="2296300"/>
            <a:chExt cx="317425" cy="316650"/>
          </a:xfrm>
        </p:grpSpPr>
        <p:sp>
          <p:nvSpPr>
            <p:cNvPr id="1096" name="Google Shape;1096;p32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33"/>
          <p:cNvGrpSpPr/>
          <p:nvPr/>
        </p:nvGrpSpPr>
        <p:grpSpPr>
          <a:xfrm>
            <a:off x="789675" y="2100625"/>
            <a:ext cx="7584952" cy="1917801"/>
            <a:chOff x="789675" y="2100625"/>
            <a:chExt cx="7584952" cy="1917801"/>
          </a:xfrm>
        </p:grpSpPr>
        <p:sp>
          <p:nvSpPr>
            <p:cNvPr id="1103" name="Google Shape;1103;p33"/>
            <p:cNvSpPr/>
            <p:nvPr/>
          </p:nvSpPr>
          <p:spPr>
            <a:xfrm>
              <a:off x="8124517" y="3137477"/>
              <a:ext cx="8945" cy="448993"/>
            </a:xfrm>
            <a:custGeom>
              <a:rect b="b" l="l" r="r" t="t"/>
              <a:pathLst>
                <a:path extrusionOk="0" h="16916" w="337">
                  <a:moveTo>
                    <a:pt x="196" y="0"/>
                  </a:moveTo>
                  <a:cubicBezTo>
                    <a:pt x="112" y="0"/>
                    <a:pt x="42" y="70"/>
                    <a:pt x="42" y="154"/>
                  </a:cubicBezTo>
                  <a:lnTo>
                    <a:pt x="42" y="84"/>
                  </a:lnTo>
                  <a:lnTo>
                    <a:pt x="42" y="84"/>
                  </a:lnTo>
                  <a:cubicBezTo>
                    <a:pt x="2" y="177"/>
                    <a:pt x="63" y="295"/>
                    <a:pt x="177" y="295"/>
                  </a:cubicBezTo>
                  <a:cubicBezTo>
                    <a:pt x="183" y="295"/>
                    <a:pt x="190" y="295"/>
                    <a:pt x="196" y="294"/>
                  </a:cubicBezTo>
                  <a:cubicBezTo>
                    <a:pt x="266" y="294"/>
                    <a:pt x="336" y="224"/>
                    <a:pt x="336" y="154"/>
                  </a:cubicBezTo>
                  <a:cubicBezTo>
                    <a:pt x="336" y="70"/>
                    <a:pt x="266" y="0"/>
                    <a:pt x="196" y="0"/>
                  </a:cubicBezTo>
                  <a:close/>
                  <a:moveTo>
                    <a:pt x="214" y="881"/>
                  </a:moveTo>
                  <a:cubicBezTo>
                    <a:pt x="208" y="881"/>
                    <a:pt x="202" y="881"/>
                    <a:pt x="196" y="882"/>
                  </a:cubicBezTo>
                  <a:cubicBezTo>
                    <a:pt x="112" y="882"/>
                    <a:pt x="42" y="938"/>
                    <a:pt x="42" y="1022"/>
                  </a:cubicBezTo>
                  <a:lnTo>
                    <a:pt x="42" y="966"/>
                  </a:lnTo>
                  <a:lnTo>
                    <a:pt x="42" y="966"/>
                  </a:lnTo>
                  <a:cubicBezTo>
                    <a:pt x="0" y="1064"/>
                    <a:pt x="70" y="1176"/>
                    <a:pt x="196" y="1176"/>
                  </a:cubicBezTo>
                  <a:cubicBezTo>
                    <a:pt x="266" y="1176"/>
                    <a:pt x="336" y="1106"/>
                    <a:pt x="336" y="1022"/>
                  </a:cubicBezTo>
                  <a:cubicBezTo>
                    <a:pt x="336" y="946"/>
                    <a:pt x="278" y="881"/>
                    <a:pt x="214" y="881"/>
                  </a:cubicBezTo>
                  <a:close/>
                  <a:moveTo>
                    <a:pt x="196" y="1750"/>
                  </a:moveTo>
                  <a:cubicBezTo>
                    <a:pt x="112" y="1750"/>
                    <a:pt x="42" y="1820"/>
                    <a:pt x="42" y="1904"/>
                  </a:cubicBezTo>
                  <a:lnTo>
                    <a:pt x="42" y="1834"/>
                  </a:lnTo>
                  <a:lnTo>
                    <a:pt x="42" y="1834"/>
                  </a:lnTo>
                  <a:cubicBezTo>
                    <a:pt x="0" y="1946"/>
                    <a:pt x="84" y="2044"/>
                    <a:pt x="196" y="2044"/>
                  </a:cubicBezTo>
                  <a:cubicBezTo>
                    <a:pt x="266" y="2044"/>
                    <a:pt x="336" y="1974"/>
                    <a:pt x="336" y="1904"/>
                  </a:cubicBezTo>
                  <a:cubicBezTo>
                    <a:pt x="336" y="1820"/>
                    <a:pt x="266" y="1750"/>
                    <a:pt x="196" y="1750"/>
                  </a:cubicBezTo>
                  <a:close/>
                  <a:moveTo>
                    <a:pt x="214" y="2631"/>
                  </a:moveTo>
                  <a:cubicBezTo>
                    <a:pt x="208" y="2631"/>
                    <a:pt x="202" y="2631"/>
                    <a:pt x="196" y="2632"/>
                  </a:cubicBezTo>
                  <a:cubicBezTo>
                    <a:pt x="112" y="2632"/>
                    <a:pt x="42" y="2688"/>
                    <a:pt x="42" y="2772"/>
                  </a:cubicBezTo>
                  <a:lnTo>
                    <a:pt x="42" y="2716"/>
                  </a:lnTo>
                  <a:lnTo>
                    <a:pt x="42" y="2716"/>
                  </a:lnTo>
                  <a:cubicBezTo>
                    <a:pt x="0" y="2814"/>
                    <a:pt x="84" y="2926"/>
                    <a:pt x="196" y="2926"/>
                  </a:cubicBezTo>
                  <a:cubicBezTo>
                    <a:pt x="266" y="2926"/>
                    <a:pt x="336" y="2856"/>
                    <a:pt x="336" y="2772"/>
                  </a:cubicBezTo>
                  <a:cubicBezTo>
                    <a:pt x="336" y="2696"/>
                    <a:pt x="278" y="2631"/>
                    <a:pt x="214" y="2631"/>
                  </a:cubicBezTo>
                  <a:close/>
                  <a:moveTo>
                    <a:pt x="196" y="3501"/>
                  </a:moveTo>
                  <a:cubicBezTo>
                    <a:pt x="112" y="3501"/>
                    <a:pt x="42" y="3571"/>
                    <a:pt x="42" y="3655"/>
                  </a:cubicBezTo>
                  <a:lnTo>
                    <a:pt x="42" y="3599"/>
                  </a:lnTo>
                  <a:lnTo>
                    <a:pt x="42" y="3599"/>
                  </a:lnTo>
                  <a:cubicBezTo>
                    <a:pt x="3" y="3691"/>
                    <a:pt x="75" y="3796"/>
                    <a:pt x="177" y="3796"/>
                  </a:cubicBezTo>
                  <a:cubicBezTo>
                    <a:pt x="183" y="3796"/>
                    <a:pt x="190" y="3795"/>
                    <a:pt x="196" y="3795"/>
                  </a:cubicBezTo>
                  <a:cubicBezTo>
                    <a:pt x="266" y="3795"/>
                    <a:pt x="336" y="3725"/>
                    <a:pt x="336" y="3655"/>
                  </a:cubicBezTo>
                  <a:cubicBezTo>
                    <a:pt x="336" y="3571"/>
                    <a:pt x="266" y="3501"/>
                    <a:pt x="196" y="3501"/>
                  </a:cubicBezTo>
                  <a:close/>
                  <a:moveTo>
                    <a:pt x="214" y="4381"/>
                  </a:moveTo>
                  <a:cubicBezTo>
                    <a:pt x="208" y="4381"/>
                    <a:pt x="202" y="4381"/>
                    <a:pt x="196" y="4383"/>
                  </a:cubicBezTo>
                  <a:cubicBezTo>
                    <a:pt x="112" y="4383"/>
                    <a:pt x="42" y="4439"/>
                    <a:pt x="42" y="4523"/>
                  </a:cubicBezTo>
                  <a:lnTo>
                    <a:pt x="42" y="4481"/>
                  </a:lnTo>
                  <a:lnTo>
                    <a:pt x="42" y="4481"/>
                  </a:lnTo>
                  <a:cubicBezTo>
                    <a:pt x="14" y="4579"/>
                    <a:pt x="84" y="4677"/>
                    <a:pt x="196" y="4677"/>
                  </a:cubicBezTo>
                  <a:cubicBezTo>
                    <a:pt x="266" y="4677"/>
                    <a:pt x="336" y="4607"/>
                    <a:pt x="336" y="4523"/>
                  </a:cubicBezTo>
                  <a:cubicBezTo>
                    <a:pt x="336" y="4446"/>
                    <a:pt x="278" y="4381"/>
                    <a:pt x="214" y="4381"/>
                  </a:cubicBezTo>
                  <a:close/>
                  <a:moveTo>
                    <a:pt x="196" y="5251"/>
                  </a:moveTo>
                  <a:cubicBezTo>
                    <a:pt x="112" y="5251"/>
                    <a:pt x="42" y="5321"/>
                    <a:pt x="42" y="5405"/>
                  </a:cubicBezTo>
                  <a:lnTo>
                    <a:pt x="42" y="5349"/>
                  </a:lnTo>
                  <a:lnTo>
                    <a:pt x="42" y="5349"/>
                  </a:lnTo>
                  <a:cubicBezTo>
                    <a:pt x="14" y="5447"/>
                    <a:pt x="84" y="5545"/>
                    <a:pt x="196" y="5545"/>
                  </a:cubicBezTo>
                  <a:cubicBezTo>
                    <a:pt x="266" y="5545"/>
                    <a:pt x="336" y="5475"/>
                    <a:pt x="336" y="5405"/>
                  </a:cubicBezTo>
                  <a:cubicBezTo>
                    <a:pt x="336" y="5321"/>
                    <a:pt x="266" y="5251"/>
                    <a:pt x="196" y="5251"/>
                  </a:cubicBezTo>
                  <a:close/>
                  <a:moveTo>
                    <a:pt x="214" y="6131"/>
                  </a:moveTo>
                  <a:cubicBezTo>
                    <a:pt x="208" y="6131"/>
                    <a:pt x="202" y="6132"/>
                    <a:pt x="196" y="6133"/>
                  </a:cubicBezTo>
                  <a:cubicBezTo>
                    <a:pt x="112" y="6133"/>
                    <a:pt x="42" y="6189"/>
                    <a:pt x="42" y="6273"/>
                  </a:cubicBezTo>
                  <a:lnTo>
                    <a:pt x="42" y="6231"/>
                  </a:lnTo>
                  <a:lnTo>
                    <a:pt x="42" y="6231"/>
                  </a:lnTo>
                  <a:cubicBezTo>
                    <a:pt x="14" y="6329"/>
                    <a:pt x="84" y="6427"/>
                    <a:pt x="196" y="6427"/>
                  </a:cubicBezTo>
                  <a:cubicBezTo>
                    <a:pt x="266" y="6427"/>
                    <a:pt x="336" y="6357"/>
                    <a:pt x="336" y="6273"/>
                  </a:cubicBezTo>
                  <a:cubicBezTo>
                    <a:pt x="336" y="6196"/>
                    <a:pt x="278" y="6131"/>
                    <a:pt x="214" y="6131"/>
                  </a:cubicBezTo>
                  <a:close/>
                  <a:moveTo>
                    <a:pt x="196" y="7001"/>
                  </a:moveTo>
                  <a:cubicBezTo>
                    <a:pt x="112" y="7001"/>
                    <a:pt x="42" y="7071"/>
                    <a:pt x="42" y="7155"/>
                  </a:cubicBezTo>
                  <a:lnTo>
                    <a:pt x="42" y="7113"/>
                  </a:lnTo>
                  <a:lnTo>
                    <a:pt x="42" y="7113"/>
                  </a:lnTo>
                  <a:cubicBezTo>
                    <a:pt x="14" y="7211"/>
                    <a:pt x="84" y="7295"/>
                    <a:pt x="196" y="7295"/>
                  </a:cubicBezTo>
                  <a:cubicBezTo>
                    <a:pt x="266" y="7295"/>
                    <a:pt x="336" y="7225"/>
                    <a:pt x="336" y="7155"/>
                  </a:cubicBezTo>
                  <a:cubicBezTo>
                    <a:pt x="336" y="7071"/>
                    <a:pt x="266" y="7001"/>
                    <a:pt x="196" y="7001"/>
                  </a:cubicBezTo>
                  <a:close/>
                  <a:moveTo>
                    <a:pt x="214" y="7881"/>
                  </a:moveTo>
                  <a:cubicBezTo>
                    <a:pt x="208" y="7881"/>
                    <a:pt x="202" y="7882"/>
                    <a:pt x="196" y="7883"/>
                  </a:cubicBezTo>
                  <a:cubicBezTo>
                    <a:pt x="112" y="7883"/>
                    <a:pt x="42" y="7939"/>
                    <a:pt x="42" y="8023"/>
                  </a:cubicBezTo>
                  <a:lnTo>
                    <a:pt x="42" y="7995"/>
                  </a:lnTo>
                  <a:lnTo>
                    <a:pt x="42" y="7995"/>
                  </a:lnTo>
                  <a:cubicBezTo>
                    <a:pt x="14" y="8079"/>
                    <a:pt x="98" y="8177"/>
                    <a:pt x="196" y="8177"/>
                  </a:cubicBezTo>
                  <a:cubicBezTo>
                    <a:pt x="266" y="8177"/>
                    <a:pt x="336" y="8107"/>
                    <a:pt x="336" y="8023"/>
                  </a:cubicBezTo>
                  <a:cubicBezTo>
                    <a:pt x="336" y="7946"/>
                    <a:pt x="278" y="7881"/>
                    <a:pt x="214" y="7881"/>
                  </a:cubicBezTo>
                  <a:close/>
                  <a:moveTo>
                    <a:pt x="196" y="8751"/>
                  </a:moveTo>
                  <a:cubicBezTo>
                    <a:pt x="112" y="8751"/>
                    <a:pt x="42" y="8821"/>
                    <a:pt x="42" y="8905"/>
                  </a:cubicBezTo>
                  <a:lnTo>
                    <a:pt x="42" y="8863"/>
                  </a:lnTo>
                  <a:lnTo>
                    <a:pt x="42" y="8863"/>
                  </a:lnTo>
                  <a:cubicBezTo>
                    <a:pt x="28" y="8961"/>
                    <a:pt x="98" y="9045"/>
                    <a:pt x="196" y="9045"/>
                  </a:cubicBezTo>
                  <a:cubicBezTo>
                    <a:pt x="266" y="9045"/>
                    <a:pt x="336" y="8975"/>
                    <a:pt x="336" y="8905"/>
                  </a:cubicBezTo>
                  <a:cubicBezTo>
                    <a:pt x="336" y="8821"/>
                    <a:pt x="266" y="8751"/>
                    <a:pt x="196" y="8751"/>
                  </a:cubicBezTo>
                  <a:close/>
                  <a:moveTo>
                    <a:pt x="175" y="9631"/>
                  </a:moveTo>
                  <a:cubicBezTo>
                    <a:pt x="101" y="9631"/>
                    <a:pt x="42" y="9696"/>
                    <a:pt x="42" y="9773"/>
                  </a:cubicBezTo>
                  <a:lnTo>
                    <a:pt x="42" y="9745"/>
                  </a:lnTo>
                  <a:lnTo>
                    <a:pt x="42" y="9745"/>
                  </a:lnTo>
                  <a:cubicBezTo>
                    <a:pt x="29" y="9836"/>
                    <a:pt x="88" y="9915"/>
                    <a:pt x="175" y="9915"/>
                  </a:cubicBezTo>
                  <a:cubicBezTo>
                    <a:pt x="182" y="9915"/>
                    <a:pt x="189" y="9914"/>
                    <a:pt x="196" y="9913"/>
                  </a:cubicBezTo>
                  <a:cubicBezTo>
                    <a:pt x="202" y="9914"/>
                    <a:pt x="208" y="9915"/>
                    <a:pt x="214" y="9915"/>
                  </a:cubicBezTo>
                  <a:cubicBezTo>
                    <a:pt x="278" y="9915"/>
                    <a:pt x="336" y="9850"/>
                    <a:pt x="336" y="9773"/>
                  </a:cubicBezTo>
                  <a:cubicBezTo>
                    <a:pt x="336" y="9696"/>
                    <a:pt x="278" y="9631"/>
                    <a:pt x="214" y="9631"/>
                  </a:cubicBezTo>
                  <a:cubicBezTo>
                    <a:pt x="208" y="9631"/>
                    <a:pt x="202" y="9632"/>
                    <a:pt x="196" y="9633"/>
                  </a:cubicBezTo>
                  <a:cubicBezTo>
                    <a:pt x="189" y="9632"/>
                    <a:pt x="182" y="9631"/>
                    <a:pt x="175" y="9631"/>
                  </a:cubicBezTo>
                  <a:close/>
                  <a:moveTo>
                    <a:pt x="196" y="10501"/>
                  </a:moveTo>
                  <a:cubicBezTo>
                    <a:pt x="112" y="10501"/>
                    <a:pt x="42" y="10571"/>
                    <a:pt x="42" y="10655"/>
                  </a:cubicBezTo>
                  <a:lnTo>
                    <a:pt x="42" y="10627"/>
                  </a:lnTo>
                  <a:lnTo>
                    <a:pt x="42" y="10627"/>
                  </a:lnTo>
                  <a:cubicBezTo>
                    <a:pt x="28" y="10711"/>
                    <a:pt x="98" y="10795"/>
                    <a:pt x="196" y="10795"/>
                  </a:cubicBezTo>
                  <a:cubicBezTo>
                    <a:pt x="266" y="10795"/>
                    <a:pt x="336" y="10725"/>
                    <a:pt x="336" y="10655"/>
                  </a:cubicBezTo>
                  <a:cubicBezTo>
                    <a:pt x="336" y="10571"/>
                    <a:pt x="266" y="10501"/>
                    <a:pt x="196" y="10501"/>
                  </a:cubicBezTo>
                  <a:close/>
                  <a:moveTo>
                    <a:pt x="175" y="11381"/>
                  </a:moveTo>
                  <a:cubicBezTo>
                    <a:pt x="101" y="11381"/>
                    <a:pt x="42" y="11446"/>
                    <a:pt x="42" y="11523"/>
                  </a:cubicBezTo>
                  <a:lnTo>
                    <a:pt x="42" y="11509"/>
                  </a:lnTo>
                  <a:lnTo>
                    <a:pt x="42" y="11509"/>
                  </a:lnTo>
                  <a:cubicBezTo>
                    <a:pt x="29" y="11587"/>
                    <a:pt x="88" y="11665"/>
                    <a:pt x="175" y="11665"/>
                  </a:cubicBezTo>
                  <a:cubicBezTo>
                    <a:pt x="182" y="11665"/>
                    <a:pt x="189" y="11664"/>
                    <a:pt x="196" y="11663"/>
                  </a:cubicBezTo>
                  <a:cubicBezTo>
                    <a:pt x="202" y="11664"/>
                    <a:pt x="208" y="11665"/>
                    <a:pt x="214" y="11665"/>
                  </a:cubicBezTo>
                  <a:cubicBezTo>
                    <a:pt x="278" y="11665"/>
                    <a:pt x="336" y="11600"/>
                    <a:pt x="336" y="11523"/>
                  </a:cubicBezTo>
                  <a:cubicBezTo>
                    <a:pt x="336" y="11446"/>
                    <a:pt x="278" y="11381"/>
                    <a:pt x="214" y="11381"/>
                  </a:cubicBezTo>
                  <a:cubicBezTo>
                    <a:pt x="208" y="11381"/>
                    <a:pt x="202" y="11382"/>
                    <a:pt x="196" y="11383"/>
                  </a:cubicBezTo>
                  <a:cubicBezTo>
                    <a:pt x="189" y="11382"/>
                    <a:pt x="182" y="11381"/>
                    <a:pt x="175" y="11381"/>
                  </a:cubicBezTo>
                  <a:close/>
                  <a:moveTo>
                    <a:pt x="196" y="12251"/>
                  </a:moveTo>
                  <a:cubicBezTo>
                    <a:pt x="112" y="12251"/>
                    <a:pt x="42" y="12321"/>
                    <a:pt x="42" y="12405"/>
                  </a:cubicBezTo>
                  <a:lnTo>
                    <a:pt x="42" y="12391"/>
                  </a:lnTo>
                  <a:lnTo>
                    <a:pt x="42" y="12391"/>
                  </a:lnTo>
                  <a:cubicBezTo>
                    <a:pt x="28" y="12475"/>
                    <a:pt x="98" y="12545"/>
                    <a:pt x="196" y="12545"/>
                  </a:cubicBezTo>
                  <a:cubicBezTo>
                    <a:pt x="266" y="12545"/>
                    <a:pt x="336" y="12475"/>
                    <a:pt x="336" y="12405"/>
                  </a:cubicBezTo>
                  <a:cubicBezTo>
                    <a:pt x="336" y="12321"/>
                    <a:pt x="266" y="12251"/>
                    <a:pt x="196" y="12251"/>
                  </a:cubicBezTo>
                  <a:close/>
                  <a:moveTo>
                    <a:pt x="196" y="13119"/>
                  </a:moveTo>
                  <a:cubicBezTo>
                    <a:pt x="112" y="13119"/>
                    <a:pt x="42" y="13189"/>
                    <a:pt x="42" y="13273"/>
                  </a:cubicBezTo>
                  <a:lnTo>
                    <a:pt x="42" y="13259"/>
                  </a:lnTo>
                  <a:lnTo>
                    <a:pt x="42" y="13259"/>
                  </a:lnTo>
                  <a:cubicBezTo>
                    <a:pt x="29" y="13337"/>
                    <a:pt x="88" y="13415"/>
                    <a:pt x="175" y="13415"/>
                  </a:cubicBezTo>
                  <a:cubicBezTo>
                    <a:pt x="182" y="13415"/>
                    <a:pt x="189" y="13414"/>
                    <a:pt x="196" y="13413"/>
                  </a:cubicBezTo>
                  <a:cubicBezTo>
                    <a:pt x="202" y="13415"/>
                    <a:pt x="208" y="13415"/>
                    <a:pt x="214" y="13415"/>
                  </a:cubicBezTo>
                  <a:cubicBezTo>
                    <a:pt x="278" y="13415"/>
                    <a:pt x="336" y="13350"/>
                    <a:pt x="336" y="13273"/>
                  </a:cubicBezTo>
                  <a:cubicBezTo>
                    <a:pt x="336" y="13189"/>
                    <a:pt x="266" y="13119"/>
                    <a:pt x="196" y="13119"/>
                  </a:cubicBezTo>
                  <a:close/>
                  <a:moveTo>
                    <a:pt x="196" y="14001"/>
                  </a:moveTo>
                  <a:cubicBezTo>
                    <a:pt x="112" y="14001"/>
                    <a:pt x="42" y="14071"/>
                    <a:pt x="42" y="14155"/>
                  </a:cubicBezTo>
                  <a:lnTo>
                    <a:pt x="42" y="14141"/>
                  </a:lnTo>
                  <a:lnTo>
                    <a:pt x="42" y="14141"/>
                  </a:lnTo>
                  <a:cubicBezTo>
                    <a:pt x="28" y="14225"/>
                    <a:pt x="98" y="14295"/>
                    <a:pt x="196" y="14295"/>
                  </a:cubicBezTo>
                  <a:cubicBezTo>
                    <a:pt x="266" y="14295"/>
                    <a:pt x="336" y="14225"/>
                    <a:pt x="336" y="14155"/>
                  </a:cubicBezTo>
                  <a:cubicBezTo>
                    <a:pt x="336" y="14071"/>
                    <a:pt x="266" y="14001"/>
                    <a:pt x="196" y="14001"/>
                  </a:cubicBezTo>
                  <a:close/>
                  <a:moveTo>
                    <a:pt x="196" y="14869"/>
                  </a:moveTo>
                  <a:cubicBezTo>
                    <a:pt x="112" y="14869"/>
                    <a:pt x="42" y="14939"/>
                    <a:pt x="42" y="15023"/>
                  </a:cubicBezTo>
                  <a:lnTo>
                    <a:pt x="42" y="15009"/>
                  </a:lnTo>
                  <a:lnTo>
                    <a:pt x="42" y="15009"/>
                  </a:lnTo>
                  <a:cubicBezTo>
                    <a:pt x="29" y="15087"/>
                    <a:pt x="88" y="15165"/>
                    <a:pt x="175" y="15165"/>
                  </a:cubicBezTo>
                  <a:cubicBezTo>
                    <a:pt x="182" y="15165"/>
                    <a:pt x="189" y="15165"/>
                    <a:pt x="196" y="15163"/>
                  </a:cubicBezTo>
                  <a:cubicBezTo>
                    <a:pt x="202" y="15165"/>
                    <a:pt x="208" y="15165"/>
                    <a:pt x="214" y="15165"/>
                  </a:cubicBezTo>
                  <a:cubicBezTo>
                    <a:pt x="278" y="15165"/>
                    <a:pt x="336" y="15100"/>
                    <a:pt x="336" y="15023"/>
                  </a:cubicBezTo>
                  <a:cubicBezTo>
                    <a:pt x="336" y="14939"/>
                    <a:pt x="266" y="14869"/>
                    <a:pt x="196" y="14869"/>
                  </a:cubicBezTo>
                  <a:close/>
                  <a:moveTo>
                    <a:pt x="196" y="15752"/>
                  </a:moveTo>
                  <a:cubicBezTo>
                    <a:pt x="115" y="15752"/>
                    <a:pt x="46" y="15818"/>
                    <a:pt x="42" y="15899"/>
                  </a:cubicBezTo>
                  <a:cubicBezTo>
                    <a:pt x="42" y="15896"/>
                    <a:pt x="42" y="15894"/>
                    <a:pt x="42" y="15892"/>
                  </a:cubicBezTo>
                  <a:lnTo>
                    <a:pt x="42" y="15906"/>
                  </a:lnTo>
                  <a:cubicBezTo>
                    <a:pt x="42" y="15903"/>
                    <a:pt x="42" y="15901"/>
                    <a:pt x="42" y="15899"/>
                  </a:cubicBezTo>
                  <a:lnTo>
                    <a:pt x="42" y="15899"/>
                  </a:lnTo>
                  <a:cubicBezTo>
                    <a:pt x="46" y="15979"/>
                    <a:pt x="115" y="16046"/>
                    <a:pt x="196" y="16046"/>
                  </a:cubicBezTo>
                  <a:cubicBezTo>
                    <a:pt x="266" y="16046"/>
                    <a:pt x="336" y="15976"/>
                    <a:pt x="336" y="15906"/>
                  </a:cubicBezTo>
                  <a:cubicBezTo>
                    <a:pt x="336" y="15822"/>
                    <a:pt x="266" y="15752"/>
                    <a:pt x="196" y="15752"/>
                  </a:cubicBezTo>
                  <a:close/>
                  <a:moveTo>
                    <a:pt x="196" y="16620"/>
                  </a:moveTo>
                  <a:cubicBezTo>
                    <a:pt x="112" y="16620"/>
                    <a:pt x="42" y="16690"/>
                    <a:pt x="42" y="16774"/>
                  </a:cubicBezTo>
                  <a:cubicBezTo>
                    <a:pt x="42" y="16858"/>
                    <a:pt x="112" y="16914"/>
                    <a:pt x="196" y="16914"/>
                  </a:cubicBezTo>
                  <a:cubicBezTo>
                    <a:pt x="202" y="16915"/>
                    <a:pt x="208" y="16915"/>
                    <a:pt x="214" y="16915"/>
                  </a:cubicBezTo>
                  <a:cubicBezTo>
                    <a:pt x="278" y="16915"/>
                    <a:pt x="336" y="16850"/>
                    <a:pt x="336" y="16774"/>
                  </a:cubicBezTo>
                  <a:cubicBezTo>
                    <a:pt x="336" y="16690"/>
                    <a:pt x="266" y="16620"/>
                    <a:pt x="196" y="1662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2409651" y="3137477"/>
              <a:ext cx="9316" cy="448940"/>
            </a:xfrm>
            <a:custGeom>
              <a:rect b="b" l="l" r="r" t="t"/>
              <a:pathLst>
                <a:path extrusionOk="0" h="16914" w="351">
                  <a:moveTo>
                    <a:pt x="196" y="0"/>
                  </a:moveTo>
                  <a:cubicBezTo>
                    <a:pt x="126" y="0"/>
                    <a:pt x="56" y="70"/>
                    <a:pt x="56" y="154"/>
                  </a:cubicBezTo>
                  <a:lnTo>
                    <a:pt x="56" y="84"/>
                  </a:lnTo>
                  <a:lnTo>
                    <a:pt x="56" y="84"/>
                  </a:lnTo>
                  <a:cubicBezTo>
                    <a:pt x="3" y="177"/>
                    <a:pt x="76" y="295"/>
                    <a:pt x="179" y="295"/>
                  </a:cubicBezTo>
                  <a:cubicBezTo>
                    <a:pt x="185" y="295"/>
                    <a:pt x="190" y="295"/>
                    <a:pt x="196" y="294"/>
                  </a:cubicBezTo>
                  <a:cubicBezTo>
                    <a:pt x="280" y="294"/>
                    <a:pt x="350" y="224"/>
                    <a:pt x="350" y="154"/>
                  </a:cubicBezTo>
                  <a:cubicBezTo>
                    <a:pt x="350" y="70"/>
                    <a:pt x="280" y="0"/>
                    <a:pt x="196" y="0"/>
                  </a:cubicBezTo>
                  <a:close/>
                  <a:moveTo>
                    <a:pt x="196" y="882"/>
                  </a:moveTo>
                  <a:cubicBezTo>
                    <a:pt x="126" y="882"/>
                    <a:pt x="56" y="938"/>
                    <a:pt x="56" y="1022"/>
                  </a:cubicBezTo>
                  <a:lnTo>
                    <a:pt x="56" y="966"/>
                  </a:lnTo>
                  <a:lnTo>
                    <a:pt x="56" y="966"/>
                  </a:lnTo>
                  <a:cubicBezTo>
                    <a:pt x="0" y="1064"/>
                    <a:pt x="84" y="1176"/>
                    <a:pt x="196" y="1176"/>
                  </a:cubicBezTo>
                  <a:cubicBezTo>
                    <a:pt x="280" y="1176"/>
                    <a:pt x="350" y="1106"/>
                    <a:pt x="350" y="1022"/>
                  </a:cubicBezTo>
                  <a:cubicBezTo>
                    <a:pt x="350" y="938"/>
                    <a:pt x="280" y="882"/>
                    <a:pt x="196" y="882"/>
                  </a:cubicBezTo>
                  <a:close/>
                  <a:moveTo>
                    <a:pt x="196" y="1750"/>
                  </a:moveTo>
                  <a:cubicBezTo>
                    <a:pt x="126" y="1750"/>
                    <a:pt x="56" y="1820"/>
                    <a:pt x="56" y="1904"/>
                  </a:cubicBezTo>
                  <a:lnTo>
                    <a:pt x="56" y="1834"/>
                  </a:lnTo>
                  <a:lnTo>
                    <a:pt x="56" y="1834"/>
                  </a:lnTo>
                  <a:cubicBezTo>
                    <a:pt x="17" y="1940"/>
                    <a:pt x="77" y="2046"/>
                    <a:pt x="177" y="2046"/>
                  </a:cubicBezTo>
                  <a:cubicBezTo>
                    <a:pt x="183" y="2046"/>
                    <a:pt x="190" y="2045"/>
                    <a:pt x="196" y="2044"/>
                  </a:cubicBezTo>
                  <a:cubicBezTo>
                    <a:pt x="280" y="2044"/>
                    <a:pt x="350" y="1974"/>
                    <a:pt x="350" y="1904"/>
                  </a:cubicBezTo>
                  <a:cubicBezTo>
                    <a:pt x="350" y="1820"/>
                    <a:pt x="280" y="1750"/>
                    <a:pt x="196" y="1750"/>
                  </a:cubicBezTo>
                  <a:close/>
                  <a:moveTo>
                    <a:pt x="196" y="2632"/>
                  </a:moveTo>
                  <a:cubicBezTo>
                    <a:pt x="126" y="2632"/>
                    <a:pt x="56" y="2688"/>
                    <a:pt x="56" y="2772"/>
                  </a:cubicBezTo>
                  <a:lnTo>
                    <a:pt x="56" y="2716"/>
                  </a:lnTo>
                  <a:lnTo>
                    <a:pt x="56" y="2716"/>
                  </a:lnTo>
                  <a:cubicBezTo>
                    <a:pt x="14" y="2814"/>
                    <a:pt x="98" y="2926"/>
                    <a:pt x="196" y="2926"/>
                  </a:cubicBezTo>
                  <a:cubicBezTo>
                    <a:pt x="280" y="2926"/>
                    <a:pt x="350" y="2856"/>
                    <a:pt x="350" y="2772"/>
                  </a:cubicBezTo>
                  <a:cubicBezTo>
                    <a:pt x="350" y="2688"/>
                    <a:pt x="280" y="2632"/>
                    <a:pt x="196" y="2632"/>
                  </a:cubicBezTo>
                  <a:close/>
                  <a:moveTo>
                    <a:pt x="196" y="3501"/>
                  </a:moveTo>
                  <a:cubicBezTo>
                    <a:pt x="126" y="3501"/>
                    <a:pt x="56" y="3571"/>
                    <a:pt x="56" y="3655"/>
                  </a:cubicBezTo>
                  <a:lnTo>
                    <a:pt x="56" y="3599"/>
                  </a:lnTo>
                  <a:lnTo>
                    <a:pt x="56" y="3599"/>
                  </a:lnTo>
                  <a:cubicBezTo>
                    <a:pt x="17" y="3691"/>
                    <a:pt x="89" y="3796"/>
                    <a:pt x="179" y="3796"/>
                  </a:cubicBezTo>
                  <a:cubicBezTo>
                    <a:pt x="185" y="3796"/>
                    <a:pt x="191" y="3795"/>
                    <a:pt x="196" y="3795"/>
                  </a:cubicBezTo>
                  <a:cubicBezTo>
                    <a:pt x="280" y="3795"/>
                    <a:pt x="350" y="3725"/>
                    <a:pt x="350" y="3655"/>
                  </a:cubicBezTo>
                  <a:cubicBezTo>
                    <a:pt x="350" y="3571"/>
                    <a:pt x="280" y="3501"/>
                    <a:pt x="196" y="3501"/>
                  </a:cubicBezTo>
                  <a:close/>
                  <a:moveTo>
                    <a:pt x="178" y="4381"/>
                  </a:moveTo>
                  <a:cubicBezTo>
                    <a:pt x="115" y="4381"/>
                    <a:pt x="56" y="4446"/>
                    <a:pt x="56" y="4523"/>
                  </a:cubicBezTo>
                  <a:lnTo>
                    <a:pt x="56" y="4481"/>
                  </a:lnTo>
                  <a:lnTo>
                    <a:pt x="56" y="4481"/>
                  </a:lnTo>
                  <a:cubicBezTo>
                    <a:pt x="14" y="4579"/>
                    <a:pt x="98" y="4677"/>
                    <a:pt x="196" y="4677"/>
                  </a:cubicBezTo>
                  <a:cubicBezTo>
                    <a:pt x="280" y="4677"/>
                    <a:pt x="350" y="4607"/>
                    <a:pt x="350" y="4523"/>
                  </a:cubicBezTo>
                  <a:cubicBezTo>
                    <a:pt x="350" y="4439"/>
                    <a:pt x="280" y="4383"/>
                    <a:pt x="196" y="4383"/>
                  </a:cubicBezTo>
                  <a:cubicBezTo>
                    <a:pt x="190" y="4381"/>
                    <a:pt x="184" y="4381"/>
                    <a:pt x="178" y="4381"/>
                  </a:cubicBezTo>
                  <a:close/>
                  <a:moveTo>
                    <a:pt x="196" y="5251"/>
                  </a:moveTo>
                  <a:cubicBezTo>
                    <a:pt x="126" y="5251"/>
                    <a:pt x="56" y="5321"/>
                    <a:pt x="56" y="5405"/>
                  </a:cubicBezTo>
                  <a:lnTo>
                    <a:pt x="56" y="5349"/>
                  </a:lnTo>
                  <a:lnTo>
                    <a:pt x="56" y="5349"/>
                  </a:lnTo>
                  <a:cubicBezTo>
                    <a:pt x="30" y="5441"/>
                    <a:pt x="90" y="5546"/>
                    <a:pt x="180" y="5546"/>
                  </a:cubicBezTo>
                  <a:cubicBezTo>
                    <a:pt x="185" y="5546"/>
                    <a:pt x="191" y="5545"/>
                    <a:pt x="196" y="5545"/>
                  </a:cubicBezTo>
                  <a:cubicBezTo>
                    <a:pt x="280" y="5545"/>
                    <a:pt x="350" y="5475"/>
                    <a:pt x="350" y="5405"/>
                  </a:cubicBezTo>
                  <a:cubicBezTo>
                    <a:pt x="350" y="5321"/>
                    <a:pt x="280" y="5251"/>
                    <a:pt x="196" y="5251"/>
                  </a:cubicBezTo>
                  <a:close/>
                  <a:moveTo>
                    <a:pt x="196" y="6133"/>
                  </a:moveTo>
                  <a:cubicBezTo>
                    <a:pt x="126" y="6133"/>
                    <a:pt x="56" y="6189"/>
                    <a:pt x="56" y="6273"/>
                  </a:cubicBezTo>
                  <a:lnTo>
                    <a:pt x="56" y="6231"/>
                  </a:lnTo>
                  <a:lnTo>
                    <a:pt x="56" y="6231"/>
                  </a:lnTo>
                  <a:cubicBezTo>
                    <a:pt x="28" y="6329"/>
                    <a:pt x="98" y="6427"/>
                    <a:pt x="196" y="6427"/>
                  </a:cubicBezTo>
                  <a:cubicBezTo>
                    <a:pt x="280" y="6427"/>
                    <a:pt x="350" y="6357"/>
                    <a:pt x="350" y="6273"/>
                  </a:cubicBezTo>
                  <a:cubicBezTo>
                    <a:pt x="350" y="6189"/>
                    <a:pt x="280" y="6133"/>
                    <a:pt x="196" y="6133"/>
                  </a:cubicBezTo>
                  <a:close/>
                  <a:moveTo>
                    <a:pt x="196" y="7001"/>
                  </a:moveTo>
                  <a:cubicBezTo>
                    <a:pt x="126" y="7001"/>
                    <a:pt x="56" y="7071"/>
                    <a:pt x="56" y="7155"/>
                  </a:cubicBezTo>
                  <a:lnTo>
                    <a:pt x="56" y="7113"/>
                  </a:lnTo>
                  <a:lnTo>
                    <a:pt x="56" y="7113"/>
                  </a:lnTo>
                  <a:cubicBezTo>
                    <a:pt x="28" y="7211"/>
                    <a:pt x="98" y="7295"/>
                    <a:pt x="196" y="7295"/>
                  </a:cubicBezTo>
                  <a:cubicBezTo>
                    <a:pt x="280" y="7295"/>
                    <a:pt x="350" y="7225"/>
                    <a:pt x="350" y="7155"/>
                  </a:cubicBezTo>
                  <a:cubicBezTo>
                    <a:pt x="350" y="7071"/>
                    <a:pt x="280" y="7001"/>
                    <a:pt x="196" y="7001"/>
                  </a:cubicBezTo>
                  <a:close/>
                  <a:moveTo>
                    <a:pt x="178" y="7881"/>
                  </a:moveTo>
                  <a:cubicBezTo>
                    <a:pt x="115" y="7881"/>
                    <a:pt x="56" y="7946"/>
                    <a:pt x="56" y="8023"/>
                  </a:cubicBezTo>
                  <a:lnTo>
                    <a:pt x="56" y="7995"/>
                  </a:lnTo>
                  <a:lnTo>
                    <a:pt x="56" y="7995"/>
                  </a:lnTo>
                  <a:cubicBezTo>
                    <a:pt x="28" y="8079"/>
                    <a:pt x="98" y="8177"/>
                    <a:pt x="196" y="8177"/>
                  </a:cubicBezTo>
                  <a:cubicBezTo>
                    <a:pt x="280" y="8177"/>
                    <a:pt x="350" y="8107"/>
                    <a:pt x="350" y="8023"/>
                  </a:cubicBezTo>
                  <a:cubicBezTo>
                    <a:pt x="350" y="7939"/>
                    <a:pt x="280" y="7883"/>
                    <a:pt x="196" y="7883"/>
                  </a:cubicBezTo>
                  <a:cubicBezTo>
                    <a:pt x="190" y="7882"/>
                    <a:pt x="184" y="7881"/>
                    <a:pt x="178" y="7881"/>
                  </a:cubicBezTo>
                  <a:close/>
                  <a:moveTo>
                    <a:pt x="196" y="8751"/>
                  </a:moveTo>
                  <a:cubicBezTo>
                    <a:pt x="126" y="8751"/>
                    <a:pt x="56" y="8821"/>
                    <a:pt x="56" y="8905"/>
                  </a:cubicBezTo>
                  <a:lnTo>
                    <a:pt x="56" y="8863"/>
                  </a:lnTo>
                  <a:lnTo>
                    <a:pt x="56" y="8863"/>
                  </a:lnTo>
                  <a:cubicBezTo>
                    <a:pt x="28" y="8961"/>
                    <a:pt x="112" y="9045"/>
                    <a:pt x="196" y="9045"/>
                  </a:cubicBezTo>
                  <a:cubicBezTo>
                    <a:pt x="280" y="9045"/>
                    <a:pt x="350" y="8975"/>
                    <a:pt x="350" y="8905"/>
                  </a:cubicBezTo>
                  <a:cubicBezTo>
                    <a:pt x="350" y="8821"/>
                    <a:pt x="280" y="8751"/>
                    <a:pt x="196" y="8751"/>
                  </a:cubicBezTo>
                  <a:close/>
                  <a:moveTo>
                    <a:pt x="178" y="9631"/>
                  </a:moveTo>
                  <a:cubicBezTo>
                    <a:pt x="115" y="9631"/>
                    <a:pt x="56" y="9696"/>
                    <a:pt x="56" y="9773"/>
                  </a:cubicBezTo>
                  <a:lnTo>
                    <a:pt x="56" y="9745"/>
                  </a:lnTo>
                  <a:lnTo>
                    <a:pt x="56" y="9745"/>
                  </a:lnTo>
                  <a:cubicBezTo>
                    <a:pt x="42" y="9843"/>
                    <a:pt x="112" y="9927"/>
                    <a:pt x="196" y="9927"/>
                  </a:cubicBezTo>
                  <a:cubicBezTo>
                    <a:pt x="280" y="9927"/>
                    <a:pt x="350" y="9857"/>
                    <a:pt x="350" y="9773"/>
                  </a:cubicBezTo>
                  <a:cubicBezTo>
                    <a:pt x="350" y="9689"/>
                    <a:pt x="280" y="9633"/>
                    <a:pt x="196" y="9633"/>
                  </a:cubicBezTo>
                  <a:cubicBezTo>
                    <a:pt x="190" y="9632"/>
                    <a:pt x="184" y="9631"/>
                    <a:pt x="178" y="9631"/>
                  </a:cubicBezTo>
                  <a:close/>
                  <a:moveTo>
                    <a:pt x="196" y="10501"/>
                  </a:moveTo>
                  <a:cubicBezTo>
                    <a:pt x="126" y="10501"/>
                    <a:pt x="56" y="10571"/>
                    <a:pt x="56" y="10655"/>
                  </a:cubicBezTo>
                  <a:lnTo>
                    <a:pt x="56" y="10627"/>
                  </a:lnTo>
                  <a:lnTo>
                    <a:pt x="56" y="10627"/>
                  </a:lnTo>
                  <a:cubicBezTo>
                    <a:pt x="42" y="10711"/>
                    <a:pt x="112" y="10795"/>
                    <a:pt x="196" y="10795"/>
                  </a:cubicBezTo>
                  <a:cubicBezTo>
                    <a:pt x="280" y="10795"/>
                    <a:pt x="350" y="10725"/>
                    <a:pt x="350" y="10655"/>
                  </a:cubicBezTo>
                  <a:cubicBezTo>
                    <a:pt x="350" y="10571"/>
                    <a:pt x="280" y="10501"/>
                    <a:pt x="196" y="10501"/>
                  </a:cubicBezTo>
                  <a:close/>
                  <a:moveTo>
                    <a:pt x="178" y="11381"/>
                  </a:moveTo>
                  <a:cubicBezTo>
                    <a:pt x="115" y="11381"/>
                    <a:pt x="56" y="11446"/>
                    <a:pt x="56" y="11523"/>
                  </a:cubicBezTo>
                  <a:lnTo>
                    <a:pt x="56" y="11509"/>
                  </a:lnTo>
                  <a:lnTo>
                    <a:pt x="56" y="11509"/>
                  </a:lnTo>
                  <a:cubicBezTo>
                    <a:pt x="43" y="11587"/>
                    <a:pt x="102" y="11665"/>
                    <a:pt x="178" y="11665"/>
                  </a:cubicBezTo>
                  <a:cubicBezTo>
                    <a:pt x="184" y="11665"/>
                    <a:pt x="190" y="11664"/>
                    <a:pt x="196" y="11663"/>
                  </a:cubicBezTo>
                  <a:cubicBezTo>
                    <a:pt x="203" y="11664"/>
                    <a:pt x="211" y="11665"/>
                    <a:pt x="218" y="11665"/>
                  </a:cubicBezTo>
                  <a:cubicBezTo>
                    <a:pt x="292" y="11665"/>
                    <a:pt x="350" y="11600"/>
                    <a:pt x="350" y="11523"/>
                  </a:cubicBezTo>
                  <a:cubicBezTo>
                    <a:pt x="350" y="11439"/>
                    <a:pt x="280" y="11383"/>
                    <a:pt x="196" y="11383"/>
                  </a:cubicBezTo>
                  <a:cubicBezTo>
                    <a:pt x="190" y="11382"/>
                    <a:pt x="184" y="11381"/>
                    <a:pt x="178" y="11381"/>
                  </a:cubicBezTo>
                  <a:close/>
                  <a:moveTo>
                    <a:pt x="196" y="12251"/>
                  </a:moveTo>
                  <a:cubicBezTo>
                    <a:pt x="126" y="12251"/>
                    <a:pt x="56" y="12321"/>
                    <a:pt x="56" y="12405"/>
                  </a:cubicBezTo>
                  <a:lnTo>
                    <a:pt x="56" y="12391"/>
                  </a:lnTo>
                  <a:lnTo>
                    <a:pt x="56" y="12391"/>
                  </a:lnTo>
                  <a:cubicBezTo>
                    <a:pt x="42" y="12475"/>
                    <a:pt x="112" y="12545"/>
                    <a:pt x="196" y="12545"/>
                  </a:cubicBezTo>
                  <a:cubicBezTo>
                    <a:pt x="280" y="12545"/>
                    <a:pt x="350" y="12475"/>
                    <a:pt x="350" y="12405"/>
                  </a:cubicBezTo>
                  <a:cubicBezTo>
                    <a:pt x="350" y="12321"/>
                    <a:pt x="280" y="12251"/>
                    <a:pt x="196" y="12251"/>
                  </a:cubicBezTo>
                  <a:close/>
                  <a:moveTo>
                    <a:pt x="196" y="13119"/>
                  </a:moveTo>
                  <a:cubicBezTo>
                    <a:pt x="126" y="13119"/>
                    <a:pt x="56" y="13189"/>
                    <a:pt x="56" y="13273"/>
                  </a:cubicBezTo>
                  <a:lnTo>
                    <a:pt x="56" y="13259"/>
                  </a:lnTo>
                  <a:lnTo>
                    <a:pt x="56" y="13259"/>
                  </a:lnTo>
                  <a:cubicBezTo>
                    <a:pt x="43" y="13337"/>
                    <a:pt x="102" y="13415"/>
                    <a:pt x="178" y="13415"/>
                  </a:cubicBezTo>
                  <a:cubicBezTo>
                    <a:pt x="184" y="13415"/>
                    <a:pt x="190" y="13414"/>
                    <a:pt x="196" y="13413"/>
                  </a:cubicBezTo>
                  <a:cubicBezTo>
                    <a:pt x="280" y="13413"/>
                    <a:pt x="350" y="13357"/>
                    <a:pt x="350" y="13273"/>
                  </a:cubicBezTo>
                  <a:cubicBezTo>
                    <a:pt x="350" y="13189"/>
                    <a:pt x="280" y="13119"/>
                    <a:pt x="196" y="13119"/>
                  </a:cubicBezTo>
                  <a:close/>
                  <a:moveTo>
                    <a:pt x="196" y="14001"/>
                  </a:moveTo>
                  <a:cubicBezTo>
                    <a:pt x="126" y="14001"/>
                    <a:pt x="56" y="14071"/>
                    <a:pt x="56" y="14155"/>
                  </a:cubicBezTo>
                  <a:lnTo>
                    <a:pt x="56" y="14141"/>
                  </a:lnTo>
                  <a:lnTo>
                    <a:pt x="56" y="14141"/>
                  </a:lnTo>
                  <a:cubicBezTo>
                    <a:pt x="42" y="14225"/>
                    <a:pt x="112" y="14295"/>
                    <a:pt x="196" y="14295"/>
                  </a:cubicBezTo>
                  <a:cubicBezTo>
                    <a:pt x="280" y="14295"/>
                    <a:pt x="350" y="14225"/>
                    <a:pt x="350" y="14155"/>
                  </a:cubicBezTo>
                  <a:cubicBezTo>
                    <a:pt x="350" y="14071"/>
                    <a:pt x="280" y="14001"/>
                    <a:pt x="196" y="14001"/>
                  </a:cubicBezTo>
                  <a:close/>
                  <a:moveTo>
                    <a:pt x="196" y="14869"/>
                  </a:moveTo>
                  <a:cubicBezTo>
                    <a:pt x="126" y="14869"/>
                    <a:pt x="56" y="14939"/>
                    <a:pt x="56" y="15023"/>
                  </a:cubicBezTo>
                  <a:lnTo>
                    <a:pt x="56" y="15009"/>
                  </a:lnTo>
                  <a:lnTo>
                    <a:pt x="56" y="15009"/>
                  </a:lnTo>
                  <a:cubicBezTo>
                    <a:pt x="43" y="15087"/>
                    <a:pt x="102" y="15165"/>
                    <a:pt x="178" y="15165"/>
                  </a:cubicBezTo>
                  <a:cubicBezTo>
                    <a:pt x="184" y="15165"/>
                    <a:pt x="190" y="15165"/>
                    <a:pt x="196" y="15163"/>
                  </a:cubicBezTo>
                  <a:cubicBezTo>
                    <a:pt x="280" y="15163"/>
                    <a:pt x="350" y="15107"/>
                    <a:pt x="350" y="15023"/>
                  </a:cubicBezTo>
                  <a:cubicBezTo>
                    <a:pt x="350" y="14939"/>
                    <a:pt x="280" y="14869"/>
                    <a:pt x="196" y="14869"/>
                  </a:cubicBezTo>
                  <a:close/>
                  <a:moveTo>
                    <a:pt x="196" y="15752"/>
                  </a:moveTo>
                  <a:cubicBezTo>
                    <a:pt x="128" y="15752"/>
                    <a:pt x="60" y="15818"/>
                    <a:pt x="56" y="15899"/>
                  </a:cubicBezTo>
                  <a:cubicBezTo>
                    <a:pt x="56" y="15896"/>
                    <a:pt x="56" y="15894"/>
                    <a:pt x="56" y="15892"/>
                  </a:cubicBezTo>
                  <a:lnTo>
                    <a:pt x="56" y="15906"/>
                  </a:lnTo>
                  <a:cubicBezTo>
                    <a:pt x="56" y="15903"/>
                    <a:pt x="56" y="15901"/>
                    <a:pt x="56" y="15899"/>
                  </a:cubicBezTo>
                  <a:lnTo>
                    <a:pt x="56" y="15899"/>
                  </a:lnTo>
                  <a:cubicBezTo>
                    <a:pt x="60" y="15979"/>
                    <a:pt x="128" y="16046"/>
                    <a:pt x="196" y="16046"/>
                  </a:cubicBezTo>
                  <a:cubicBezTo>
                    <a:pt x="280" y="16046"/>
                    <a:pt x="350" y="15976"/>
                    <a:pt x="350" y="15906"/>
                  </a:cubicBezTo>
                  <a:cubicBezTo>
                    <a:pt x="350" y="15822"/>
                    <a:pt x="280" y="15752"/>
                    <a:pt x="196" y="15752"/>
                  </a:cubicBezTo>
                  <a:close/>
                  <a:moveTo>
                    <a:pt x="178" y="16632"/>
                  </a:moveTo>
                  <a:cubicBezTo>
                    <a:pt x="115" y="16632"/>
                    <a:pt x="56" y="16697"/>
                    <a:pt x="56" y="16774"/>
                  </a:cubicBezTo>
                  <a:cubicBezTo>
                    <a:pt x="56" y="16858"/>
                    <a:pt x="126" y="16914"/>
                    <a:pt x="196" y="16914"/>
                  </a:cubicBezTo>
                  <a:cubicBezTo>
                    <a:pt x="280" y="16914"/>
                    <a:pt x="350" y="16858"/>
                    <a:pt x="350" y="16774"/>
                  </a:cubicBezTo>
                  <a:cubicBezTo>
                    <a:pt x="350" y="16690"/>
                    <a:pt x="280" y="16634"/>
                    <a:pt x="196" y="16634"/>
                  </a:cubicBezTo>
                  <a:cubicBezTo>
                    <a:pt x="190" y="16632"/>
                    <a:pt x="184" y="16632"/>
                    <a:pt x="178" y="16632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267084" y="3137477"/>
              <a:ext cx="8945" cy="448993"/>
            </a:xfrm>
            <a:custGeom>
              <a:rect b="b" l="l" r="r" t="t"/>
              <a:pathLst>
                <a:path extrusionOk="0" h="16916" w="337">
                  <a:moveTo>
                    <a:pt x="196" y="0"/>
                  </a:moveTo>
                  <a:cubicBezTo>
                    <a:pt x="112" y="0"/>
                    <a:pt x="42" y="70"/>
                    <a:pt x="42" y="154"/>
                  </a:cubicBezTo>
                  <a:lnTo>
                    <a:pt x="42" y="84"/>
                  </a:lnTo>
                  <a:lnTo>
                    <a:pt x="42" y="84"/>
                  </a:lnTo>
                  <a:cubicBezTo>
                    <a:pt x="2" y="177"/>
                    <a:pt x="63" y="295"/>
                    <a:pt x="177" y="295"/>
                  </a:cubicBezTo>
                  <a:cubicBezTo>
                    <a:pt x="183" y="295"/>
                    <a:pt x="190" y="295"/>
                    <a:pt x="196" y="294"/>
                  </a:cubicBezTo>
                  <a:cubicBezTo>
                    <a:pt x="266" y="294"/>
                    <a:pt x="336" y="224"/>
                    <a:pt x="336" y="154"/>
                  </a:cubicBezTo>
                  <a:cubicBezTo>
                    <a:pt x="336" y="70"/>
                    <a:pt x="266" y="0"/>
                    <a:pt x="196" y="0"/>
                  </a:cubicBezTo>
                  <a:close/>
                  <a:moveTo>
                    <a:pt x="214" y="881"/>
                  </a:moveTo>
                  <a:cubicBezTo>
                    <a:pt x="208" y="881"/>
                    <a:pt x="202" y="881"/>
                    <a:pt x="196" y="882"/>
                  </a:cubicBezTo>
                  <a:cubicBezTo>
                    <a:pt x="112" y="882"/>
                    <a:pt x="42" y="938"/>
                    <a:pt x="42" y="1022"/>
                  </a:cubicBezTo>
                  <a:lnTo>
                    <a:pt x="42" y="966"/>
                  </a:lnTo>
                  <a:lnTo>
                    <a:pt x="42" y="966"/>
                  </a:lnTo>
                  <a:cubicBezTo>
                    <a:pt x="0" y="1064"/>
                    <a:pt x="70" y="1176"/>
                    <a:pt x="196" y="1176"/>
                  </a:cubicBezTo>
                  <a:cubicBezTo>
                    <a:pt x="266" y="1176"/>
                    <a:pt x="336" y="1106"/>
                    <a:pt x="336" y="1022"/>
                  </a:cubicBezTo>
                  <a:cubicBezTo>
                    <a:pt x="336" y="946"/>
                    <a:pt x="278" y="881"/>
                    <a:pt x="214" y="881"/>
                  </a:cubicBezTo>
                  <a:close/>
                  <a:moveTo>
                    <a:pt x="196" y="1750"/>
                  </a:moveTo>
                  <a:cubicBezTo>
                    <a:pt x="112" y="1750"/>
                    <a:pt x="42" y="1820"/>
                    <a:pt x="42" y="1904"/>
                  </a:cubicBezTo>
                  <a:lnTo>
                    <a:pt x="42" y="1834"/>
                  </a:lnTo>
                  <a:lnTo>
                    <a:pt x="42" y="1834"/>
                  </a:lnTo>
                  <a:cubicBezTo>
                    <a:pt x="0" y="1946"/>
                    <a:pt x="84" y="2044"/>
                    <a:pt x="196" y="2044"/>
                  </a:cubicBezTo>
                  <a:cubicBezTo>
                    <a:pt x="266" y="2044"/>
                    <a:pt x="336" y="1974"/>
                    <a:pt x="336" y="1904"/>
                  </a:cubicBezTo>
                  <a:cubicBezTo>
                    <a:pt x="336" y="1820"/>
                    <a:pt x="266" y="1750"/>
                    <a:pt x="196" y="1750"/>
                  </a:cubicBezTo>
                  <a:close/>
                  <a:moveTo>
                    <a:pt x="214" y="2631"/>
                  </a:moveTo>
                  <a:cubicBezTo>
                    <a:pt x="208" y="2631"/>
                    <a:pt x="202" y="2631"/>
                    <a:pt x="196" y="2632"/>
                  </a:cubicBezTo>
                  <a:cubicBezTo>
                    <a:pt x="112" y="2632"/>
                    <a:pt x="42" y="2688"/>
                    <a:pt x="42" y="2772"/>
                  </a:cubicBezTo>
                  <a:lnTo>
                    <a:pt x="42" y="2716"/>
                  </a:lnTo>
                  <a:lnTo>
                    <a:pt x="42" y="2716"/>
                  </a:lnTo>
                  <a:cubicBezTo>
                    <a:pt x="0" y="2814"/>
                    <a:pt x="84" y="2926"/>
                    <a:pt x="196" y="2926"/>
                  </a:cubicBezTo>
                  <a:cubicBezTo>
                    <a:pt x="266" y="2926"/>
                    <a:pt x="336" y="2856"/>
                    <a:pt x="336" y="2772"/>
                  </a:cubicBezTo>
                  <a:cubicBezTo>
                    <a:pt x="336" y="2696"/>
                    <a:pt x="278" y="2631"/>
                    <a:pt x="214" y="2631"/>
                  </a:cubicBezTo>
                  <a:close/>
                  <a:moveTo>
                    <a:pt x="196" y="3501"/>
                  </a:moveTo>
                  <a:cubicBezTo>
                    <a:pt x="112" y="3501"/>
                    <a:pt x="42" y="3571"/>
                    <a:pt x="42" y="3655"/>
                  </a:cubicBezTo>
                  <a:lnTo>
                    <a:pt x="42" y="3599"/>
                  </a:lnTo>
                  <a:lnTo>
                    <a:pt x="42" y="3599"/>
                  </a:lnTo>
                  <a:cubicBezTo>
                    <a:pt x="14" y="3697"/>
                    <a:pt x="84" y="3795"/>
                    <a:pt x="196" y="3795"/>
                  </a:cubicBezTo>
                  <a:cubicBezTo>
                    <a:pt x="266" y="3795"/>
                    <a:pt x="336" y="3725"/>
                    <a:pt x="336" y="3655"/>
                  </a:cubicBezTo>
                  <a:cubicBezTo>
                    <a:pt x="336" y="3571"/>
                    <a:pt x="266" y="3501"/>
                    <a:pt x="196" y="3501"/>
                  </a:cubicBezTo>
                  <a:close/>
                  <a:moveTo>
                    <a:pt x="214" y="4381"/>
                  </a:moveTo>
                  <a:cubicBezTo>
                    <a:pt x="208" y="4381"/>
                    <a:pt x="202" y="4381"/>
                    <a:pt x="196" y="4383"/>
                  </a:cubicBezTo>
                  <a:cubicBezTo>
                    <a:pt x="112" y="4383"/>
                    <a:pt x="42" y="4439"/>
                    <a:pt x="42" y="4523"/>
                  </a:cubicBezTo>
                  <a:lnTo>
                    <a:pt x="42" y="4481"/>
                  </a:lnTo>
                  <a:lnTo>
                    <a:pt x="42" y="4481"/>
                  </a:lnTo>
                  <a:cubicBezTo>
                    <a:pt x="14" y="4579"/>
                    <a:pt x="84" y="4677"/>
                    <a:pt x="196" y="4677"/>
                  </a:cubicBezTo>
                  <a:cubicBezTo>
                    <a:pt x="266" y="4677"/>
                    <a:pt x="336" y="4607"/>
                    <a:pt x="336" y="4523"/>
                  </a:cubicBezTo>
                  <a:cubicBezTo>
                    <a:pt x="336" y="4446"/>
                    <a:pt x="278" y="4381"/>
                    <a:pt x="214" y="4381"/>
                  </a:cubicBezTo>
                  <a:close/>
                  <a:moveTo>
                    <a:pt x="196" y="5251"/>
                  </a:moveTo>
                  <a:cubicBezTo>
                    <a:pt x="112" y="5251"/>
                    <a:pt x="42" y="5321"/>
                    <a:pt x="42" y="5405"/>
                  </a:cubicBezTo>
                  <a:lnTo>
                    <a:pt x="42" y="5349"/>
                  </a:lnTo>
                  <a:lnTo>
                    <a:pt x="42" y="5349"/>
                  </a:lnTo>
                  <a:cubicBezTo>
                    <a:pt x="14" y="5447"/>
                    <a:pt x="84" y="5545"/>
                    <a:pt x="196" y="5545"/>
                  </a:cubicBezTo>
                  <a:cubicBezTo>
                    <a:pt x="266" y="5545"/>
                    <a:pt x="336" y="5475"/>
                    <a:pt x="336" y="5405"/>
                  </a:cubicBezTo>
                  <a:cubicBezTo>
                    <a:pt x="336" y="5321"/>
                    <a:pt x="266" y="5251"/>
                    <a:pt x="196" y="5251"/>
                  </a:cubicBezTo>
                  <a:close/>
                  <a:moveTo>
                    <a:pt x="214" y="6131"/>
                  </a:moveTo>
                  <a:cubicBezTo>
                    <a:pt x="208" y="6131"/>
                    <a:pt x="202" y="6132"/>
                    <a:pt x="196" y="6133"/>
                  </a:cubicBezTo>
                  <a:cubicBezTo>
                    <a:pt x="112" y="6133"/>
                    <a:pt x="42" y="6189"/>
                    <a:pt x="42" y="6273"/>
                  </a:cubicBezTo>
                  <a:lnTo>
                    <a:pt x="42" y="6231"/>
                  </a:lnTo>
                  <a:lnTo>
                    <a:pt x="42" y="6231"/>
                  </a:lnTo>
                  <a:cubicBezTo>
                    <a:pt x="14" y="6329"/>
                    <a:pt x="84" y="6427"/>
                    <a:pt x="196" y="6427"/>
                  </a:cubicBezTo>
                  <a:cubicBezTo>
                    <a:pt x="266" y="6427"/>
                    <a:pt x="336" y="6357"/>
                    <a:pt x="336" y="6273"/>
                  </a:cubicBezTo>
                  <a:cubicBezTo>
                    <a:pt x="336" y="6196"/>
                    <a:pt x="278" y="6131"/>
                    <a:pt x="214" y="6131"/>
                  </a:cubicBezTo>
                  <a:close/>
                  <a:moveTo>
                    <a:pt x="196" y="7001"/>
                  </a:moveTo>
                  <a:cubicBezTo>
                    <a:pt x="112" y="7001"/>
                    <a:pt x="42" y="7071"/>
                    <a:pt x="42" y="7155"/>
                  </a:cubicBezTo>
                  <a:lnTo>
                    <a:pt x="42" y="7113"/>
                  </a:lnTo>
                  <a:lnTo>
                    <a:pt x="42" y="7113"/>
                  </a:lnTo>
                  <a:cubicBezTo>
                    <a:pt x="14" y="7211"/>
                    <a:pt x="98" y="7295"/>
                    <a:pt x="196" y="7295"/>
                  </a:cubicBezTo>
                  <a:cubicBezTo>
                    <a:pt x="266" y="7295"/>
                    <a:pt x="336" y="7225"/>
                    <a:pt x="336" y="7155"/>
                  </a:cubicBezTo>
                  <a:cubicBezTo>
                    <a:pt x="336" y="7071"/>
                    <a:pt x="266" y="7001"/>
                    <a:pt x="196" y="7001"/>
                  </a:cubicBezTo>
                  <a:close/>
                  <a:moveTo>
                    <a:pt x="214" y="7881"/>
                  </a:moveTo>
                  <a:cubicBezTo>
                    <a:pt x="208" y="7881"/>
                    <a:pt x="202" y="7882"/>
                    <a:pt x="196" y="7883"/>
                  </a:cubicBezTo>
                  <a:cubicBezTo>
                    <a:pt x="112" y="7883"/>
                    <a:pt x="42" y="7939"/>
                    <a:pt x="42" y="8023"/>
                  </a:cubicBezTo>
                  <a:lnTo>
                    <a:pt x="42" y="7995"/>
                  </a:lnTo>
                  <a:lnTo>
                    <a:pt x="42" y="7995"/>
                  </a:lnTo>
                  <a:cubicBezTo>
                    <a:pt x="14" y="8079"/>
                    <a:pt x="98" y="8177"/>
                    <a:pt x="196" y="8177"/>
                  </a:cubicBezTo>
                  <a:cubicBezTo>
                    <a:pt x="266" y="8177"/>
                    <a:pt x="336" y="8107"/>
                    <a:pt x="336" y="8023"/>
                  </a:cubicBezTo>
                  <a:cubicBezTo>
                    <a:pt x="336" y="7946"/>
                    <a:pt x="278" y="7881"/>
                    <a:pt x="214" y="7881"/>
                  </a:cubicBezTo>
                  <a:close/>
                  <a:moveTo>
                    <a:pt x="196" y="8751"/>
                  </a:moveTo>
                  <a:cubicBezTo>
                    <a:pt x="112" y="8751"/>
                    <a:pt x="42" y="8821"/>
                    <a:pt x="42" y="8905"/>
                  </a:cubicBezTo>
                  <a:lnTo>
                    <a:pt x="42" y="8863"/>
                  </a:lnTo>
                  <a:lnTo>
                    <a:pt x="42" y="8863"/>
                  </a:lnTo>
                  <a:cubicBezTo>
                    <a:pt x="28" y="8961"/>
                    <a:pt x="98" y="9045"/>
                    <a:pt x="196" y="9045"/>
                  </a:cubicBezTo>
                  <a:cubicBezTo>
                    <a:pt x="266" y="9045"/>
                    <a:pt x="336" y="8975"/>
                    <a:pt x="336" y="8905"/>
                  </a:cubicBezTo>
                  <a:cubicBezTo>
                    <a:pt x="336" y="8821"/>
                    <a:pt x="266" y="8751"/>
                    <a:pt x="196" y="8751"/>
                  </a:cubicBezTo>
                  <a:close/>
                  <a:moveTo>
                    <a:pt x="214" y="9631"/>
                  </a:moveTo>
                  <a:cubicBezTo>
                    <a:pt x="208" y="9631"/>
                    <a:pt x="202" y="9632"/>
                    <a:pt x="196" y="9633"/>
                  </a:cubicBezTo>
                  <a:cubicBezTo>
                    <a:pt x="112" y="9633"/>
                    <a:pt x="42" y="9689"/>
                    <a:pt x="42" y="9773"/>
                  </a:cubicBezTo>
                  <a:lnTo>
                    <a:pt x="42" y="9745"/>
                  </a:lnTo>
                  <a:lnTo>
                    <a:pt x="42" y="9745"/>
                  </a:lnTo>
                  <a:cubicBezTo>
                    <a:pt x="28" y="9843"/>
                    <a:pt x="98" y="9927"/>
                    <a:pt x="196" y="9927"/>
                  </a:cubicBezTo>
                  <a:cubicBezTo>
                    <a:pt x="266" y="9927"/>
                    <a:pt x="336" y="9857"/>
                    <a:pt x="336" y="9773"/>
                  </a:cubicBezTo>
                  <a:cubicBezTo>
                    <a:pt x="336" y="9696"/>
                    <a:pt x="278" y="9631"/>
                    <a:pt x="214" y="9631"/>
                  </a:cubicBezTo>
                  <a:close/>
                  <a:moveTo>
                    <a:pt x="196" y="10501"/>
                  </a:moveTo>
                  <a:cubicBezTo>
                    <a:pt x="112" y="10501"/>
                    <a:pt x="42" y="10571"/>
                    <a:pt x="42" y="10655"/>
                  </a:cubicBezTo>
                  <a:lnTo>
                    <a:pt x="42" y="10627"/>
                  </a:lnTo>
                  <a:lnTo>
                    <a:pt x="42" y="10627"/>
                  </a:lnTo>
                  <a:cubicBezTo>
                    <a:pt x="28" y="10711"/>
                    <a:pt x="98" y="10795"/>
                    <a:pt x="196" y="10795"/>
                  </a:cubicBezTo>
                  <a:cubicBezTo>
                    <a:pt x="266" y="10795"/>
                    <a:pt x="336" y="10725"/>
                    <a:pt x="336" y="10655"/>
                  </a:cubicBezTo>
                  <a:cubicBezTo>
                    <a:pt x="336" y="10571"/>
                    <a:pt x="266" y="10501"/>
                    <a:pt x="196" y="10501"/>
                  </a:cubicBezTo>
                  <a:close/>
                  <a:moveTo>
                    <a:pt x="175" y="11381"/>
                  </a:moveTo>
                  <a:cubicBezTo>
                    <a:pt x="103" y="11381"/>
                    <a:pt x="46" y="11443"/>
                    <a:pt x="42" y="11517"/>
                  </a:cubicBezTo>
                  <a:lnTo>
                    <a:pt x="42" y="11517"/>
                  </a:lnTo>
                  <a:cubicBezTo>
                    <a:pt x="42" y="11514"/>
                    <a:pt x="42" y="11512"/>
                    <a:pt x="42" y="11509"/>
                  </a:cubicBezTo>
                  <a:lnTo>
                    <a:pt x="42" y="11523"/>
                  </a:lnTo>
                  <a:cubicBezTo>
                    <a:pt x="42" y="11521"/>
                    <a:pt x="42" y="11519"/>
                    <a:pt x="42" y="11517"/>
                  </a:cubicBezTo>
                  <a:lnTo>
                    <a:pt x="42" y="11517"/>
                  </a:lnTo>
                  <a:cubicBezTo>
                    <a:pt x="45" y="11592"/>
                    <a:pt x="93" y="11665"/>
                    <a:pt x="175" y="11665"/>
                  </a:cubicBezTo>
                  <a:cubicBezTo>
                    <a:pt x="182" y="11665"/>
                    <a:pt x="189" y="11664"/>
                    <a:pt x="196" y="11663"/>
                  </a:cubicBezTo>
                  <a:cubicBezTo>
                    <a:pt x="202" y="11664"/>
                    <a:pt x="208" y="11665"/>
                    <a:pt x="214" y="11665"/>
                  </a:cubicBezTo>
                  <a:cubicBezTo>
                    <a:pt x="278" y="11665"/>
                    <a:pt x="336" y="11600"/>
                    <a:pt x="336" y="11523"/>
                  </a:cubicBezTo>
                  <a:cubicBezTo>
                    <a:pt x="336" y="11446"/>
                    <a:pt x="278" y="11381"/>
                    <a:pt x="214" y="11381"/>
                  </a:cubicBezTo>
                  <a:cubicBezTo>
                    <a:pt x="208" y="11381"/>
                    <a:pt x="202" y="11382"/>
                    <a:pt x="196" y="11383"/>
                  </a:cubicBezTo>
                  <a:cubicBezTo>
                    <a:pt x="189" y="11382"/>
                    <a:pt x="182" y="11381"/>
                    <a:pt x="175" y="11381"/>
                  </a:cubicBezTo>
                  <a:close/>
                  <a:moveTo>
                    <a:pt x="196" y="12251"/>
                  </a:moveTo>
                  <a:cubicBezTo>
                    <a:pt x="114" y="12251"/>
                    <a:pt x="46" y="12318"/>
                    <a:pt x="42" y="12399"/>
                  </a:cubicBezTo>
                  <a:lnTo>
                    <a:pt x="42" y="12399"/>
                  </a:lnTo>
                  <a:cubicBezTo>
                    <a:pt x="42" y="12396"/>
                    <a:pt x="42" y="12394"/>
                    <a:pt x="42" y="12391"/>
                  </a:cubicBezTo>
                  <a:lnTo>
                    <a:pt x="42" y="12405"/>
                  </a:lnTo>
                  <a:cubicBezTo>
                    <a:pt x="42" y="12403"/>
                    <a:pt x="42" y="12401"/>
                    <a:pt x="42" y="12399"/>
                  </a:cubicBezTo>
                  <a:lnTo>
                    <a:pt x="42" y="12399"/>
                  </a:lnTo>
                  <a:cubicBezTo>
                    <a:pt x="46" y="12479"/>
                    <a:pt x="101" y="12545"/>
                    <a:pt x="196" y="12545"/>
                  </a:cubicBezTo>
                  <a:cubicBezTo>
                    <a:pt x="266" y="12545"/>
                    <a:pt x="336" y="12475"/>
                    <a:pt x="336" y="12405"/>
                  </a:cubicBezTo>
                  <a:cubicBezTo>
                    <a:pt x="336" y="12321"/>
                    <a:pt x="266" y="12251"/>
                    <a:pt x="196" y="12251"/>
                  </a:cubicBezTo>
                  <a:close/>
                  <a:moveTo>
                    <a:pt x="175" y="13132"/>
                  </a:moveTo>
                  <a:cubicBezTo>
                    <a:pt x="103" y="13132"/>
                    <a:pt x="46" y="13193"/>
                    <a:pt x="42" y="13267"/>
                  </a:cubicBezTo>
                  <a:lnTo>
                    <a:pt x="42" y="13267"/>
                  </a:lnTo>
                  <a:cubicBezTo>
                    <a:pt x="42" y="13264"/>
                    <a:pt x="42" y="13262"/>
                    <a:pt x="42" y="13259"/>
                  </a:cubicBezTo>
                  <a:lnTo>
                    <a:pt x="42" y="13273"/>
                  </a:lnTo>
                  <a:cubicBezTo>
                    <a:pt x="42" y="13271"/>
                    <a:pt x="42" y="13269"/>
                    <a:pt x="42" y="13267"/>
                  </a:cubicBezTo>
                  <a:lnTo>
                    <a:pt x="42" y="13267"/>
                  </a:lnTo>
                  <a:cubicBezTo>
                    <a:pt x="45" y="13342"/>
                    <a:pt x="93" y="13415"/>
                    <a:pt x="175" y="13415"/>
                  </a:cubicBezTo>
                  <a:cubicBezTo>
                    <a:pt x="182" y="13415"/>
                    <a:pt x="189" y="13414"/>
                    <a:pt x="196" y="13413"/>
                  </a:cubicBezTo>
                  <a:cubicBezTo>
                    <a:pt x="202" y="13415"/>
                    <a:pt x="208" y="13415"/>
                    <a:pt x="214" y="13415"/>
                  </a:cubicBezTo>
                  <a:cubicBezTo>
                    <a:pt x="278" y="13415"/>
                    <a:pt x="336" y="13350"/>
                    <a:pt x="336" y="13273"/>
                  </a:cubicBezTo>
                  <a:cubicBezTo>
                    <a:pt x="336" y="13197"/>
                    <a:pt x="278" y="13132"/>
                    <a:pt x="214" y="13132"/>
                  </a:cubicBezTo>
                  <a:cubicBezTo>
                    <a:pt x="208" y="13132"/>
                    <a:pt x="202" y="13132"/>
                    <a:pt x="196" y="13133"/>
                  </a:cubicBezTo>
                  <a:cubicBezTo>
                    <a:pt x="189" y="13132"/>
                    <a:pt x="182" y="13132"/>
                    <a:pt x="175" y="13132"/>
                  </a:cubicBezTo>
                  <a:close/>
                  <a:moveTo>
                    <a:pt x="196" y="14001"/>
                  </a:moveTo>
                  <a:cubicBezTo>
                    <a:pt x="114" y="14001"/>
                    <a:pt x="46" y="14068"/>
                    <a:pt x="42" y="14149"/>
                  </a:cubicBezTo>
                  <a:lnTo>
                    <a:pt x="42" y="14149"/>
                  </a:lnTo>
                  <a:cubicBezTo>
                    <a:pt x="42" y="14146"/>
                    <a:pt x="42" y="14144"/>
                    <a:pt x="42" y="14141"/>
                  </a:cubicBezTo>
                  <a:lnTo>
                    <a:pt x="42" y="14155"/>
                  </a:lnTo>
                  <a:cubicBezTo>
                    <a:pt x="42" y="14153"/>
                    <a:pt x="42" y="14151"/>
                    <a:pt x="42" y="14149"/>
                  </a:cubicBezTo>
                  <a:lnTo>
                    <a:pt x="42" y="14149"/>
                  </a:lnTo>
                  <a:cubicBezTo>
                    <a:pt x="46" y="14229"/>
                    <a:pt x="101" y="14295"/>
                    <a:pt x="196" y="14295"/>
                  </a:cubicBezTo>
                  <a:cubicBezTo>
                    <a:pt x="266" y="14295"/>
                    <a:pt x="336" y="14225"/>
                    <a:pt x="336" y="14155"/>
                  </a:cubicBezTo>
                  <a:cubicBezTo>
                    <a:pt x="336" y="14071"/>
                    <a:pt x="266" y="14001"/>
                    <a:pt x="196" y="14001"/>
                  </a:cubicBezTo>
                  <a:close/>
                  <a:moveTo>
                    <a:pt x="196" y="14869"/>
                  </a:moveTo>
                  <a:cubicBezTo>
                    <a:pt x="114" y="14869"/>
                    <a:pt x="46" y="14936"/>
                    <a:pt x="42" y="15017"/>
                  </a:cubicBezTo>
                  <a:lnTo>
                    <a:pt x="42" y="15017"/>
                  </a:lnTo>
                  <a:cubicBezTo>
                    <a:pt x="42" y="15014"/>
                    <a:pt x="42" y="15012"/>
                    <a:pt x="42" y="15009"/>
                  </a:cubicBezTo>
                  <a:lnTo>
                    <a:pt x="42" y="15023"/>
                  </a:lnTo>
                  <a:cubicBezTo>
                    <a:pt x="42" y="15021"/>
                    <a:pt x="42" y="15019"/>
                    <a:pt x="42" y="15017"/>
                  </a:cubicBezTo>
                  <a:lnTo>
                    <a:pt x="42" y="15017"/>
                  </a:lnTo>
                  <a:cubicBezTo>
                    <a:pt x="46" y="15098"/>
                    <a:pt x="101" y="15163"/>
                    <a:pt x="196" y="15163"/>
                  </a:cubicBezTo>
                  <a:cubicBezTo>
                    <a:pt x="202" y="15165"/>
                    <a:pt x="208" y="15165"/>
                    <a:pt x="214" y="15165"/>
                  </a:cubicBezTo>
                  <a:cubicBezTo>
                    <a:pt x="278" y="15165"/>
                    <a:pt x="336" y="15100"/>
                    <a:pt x="336" y="15023"/>
                  </a:cubicBezTo>
                  <a:cubicBezTo>
                    <a:pt x="336" y="14939"/>
                    <a:pt x="266" y="14869"/>
                    <a:pt x="196" y="14869"/>
                  </a:cubicBezTo>
                  <a:close/>
                  <a:moveTo>
                    <a:pt x="196" y="15752"/>
                  </a:moveTo>
                  <a:cubicBezTo>
                    <a:pt x="115" y="15752"/>
                    <a:pt x="46" y="15818"/>
                    <a:pt x="42" y="15899"/>
                  </a:cubicBezTo>
                  <a:cubicBezTo>
                    <a:pt x="42" y="15896"/>
                    <a:pt x="42" y="15894"/>
                    <a:pt x="42" y="15892"/>
                  </a:cubicBezTo>
                  <a:lnTo>
                    <a:pt x="42" y="15906"/>
                  </a:lnTo>
                  <a:cubicBezTo>
                    <a:pt x="42" y="15903"/>
                    <a:pt x="42" y="15901"/>
                    <a:pt x="42" y="15899"/>
                  </a:cubicBezTo>
                  <a:lnTo>
                    <a:pt x="42" y="15899"/>
                  </a:lnTo>
                  <a:cubicBezTo>
                    <a:pt x="46" y="15979"/>
                    <a:pt x="115" y="16046"/>
                    <a:pt x="196" y="16046"/>
                  </a:cubicBezTo>
                  <a:cubicBezTo>
                    <a:pt x="266" y="16046"/>
                    <a:pt x="336" y="15976"/>
                    <a:pt x="336" y="15906"/>
                  </a:cubicBezTo>
                  <a:cubicBezTo>
                    <a:pt x="336" y="15822"/>
                    <a:pt x="266" y="15752"/>
                    <a:pt x="196" y="15752"/>
                  </a:cubicBezTo>
                  <a:close/>
                  <a:moveTo>
                    <a:pt x="175" y="16632"/>
                  </a:moveTo>
                  <a:cubicBezTo>
                    <a:pt x="101" y="16632"/>
                    <a:pt x="42" y="16697"/>
                    <a:pt x="42" y="16774"/>
                  </a:cubicBezTo>
                  <a:cubicBezTo>
                    <a:pt x="42" y="16858"/>
                    <a:pt x="112" y="16914"/>
                    <a:pt x="196" y="16914"/>
                  </a:cubicBezTo>
                  <a:cubicBezTo>
                    <a:pt x="202" y="16915"/>
                    <a:pt x="208" y="16915"/>
                    <a:pt x="214" y="16915"/>
                  </a:cubicBezTo>
                  <a:cubicBezTo>
                    <a:pt x="278" y="16915"/>
                    <a:pt x="336" y="16850"/>
                    <a:pt x="336" y="16774"/>
                  </a:cubicBezTo>
                  <a:cubicBezTo>
                    <a:pt x="336" y="16697"/>
                    <a:pt x="278" y="16632"/>
                    <a:pt x="214" y="16632"/>
                  </a:cubicBezTo>
                  <a:cubicBezTo>
                    <a:pt x="208" y="16632"/>
                    <a:pt x="202" y="16632"/>
                    <a:pt x="196" y="16634"/>
                  </a:cubicBezTo>
                  <a:cubicBezTo>
                    <a:pt x="189" y="16632"/>
                    <a:pt x="182" y="16632"/>
                    <a:pt x="175" y="16632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981479" y="2465209"/>
              <a:ext cx="8945" cy="449311"/>
            </a:xfrm>
            <a:custGeom>
              <a:rect b="b" l="l" r="r" t="t"/>
              <a:pathLst>
                <a:path extrusionOk="0" h="16928" w="337">
                  <a:moveTo>
                    <a:pt x="183" y="0"/>
                  </a:moveTo>
                  <a:cubicBezTo>
                    <a:pt x="123" y="0"/>
                    <a:pt x="63" y="52"/>
                    <a:pt x="47" y="119"/>
                  </a:cubicBezTo>
                  <a:lnTo>
                    <a:pt x="47" y="119"/>
                  </a:lnTo>
                  <a:cubicBezTo>
                    <a:pt x="44" y="108"/>
                    <a:pt x="43" y="96"/>
                    <a:pt x="43" y="84"/>
                  </a:cubicBezTo>
                  <a:lnTo>
                    <a:pt x="43" y="154"/>
                  </a:lnTo>
                  <a:cubicBezTo>
                    <a:pt x="43" y="142"/>
                    <a:pt x="44" y="130"/>
                    <a:pt x="47" y="119"/>
                  </a:cubicBezTo>
                  <a:lnTo>
                    <a:pt x="47" y="119"/>
                  </a:lnTo>
                  <a:cubicBezTo>
                    <a:pt x="63" y="187"/>
                    <a:pt x="125" y="238"/>
                    <a:pt x="197" y="238"/>
                  </a:cubicBezTo>
                  <a:cubicBezTo>
                    <a:pt x="267" y="224"/>
                    <a:pt x="337" y="168"/>
                    <a:pt x="337" y="84"/>
                  </a:cubicBezTo>
                  <a:cubicBezTo>
                    <a:pt x="309" y="28"/>
                    <a:pt x="253" y="0"/>
                    <a:pt x="183" y="0"/>
                  </a:cubicBezTo>
                  <a:close/>
                  <a:moveTo>
                    <a:pt x="216" y="879"/>
                  </a:moveTo>
                  <a:cubicBezTo>
                    <a:pt x="206" y="879"/>
                    <a:pt x="194" y="880"/>
                    <a:pt x="183" y="882"/>
                  </a:cubicBezTo>
                  <a:cubicBezTo>
                    <a:pt x="121" y="882"/>
                    <a:pt x="60" y="925"/>
                    <a:pt x="46" y="992"/>
                  </a:cubicBezTo>
                  <a:lnTo>
                    <a:pt x="46" y="992"/>
                  </a:lnTo>
                  <a:cubicBezTo>
                    <a:pt x="44" y="984"/>
                    <a:pt x="43" y="975"/>
                    <a:pt x="43" y="966"/>
                  </a:cubicBezTo>
                  <a:lnTo>
                    <a:pt x="43" y="1022"/>
                  </a:lnTo>
                  <a:cubicBezTo>
                    <a:pt x="43" y="1012"/>
                    <a:pt x="44" y="1002"/>
                    <a:pt x="46" y="992"/>
                  </a:cubicBezTo>
                  <a:lnTo>
                    <a:pt x="46" y="992"/>
                  </a:lnTo>
                  <a:cubicBezTo>
                    <a:pt x="60" y="1053"/>
                    <a:pt x="123" y="1106"/>
                    <a:pt x="197" y="1106"/>
                  </a:cubicBezTo>
                  <a:cubicBezTo>
                    <a:pt x="267" y="1106"/>
                    <a:pt x="337" y="1036"/>
                    <a:pt x="337" y="966"/>
                  </a:cubicBezTo>
                  <a:cubicBezTo>
                    <a:pt x="313" y="908"/>
                    <a:pt x="271" y="879"/>
                    <a:pt x="216" y="879"/>
                  </a:cubicBezTo>
                  <a:close/>
                  <a:moveTo>
                    <a:pt x="183" y="1750"/>
                  </a:moveTo>
                  <a:cubicBezTo>
                    <a:pt x="123" y="1750"/>
                    <a:pt x="63" y="1802"/>
                    <a:pt x="47" y="1869"/>
                  </a:cubicBezTo>
                  <a:lnTo>
                    <a:pt x="47" y="1869"/>
                  </a:lnTo>
                  <a:cubicBezTo>
                    <a:pt x="44" y="1858"/>
                    <a:pt x="43" y="1846"/>
                    <a:pt x="43" y="1834"/>
                  </a:cubicBezTo>
                  <a:lnTo>
                    <a:pt x="43" y="1904"/>
                  </a:lnTo>
                  <a:cubicBezTo>
                    <a:pt x="43" y="1892"/>
                    <a:pt x="44" y="1881"/>
                    <a:pt x="47" y="1869"/>
                  </a:cubicBezTo>
                  <a:lnTo>
                    <a:pt x="47" y="1869"/>
                  </a:lnTo>
                  <a:cubicBezTo>
                    <a:pt x="63" y="1937"/>
                    <a:pt x="125" y="1988"/>
                    <a:pt x="197" y="1988"/>
                  </a:cubicBezTo>
                  <a:cubicBezTo>
                    <a:pt x="267" y="1974"/>
                    <a:pt x="337" y="1918"/>
                    <a:pt x="337" y="1834"/>
                  </a:cubicBezTo>
                  <a:cubicBezTo>
                    <a:pt x="309" y="1778"/>
                    <a:pt x="253" y="1750"/>
                    <a:pt x="183" y="1750"/>
                  </a:cubicBezTo>
                  <a:close/>
                  <a:moveTo>
                    <a:pt x="183" y="2632"/>
                  </a:moveTo>
                  <a:cubicBezTo>
                    <a:pt x="113" y="2632"/>
                    <a:pt x="43" y="2688"/>
                    <a:pt x="43" y="2772"/>
                  </a:cubicBezTo>
                  <a:lnTo>
                    <a:pt x="43" y="2716"/>
                  </a:lnTo>
                  <a:lnTo>
                    <a:pt x="43" y="2716"/>
                  </a:lnTo>
                  <a:cubicBezTo>
                    <a:pt x="1" y="2814"/>
                    <a:pt x="85" y="2926"/>
                    <a:pt x="183" y="2926"/>
                  </a:cubicBezTo>
                  <a:cubicBezTo>
                    <a:pt x="267" y="2926"/>
                    <a:pt x="337" y="2856"/>
                    <a:pt x="337" y="2772"/>
                  </a:cubicBezTo>
                  <a:cubicBezTo>
                    <a:pt x="337" y="2688"/>
                    <a:pt x="267" y="2632"/>
                    <a:pt x="183" y="2632"/>
                  </a:cubicBezTo>
                  <a:close/>
                  <a:moveTo>
                    <a:pt x="183" y="3500"/>
                  </a:moveTo>
                  <a:cubicBezTo>
                    <a:pt x="113" y="3500"/>
                    <a:pt x="43" y="3570"/>
                    <a:pt x="43" y="3654"/>
                  </a:cubicBezTo>
                  <a:lnTo>
                    <a:pt x="43" y="3598"/>
                  </a:lnTo>
                  <a:lnTo>
                    <a:pt x="43" y="3598"/>
                  </a:lnTo>
                  <a:cubicBezTo>
                    <a:pt x="3" y="3691"/>
                    <a:pt x="75" y="3796"/>
                    <a:pt x="166" y="3796"/>
                  </a:cubicBezTo>
                  <a:cubicBezTo>
                    <a:pt x="171" y="3796"/>
                    <a:pt x="177" y="3795"/>
                    <a:pt x="183" y="3795"/>
                  </a:cubicBezTo>
                  <a:cubicBezTo>
                    <a:pt x="267" y="3795"/>
                    <a:pt x="337" y="3724"/>
                    <a:pt x="337" y="3654"/>
                  </a:cubicBezTo>
                  <a:cubicBezTo>
                    <a:pt x="337" y="3570"/>
                    <a:pt x="267" y="3500"/>
                    <a:pt x="183" y="3500"/>
                  </a:cubicBezTo>
                  <a:close/>
                  <a:moveTo>
                    <a:pt x="183" y="4383"/>
                  </a:moveTo>
                  <a:cubicBezTo>
                    <a:pt x="113" y="4383"/>
                    <a:pt x="43" y="4439"/>
                    <a:pt x="43" y="4523"/>
                  </a:cubicBezTo>
                  <a:lnTo>
                    <a:pt x="43" y="4481"/>
                  </a:lnTo>
                  <a:lnTo>
                    <a:pt x="43" y="4481"/>
                  </a:lnTo>
                  <a:cubicBezTo>
                    <a:pt x="1" y="4579"/>
                    <a:pt x="85" y="4677"/>
                    <a:pt x="183" y="4677"/>
                  </a:cubicBezTo>
                  <a:cubicBezTo>
                    <a:pt x="267" y="4677"/>
                    <a:pt x="337" y="4607"/>
                    <a:pt x="337" y="4523"/>
                  </a:cubicBezTo>
                  <a:cubicBezTo>
                    <a:pt x="337" y="4439"/>
                    <a:pt x="267" y="4383"/>
                    <a:pt x="183" y="4383"/>
                  </a:cubicBezTo>
                  <a:close/>
                  <a:moveTo>
                    <a:pt x="183" y="5251"/>
                  </a:moveTo>
                  <a:cubicBezTo>
                    <a:pt x="113" y="5251"/>
                    <a:pt x="43" y="5321"/>
                    <a:pt x="43" y="5405"/>
                  </a:cubicBezTo>
                  <a:lnTo>
                    <a:pt x="43" y="5349"/>
                  </a:lnTo>
                  <a:lnTo>
                    <a:pt x="43" y="5349"/>
                  </a:lnTo>
                  <a:cubicBezTo>
                    <a:pt x="3" y="5441"/>
                    <a:pt x="75" y="5546"/>
                    <a:pt x="166" y="5546"/>
                  </a:cubicBezTo>
                  <a:cubicBezTo>
                    <a:pt x="171" y="5546"/>
                    <a:pt x="177" y="5545"/>
                    <a:pt x="183" y="5545"/>
                  </a:cubicBezTo>
                  <a:cubicBezTo>
                    <a:pt x="267" y="5545"/>
                    <a:pt x="337" y="5475"/>
                    <a:pt x="337" y="5405"/>
                  </a:cubicBezTo>
                  <a:cubicBezTo>
                    <a:pt x="337" y="5321"/>
                    <a:pt x="267" y="5251"/>
                    <a:pt x="183" y="5251"/>
                  </a:cubicBezTo>
                  <a:close/>
                  <a:moveTo>
                    <a:pt x="183" y="6133"/>
                  </a:moveTo>
                  <a:cubicBezTo>
                    <a:pt x="113" y="6133"/>
                    <a:pt x="43" y="6189"/>
                    <a:pt x="43" y="6273"/>
                  </a:cubicBezTo>
                  <a:lnTo>
                    <a:pt x="43" y="6231"/>
                  </a:lnTo>
                  <a:lnTo>
                    <a:pt x="43" y="6231"/>
                  </a:lnTo>
                  <a:cubicBezTo>
                    <a:pt x="15" y="6329"/>
                    <a:pt x="85" y="6427"/>
                    <a:pt x="183" y="6427"/>
                  </a:cubicBezTo>
                  <a:cubicBezTo>
                    <a:pt x="267" y="6427"/>
                    <a:pt x="337" y="6357"/>
                    <a:pt x="337" y="6273"/>
                  </a:cubicBezTo>
                  <a:cubicBezTo>
                    <a:pt x="337" y="6189"/>
                    <a:pt x="267" y="6133"/>
                    <a:pt x="183" y="6133"/>
                  </a:cubicBezTo>
                  <a:close/>
                  <a:moveTo>
                    <a:pt x="183" y="7001"/>
                  </a:moveTo>
                  <a:cubicBezTo>
                    <a:pt x="113" y="7001"/>
                    <a:pt x="43" y="7071"/>
                    <a:pt x="43" y="7155"/>
                  </a:cubicBezTo>
                  <a:lnTo>
                    <a:pt x="43" y="7113"/>
                  </a:lnTo>
                  <a:lnTo>
                    <a:pt x="43" y="7113"/>
                  </a:lnTo>
                  <a:cubicBezTo>
                    <a:pt x="15" y="7211"/>
                    <a:pt x="85" y="7295"/>
                    <a:pt x="183" y="7295"/>
                  </a:cubicBezTo>
                  <a:cubicBezTo>
                    <a:pt x="267" y="7295"/>
                    <a:pt x="337" y="7225"/>
                    <a:pt x="337" y="7155"/>
                  </a:cubicBezTo>
                  <a:cubicBezTo>
                    <a:pt x="337" y="7071"/>
                    <a:pt x="267" y="7001"/>
                    <a:pt x="183" y="7001"/>
                  </a:cubicBezTo>
                  <a:close/>
                  <a:moveTo>
                    <a:pt x="183" y="7883"/>
                  </a:moveTo>
                  <a:cubicBezTo>
                    <a:pt x="113" y="7883"/>
                    <a:pt x="43" y="7939"/>
                    <a:pt x="43" y="8023"/>
                  </a:cubicBezTo>
                  <a:lnTo>
                    <a:pt x="43" y="7995"/>
                  </a:lnTo>
                  <a:lnTo>
                    <a:pt x="43" y="7995"/>
                  </a:lnTo>
                  <a:cubicBezTo>
                    <a:pt x="15" y="8079"/>
                    <a:pt x="85" y="8177"/>
                    <a:pt x="183" y="8177"/>
                  </a:cubicBezTo>
                  <a:cubicBezTo>
                    <a:pt x="267" y="8177"/>
                    <a:pt x="337" y="8107"/>
                    <a:pt x="337" y="8023"/>
                  </a:cubicBezTo>
                  <a:cubicBezTo>
                    <a:pt x="337" y="7939"/>
                    <a:pt x="267" y="7883"/>
                    <a:pt x="183" y="7883"/>
                  </a:cubicBezTo>
                  <a:close/>
                  <a:moveTo>
                    <a:pt x="183" y="8751"/>
                  </a:moveTo>
                  <a:cubicBezTo>
                    <a:pt x="113" y="8751"/>
                    <a:pt x="43" y="8821"/>
                    <a:pt x="43" y="8905"/>
                  </a:cubicBezTo>
                  <a:lnTo>
                    <a:pt x="43" y="8877"/>
                  </a:lnTo>
                  <a:lnTo>
                    <a:pt x="43" y="8877"/>
                  </a:lnTo>
                  <a:cubicBezTo>
                    <a:pt x="15" y="8961"/>
                    <a:pt x="99" y="9045"/>
                    <a:pt x="183" y="9045"/>
                  </a:cubicBezTo>
                  <a:cubicBezTo>
                    <a:pt x="267" y="9045"/>
                    <a:pt x="337" y="8975"/>
                    <a:pt x="337" y="8905"/>
                  </a:cubicBezTo>
                  <a:cubicBezTo>
                    <a:pt x="337" y="8821"/>
                    <a:pt x="267" y="8751"/>
                    <a:pt x="183" y="8751"/>
                  </a:cubicBezTo>
                  <a:close/>
                  <a:moveTo>
                    <a:pt x="183" y="9633"/>
                  </a:moveTo>
                  <a:cubicBezTo>
                    <a:pt x="113" y="9633"/>
                    <a:pt x="43" y="9689"/>
                    <a:pt x="43" y="9773"/>
                  </a:cubicBezTo>
                  <a:lnTo>
                    <a:pt x="43" y="9745"/>
                  </a:lnTo>
                  <a:lnTo>
                    <a:pt x="43" y="9745"/>
                  </a:lnTo>
                  <a:cubicBezTo>
                    <a:pt x="15" y="9843"/>
                    <a:pt x="99" y="9927"/>
                    <a:pt x="183" y="9927"/>
                  </a:cubicBezTo>
                  <a:cubicBezTo>
                    <a:pt x="267" y="9927"/>
                    <a:pt x="337" y="9857"/>
                    <a:pt x="337" y="9773"/>
                  </a:cubicBezTo>
                  <a:cubicBezTo>
                    <a:pt x="337" y="9689"/>
                    <a:pt x="267" y="9633"/>
                    <a:pt x="183" y="9633"/>
                  </a:cubicBezTo>
                  <a:close/>
                  <a:moveTo>
                    <a:pt x="183" y="10501"/>
                  </a:moveTo>
                  <a:cubicBezTo>
                    <a:pt x="113" y="10501"/>
                    <a:pt x="43" y="10571"/>
                    <a:pt x="43" y="10655"/>
                  </a:cubicBezTo>
                  <a:lnTo>
                    <a:pt x="43" y="10627"/>
                  </a:lnTo>
                  <a:lnTo>
                    <a:pt x="43" y="10627"/>
                  </a:lnTo>
                  <a:cubicBezTo>
                    <a:pt x="29" y="10711"/>
                    <a:pt x="99" y="10795"/>
                    <a:pt x="183" y="10795"/>
                  </a:cubicBezTo>
                  <a:cubicBezTo>
                    <a:pt x="267" y="10795"/>
                    <a:pt x="337" y="10725"/>
                    <a:pt x="337" y="10655"/>
                  </a:cubicBezTo>
                  <a:cubicBezTo>
                    <a:pt x="337" y="10571"/>
                    <a:pt x="267" y="10501"/>
                    <a:pt x="183" y="10501"/>
                  </a:cubicBezTo>
                  <a:close/>
                  <a:moveTo>
                    <a:pt x="183" y="11383"/>
                  </a:moveTo>
                  <a:cubicBezTo>
                    <a:pt x="113" y="11383"/>
                    <a:pt x="43" y="11439"/>
                    <a:pt x="43" y="11523"/>
                  </a:cubicBezTo>
                  <a:lnTo>
                    <a:pt x="43" y="11509"/>
                  </a:lnTo>
                  <a:lnTo>
                    <a:pt x="43" y="11509"/>
                  </a:lnTo>
                  <a:cubicBezTo>
                    <a:pt x="29" y="11593"/>
                    <a:pt x="99" y="11677"/>
                    <a:pt x="183" y="11677"/>
                  </a:cubicBezTo>
                  <a:cubicBezTo>
                    <a:pt x="267" y="11677"/>
                    <a:pt x="337" y="11607"/>
                    <a:pt x="337" y="11523"/>
                  </a:cubicBezTo>
                  <a:cubicBezTo>
                    <a:pt x="337" y="11439"/>
                    <a:pt x="267" y="11383"/>
                    <a:pt x="183" y="11383"/>
                  </a:cubicBezTo>
                  <a:close/>
                  <a:moveTo>
                    <a:pt x="183" y="12251"/>
                  </a:moveTo>
                  <a:cubicBezTo>
                    <a:pt x="113" y="12251"/>
                    <a:pt x="43" y="12321"/>
                    <a:pt x="43" y="12405"/>
                  </a:cubicBezTo>
                  <a:lnTo>
                    <a:pt x="43" y="12377"/>
                  </a:lnTo>
                  <a:lnTo>
                    <a:pt x="43" y="12377"/>
                  </a:lnTo>
                  <a:cubicBezTo>
                    <a:pt x="29" y="12475"/>
                    <a:pt x="99" y="12545"/>
                    <a:pt x="183" y="12545"/>
                  </a:cubicBezTo>
                  <a:cubicBezTo>
                    <a:pt x="267" y="12545"/>
                    <a:pt x="337" y="12475"/>
                    <a:pt x="337" y="12405"/>
                  </a:cubicBezTo>
                  <a:cubicBezTo>
                    <a:pt x="337" y="12321"/>
                    <a:pt x="267" y="12251"/>
                    <a:pt x="183" y="12251"/>
                  </a:cubicBezTo>
                  <a:close/>
                  <a:moveTo>
                    <a:pt x="183" y="13133"/>
                  </a:moveTo>
                  <a:cubicBezTo>
                    <a:pt x="113" y="13133"/>
                    <a:pt x="43" y="13189"/>
                    <a:pt x="43" y="13273"/>
                  </a:cubicBezTo>
                  <a:lnTo>
                    <a:pt x="43" y="13259"/>
                  </a:lnTo>
                  <a:lnTo>
                    <a:pt x="43" y="13259"/>
                  </a:lnTo>
                  <a:cubicBezTo>
                    <a:pt x="29" y="13343"/>
                    <a:pt x="99" y="13427"/>
                    <a:pt x="183" y="13427"/>
                  </a:cubicBezTo>
                  <a:cubicBezTo>
                    <a:pt x="267" y="13427"/>
                    <a:pt x="337" y="13357"/>
                    <a:pt x="337" y="13273"/>
                  </a:cubicBezTo>
                  <a:cubicBezTo>
                    <a:pt x="337" y="13189"/>
                    <a:pt x="267" y="13133"/>
                    <a:pt x="183" y="13133"/>
                  </a:cubicBezTo>
                  <a:close/>
                  <a:moveTo>
                    <a:pt x="183" y="14001"/>
                  </a:moveTo>
                  <a:cubicBezTo>
                    <a:pt x="113" y="14001"/>
                    <a:pt x="43" y="14071"/>
                    <a:pt x="43" y="14155"/>
                  </a:cubicBezTo>
                  <a:lnTo>
                    <a:pt x="43" y="14141"/>
                  </a:lnTo>
                  <a:lnTo>
                    <a:pt x="43" y="14141"/>
                  </a:lnTo>
                  <a:cubicBezTo>
                    <a:pt x="29" y="14225"/>
                    <a:pt x="99" y="14295"/>
                    <a:pt x="183" y="14295"/>
                  </a:cubicBezTo>
                  <a:cubicBezTo>
                    <a:pt x="267" y="14295"/>
                    <a:pt x="337" y="14225"/>
                    <a:pt x="337" y="14155"/>
                  </a:cubicBezTo>
                  <a:cubicBezTo>
                    <a:pt x="337" y="14071"/>
                    <a:pt x="267" y="14001"/>
                    <a:pt x="183" y="14001"/>
                  </a:cubicBezTo>
                  <a:close/>
                  <a:moveTo>
                    <a:pt x="183" y="14883"/>
                  </a:moveTo>
                  <a:cubicBezTo>
                    <a:pt x="113" y="14883"/>
                    <a:pt x="43" y="14939"/>
                    <a:pt x="43" y="15023"/>
                  </a:cubicBezTo>
                  <a:cubicBezTo>
                    <a:pt x="29" y="15107"/>
                    <a:pt x="99" y="15177"/>
                    <a:pt x="183" y="15177"/>
                  </a:cubicBezTo>
                  <a:cubicBezTo>
                    <a:pt x="267" y="15177"/>
                    <a:pt x="337" y="15107"/>
                    <a:pt x="337" y="15023"/>
                  </a:cubicBezTo>
                  <a:cubicBezTo>
                    <a:pt x="337" y="14939"/>
                    <a:pt x="267" y="14883"/>
                    <a:pt x="183" y="14883"/>
                  </a:cubicBezTo>
                  <a:close/>
                  <a:moveTo>
                    <a:pt x="183" y="15751"/>
                  </a:moveTo>
                  <a:cubicBezTo>
                    <a:pt x="114" y="15751"/>
                    <a:pt x="46" y="15818"/>
                    <a:pt x="43" y="15899"/>
                  </a:cubicBezTo>
                  <a:lnTo>
                    <a:pt x="43" y="15899"/>
                  </a:lnTo>
                  <a:cubicBezTo>
                    <a:pt x="43" y="15896"/>
                    <a:pt x="43" y="15894"/>
                    <a:pt x="43" y="15891"/>
                  </a:cubicBezTo>
                  <a:lnTo>
                    <a:pt x="43" y="15905"/>
                  </a:lnTo>
                  <a:cubicBezTo>
                    <a:pt x="43" y="15903"/>
                    <a:pt x="43" y="15901"/>
                    <a:pt x="43" y="15899"/>
                  </a:cubicBezTo>
                  <a:lnTo>
                    <a:pt x="43" y="15899"/>
                  </a:lnTo>
                  <a:cubicBezTo>
                    <a:pt x="46" y="15980"/>
                    <a:pt x="101" y="16045"/>
                    <a:pt x="183" y="16045"/>
                  </a:cubicBezTo>
                  <a:cubicBezTo>
                    <a:pt x="267" y="16045"/>
                    <a:pt x="337" y="15975"/>
                    <a:pt x="337" y="15905"/>
                  </a:cubicBezTo>
                  <a:cubicBezTo>
                    <a:pt x="337" y="15821"/>
                    <a:pt x="267" y="15751"/>
                    <a:pt x="183" y="15751"/>
                  </a:cubicBezTo>
                  <a:close/>
                  <a:moveTo>
                    <a:pt x="183" y="16634"/>
                  </a:moveTo>
                  <a:cubicBezTo>
                    <a:pt x="113" y="16634"/>
                    <a:pt x="43" y="16690"/>
                    <a:pt x="43" y="16774"/>
                  </a:cubicBezTo>
                  <a:cubicBezTo>
                    <a:pt x="43" y="16858"/>
                    <a:pt x="113" y="16928"/>
                    <a:pt x="183" y="16928"/>
                  </a:cubicBezTo>
                  <a:cubicBezTo>
                    <a:pt x="267" y="16928"/>
                    <a:pt x="337" y="16858"/>
                    <a:pt x="337" y="16774"/>
                  </a:cubicBezTo>
                  <a:cubicBezTo>
                    <a:pt x="337" y="16690"/>
                    <a:pt x="267" y="16634"/>
                    <a:pt x="183" y="16634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3838169" y="2465209"/>
              <a:ext cx="9316" cy="449311"/>
            </a:xfrm>
            <a:custGeom>
              <a:rect b="b" l="l" r="r" t="t"/>
              <a:pathLst>
                <a:path extrusionOk="0" h="16928" w="351">
                  <a:moveTo>
                    <a:pt x="211" y="0"/>
                  </a:moveTo>
                  <a:cubicBezTo>
                    <a:pt x="127" y="0"/>
                    <a:pt x="57" y="70"/>
                    <a:pt x="57" y="154"/>
                  </a:cubicBezTo>
                  <a:lnTo>
                    <a:pt x="57" y="84"/>
                  </a:lnTo>
                  <a:lnTo>
                    <a:pt x="57" y="84"/>
                  </a:lnTo>
                  <a:cubicBezTo>
                    <a:pt x="4" y="177"/>
                    <a:pt x="76" y="295"/>
                    <a:pt x="192" y="295"/>
                  </a:cubicBezTo>
                  <a:cubicBezTo>
                    <a:pt x="198" y="295"/>
                    <a:pt x="204" y="295"/>
                    <a:pt x="211" y="294"/>
                  </a:cubicBezTo>
                  <a:cubicBezTo>
                    <a:pt x="281" y="294"/>
                    <a:pt x="351" y="224"/>
                    <a:pt x="351" y="154"/>
                  </a:cubicBezTo>
                  <a:cubicBezTo>
                    <a:pt x="351" y="70"/>
                    <a:pt x="281" y="0"/>
                    <a:pt x="211" y="0"/>
                  </a:cubicBezTo>
                  <a:close/>
                  <a:moveTo>
                    <a:pt x="211" y="882"/>
                  </a:moveTo>
                  <a:cubicBezTo>
                    <a:pt x="127" y="882"/>
                    <a:pt x="57" y="938"/>
                    <a:pt x="57" y="1022"/>
                  </a:cubicBezTo>
                  <a:lnTo>
                    <a:pt x="57" y="966"/>
                  </a:lnTo>
                  <a:lnTo>
                    <a:pt x="57" y="966"/>
                  </a:lnTo>
                  <a:cubicBezTo>
                    <a:pt x="1" y="1064"/>
                    <a:pt x="85" y="1176"/>
                    <a:pt x="211" y="1176"/>
                  </a:cubicBezTo>
                  <a:cubicBezTo>
                    <a:pt x="281" y="1176"/>
                    <a:pt x="351" y="1106"/>
                    <a:pt x="351" y="1022"/>
                  </a:cubicBezTo>
                  <a:cubicBezTo>
                    <a:pt x="351" y="938"/>
                    <a:pt x="281" y="882"/>
                    <a:pt x="211" y="882"/>
                  </a:cubicBezTo>
                  <a:close/>
                  <a:moveTo>
                    <a:pt x="211" y="1750"/>
                  </a:moveTo>
                  <a:cubicBezTo>
                    <a:pt x="127" y="1750"/>
                    <a:pt x="57" y="1820"/>
                    <a:pt x="57" y="1904"/>
                  </a:cubicBezTo>
                  <a:lnTo>
                    <a:pt x="57" y="1834"/>
                  </a:lnTo>
                  <a:lnTo>
                    <a:pt x="57" y="1834"/>
                  </a:lnTo>
                  <a:cubicBezTo>
                    <a:pt x="4" y="1927"/>
                    <a:pt x="76" y="2045"/>
                    <a:pt x="192" y="2045"/>
                  </a:cubicBezTo>
                  <a:cubicBezTo>
                    <a:pt x="198" y="2045"/>
                    <a:pt x="204" y="2045"/>
                    <a:pt x="211" y="2044"/>
                  </a:cubicBezTo>
                  <a:cubicBezTo>
                    <a:pt x="281" y="2044"/>
                    <a:pt x="351" y="1974"/>
                    <a:pt x="351" y="1904"/>
                  </a:cubicBezTo>
                  <a:cubicBezTo>
                    <a:pt x="351" y="1820"/>
                    <a:pt x="281" y="1750"/>
                    <a:pt x="211" y="1750"/>
                  </a:cubicBezTo>
                  <a:close/>
                  <a:moveTo>
                    <a:pt x="211" y="2632"/>
                  </a:moveTo>
                  <a:cubicBezTo>
                    <a:pt x="127" y="2632"/>
                    <a:pt x="57" y="2688"/>
                    <a:pt x="57" y="2772"/>
                  </a:cubicBezTo>
                  <a:lnTo>
                    <a:pt x="57" y="2716"/>
                  </a:lnTo>
                  <a:lnTo>
                    <a:pt x="57" y="2716"/>
                  </a:lnTo>
                  <a:cubicBezTo>
                    <a:pt x="15" y="2814"/>
                    <a:pt x="99" y="2926"/>
                    <a:pt x="211" y="2926"/>
                  </a:cubicBezTo>
                  <a:cubicBezTo>
                    <a:pt x="281" y="2926"/>
                    <a:pt x="351" y="2856"/>
                    <a:pt x="351" y="2772"/>
                  </a:cubicBezTo>
                  <a:cubicBezTo>
                    <a:pt x="351" y="2688"/>
                    <a:pt x="281" y="2632"/>
                    <a:pt x="211" y="2632"/>
                  </a:cubicBezTo>
                  <a:close/>
                  <a:moveTo>
                    <a:pt x="211" y="3500"/>
                  </a:moveTo>
                  <a:cubicBezTo>
                    <a:pt x="127" y="3500"/>
                    <a:pt x="57" y="3570"/>
                    <a:pt x="57" y="3654"/>
                  </a:cubicBezTo>
                  <a:lnTo>
                    <a:pt x="57" y="3598"/>
                  </a:lnTo>
                  <a:lnTo>
                    <a:pt x="57" y="3598"/>
                  </a:lnTo>
                  <a:cubicBezTo>
                    <a:pt x="17" y="3691"/>
                    <a:pt x="89" y="3796"/>
                    <a:pt x="192" y="3796"/>
                  </a:cubicBezTo>
                  <a:cubicBezTo>
                    <a:pt x="198" y="3796"/>
                    <a:pt x="204" y="3795"/>
                    <a:pt x="211" y="3795"/>
                  </a:cubicBezTo>
                  <a:cubicBezTo>
                    <a:pt x="281" y="3795"/>
                    <a:pt x="351" y="3724"/>
                    <a:pt x="351" y="3654"/>
                  </a:cubicBezTo>
                  <a:cubicBezTo>
                    <a:pt x="351" y="3570"/>
                    <a:pt x="281" y="3500"/>
                    <a:pt x="211" y="3500"/>
                  </a:cubicBezTo>
                  <a:close/>
                  <a:moveTo>
                    <a:pt x="211" y="4383"/>
                  </a:moveTo>
                  <a:cubicBezTo>
                    <a:pt x="127" y="4383"/>
                    <a:pt x="57" y="4439"/>
                    <a:pt x="57" y="4523"/>
                  </a:cubicBezTo>
                  <a:lnTo>
                    <a:pt x="57" y="4481"/>
                  </a:lnTo>
                  <a:lnTo>
                    <a:pt x="57" y="4481"/>
                  </a:lnTo>
                  <a:cubicBezTo>
                    <a:pt x="29" y="4579"/>
                    <a:pt x="99" y="4677"/>
                    <a:pt x="211" y="4677"/>
                  </a:cubicBezTo>
                  <a:cubicBezTo>
                    <a:pt x="281" y="4677"/>
                    <a:pt x="351" y="4607"/>
                    <a:pt x="351" y="4523"/>
                  </a:cubicBezTo>
                  <a:cubicBezTo>
                    <a:pt x="351" y="4439"/>
                    <a:pt x="281" y="4383"/>
                    <a:pt x="211" y="4383"/>
                  </a:cubicBezTo>
                  <a:close/>
                  <a:moveTo>
                    <a:pt x="211" y="5251"/>
                  </a:moveTo>
                  <a:cubicBezTo>
                    <a:pt x="127" y="5251"/>
                    <a:pt x="57" y="5321"/>
                    <a:pt x="57" y="5405"/>
                  </a:cubicBezTo>
                  <a:lnTo>
                    <a:pt x="57" y="5349"/>
                  </a:lnTo>
                  <a:lnTo>
                    <a:pt x="57" y="5349"/>
                  </a:lnTo>
                  <a:cubicBezTo>
                    <a:pt x="30" y="5441"/>
                    <a:pt x="91" y="5546"/>
                    <a:pt x="192" y="5546"/>
                  </a:cubicBezTo>
                  <a:cubicBezTo>
                    <a:pt x="198" y="5546"/>
                    <a:pt x="204" y="5545"/>
                    <a:pt x="211" y="5545"/>
                  </a:cubicBezTo>
                  <a:cubicBezTo>
                    <a:pt x="281" y="5545"/>
                    <a:pt x="351" y="5475"/>
                    <a:pt x="351" y="5405"/>
                  </a:cubicBezTo>
                  <a:cubicBezTo>
                    <a:pt x="351" y="5321"/>
                    <a:pt x="281" y="5251"/>
                    <a:pt x="211" y="5251"/>
                  </a:cubicBezTo>
                  <a:close/>
                  <a:moveTo>
                    <a:pt x="211" y="6133"/>
                  </a:moveTo>
                  <a:cubicBezTo>
                    <a:pt x="127" y="6133"/>
                    <a:pt x="57" y="6189"/>
                    <a:pt x="57" y="6273"/>
                  </a:cubicBezTo>
                  <a:lnTo>
                    <a:pt x="57" y="6231"/>
                  </a:lnTo>
                  <a:lnTo>
                    <a:pt x="57" y="6231"/>
                  </a:lnTo>
                  <a:cubicBezTo>
                    <a:pt x="29" y="6329"/>
                    <a:pt x="99" y="6427"/>
                    <a:pt x="211" y="6427"/>
                  </a:cubicBezTo>
                  <a:cubicBezTo>
                    <a:pt x="281" y="6427"/>
                    <a:pt x="351" y="6357"/>
                    <a:pt x="351" y="6273"/>
                  </a:cubicBezTo>
                  <a:cubicBezTo>
                    <a:pt x="351" y="6189"/>
                    <a:pt x="281" y="6133"/>
                    <a:pt x="211" y="6133"/>
                  </a:cubicBezTo>
                  <a:close/>
                  <a:moveTo>
                    <a:pt x="211" y="7001"/>
                  </a:moveTo>
                  <a:cubicBezTo>
                    <a:pt x="127" y="7001"/>
                    <a:pt x="57" y="7071"/>
                    <a:pt x="57" y="7155"/>
                  </a:cubicBezTo>
                  <a:lnTo>
                    <a:pt x="57" y="7113"/>
                  </a:lnTo>
                  <a:lnTo>
                    <a:pt x="57" y="7113"/>
                  </a:lnTo>
                  <a:cubicBezTo>
                    <a:pt x="29" y="7211"/>
                    <a:pt x="99" y="7295"/>
                    <a:pt x="211" y="7295"/>
                  </a:cubicBezTo>
                  <a:cubicBezTo>
                    <a:pt x="281" y="7295"/>
                    <a:pt x="351" y="7225"/>
                    <a:pt x="351" y="7155"/>
                  </a:cubicBezTo>
                  <a:cubicBezTo>
                    <a:pt x="351" y="7071"/>
                    <a:pt x="281" y="7001"/>
                    <a:pt x="211" y="7001"/>
                  </a:cubicBezTo>
                  <a:close/>
                  <a:moveTo>
                    <a:pt x="211" y="7883"/>
                  </a:moveTo>
                  <a:cubicBezTo>
                    <a:pt x="127" y="7883"/>
                    <a:pt x="57" y="7939"/>
                    <a:pt x="57" y="8023"/>
                  </a:cubicBezTo>
                  <a:lnTo>
                    <a:pt x="57" y="7995"/>
                  </a:lnTo>
                  <a:lnTo>
                    <a:pt x="57" y="7995"/>
                  </a:lnTo>
                  <a:cubicBezTo>
                    <a:pt x="43" y="8079"/>
                    <a:pt x="113" y="8177"/>
                    <a:pt x="211" y="8177"/>
                  </a:cubicBezTo>
                  <a:cubicBezTo>
                    <a:pt x="281" y="8177"/>
                    <a:pt x="351" y="8107"/>
                    <a:pt x="351" y="8023"/>
                  </a:cubicBezTo>
                  <a:cubicBezTo>
                    <a:pt x="351" y="7939"/>
                    <a:pt x="281" y="7883"/>
                    <a:pt x="211" y="7883"/>
                  </a:cubicBezTo>
                  <a:close/>
                  <a:moveTo>
                    <a:pt x="211" y="8751"/>
                  </a:moveTo>
                  <a:cubicBezTo>
                    <a:pt x="127" y="8751"/>
                    <a:pt x="57" y="8821"/>
                    <a:pt x="57" y="8905"/>
                  </a:cubicBezTo>
                  <a:lnTo>
                    <a:pt x="57" y="8863"/>
                  </a:lnTo>
                  <a:lnTo>
                    <a:pt x="57" y="8863"/>
                  </a:lnTo>
                  <a:cubicBezTo>
                    <a:pt x="43" y="8961"/>
                    <a:pt x="113" y="9045"/>
                    <a:pt x="211" y="9045"/>
                  </a:cubicBezTo>
                  <a:cubicBezTo>
                    <a:pt x="281" y="9045"/>
                    <a:pt x="351" y="8975"/>
                    <a:pt x="351" y="8905"/>
                  </a:cubicBezTo>
                  <a:cubicBezTo>
                    <a:pt x="351" y="8821"/>
                    <a:pt x="281" y="8751"/>
                    <a:pt x="211" y="8751"/>
                  </a:cubicBezTo>
                  <a:close/>
                  <a:moveTo>
                    <a:pt x="211" y="9633"/>
                  </a:moveTo>
                  <a:cubicBezTo>
                    <a:pt x="127" y="9633"/>
                    <a:pt x="57" y="9689"/>
                    <a:pt x="57" y="9773"/>
                  </a:cubicBezTo>
                  <a:lnTo>
                    <a:pt x="57" y="9745"/>
                  </a:lnTo>
                  <a:lnTo>
                    <a:pt x="57" y="9745"/>
                  </a:lnTo>
                  <a:cubicBezTo>
                    <a:pt x="43" y="9843"/>
                    <a:pt x="113" y="9927"/>
                    <a:pt x="211" y="9927"/>
                  </a:cubicBezTo>
                  <a:cubicBezTo>
                    <a:pt x="281" y="9927"/>
                    <a:pt x="351" y="9857"/>
                    <a:pt x="351" y="9773"/>
                  </a:cubicBezTo>
                  <a:cubicBezTo>
                    <a:pt x="351" y="9689"/>
                    <a:pt x="281" y="9633"/>
                    <a:pt x="211" y="9633"/>
                  </a:cubicBezTo>
                  <a:close/>
                  <a:moveTo>
                    <a:pt x="211" y="10501"/>
                  </a:moveTo>
                  <a:cubicBezTo>
                    <a:pt x="127" y="10501"/>
                    <a:pt x="57" y="10571"/>
                    <a:pt x="57" y="10655"/>
                  </a:cubicBezTo>
                  <a:lnTo>
                    <a:pt x="57" y="10627"/>
                  </a:lnTo>
                  <a:lnTo>
                    <a:pt x="57" y="10627"/>
                  </a:lnTo>
                  <a:cubicBezTo>
                    <a:pt x="43" y="10711"/>
                    <a:pt x="113" y="10795"/>
                    <a:pt x="211" y="10795"/>
                  </a:cubicBezTo>
                  <a:cubicBezTo>
                    <a:pt x="281" y="10795"/>
                    <a:pt x="351" y="10725"/>
                    <a:pt x="351" y="10655"/>
                  </a:cubicBezTo>
                  <a:cubicBezTo>
                    <a:pt x="351" y="10571"/>
                    <a:pt x="281" y="10501"/>
                    <a:pt x="211" y="10501"/>
                  </a:cubicBezTo>
                  <a:close/>
                  <a:moveTo>
                    <a:pt x="211" y="11383"/>
                  </a:moveTo>
                  <a:cubicBezTo>
                    <a:pt x="127" y="11383"/>
                    <a:pt x="57" y="11439"/>
                    <a:pt x="57" y="11523"/>
                  </a:cubicBezTo>
                  <a:lnTo>
                    <a:pt x="57" y="11509"/>
                  </a:lnTo>
                  <a:lnTo>
                    <a:pt x="57" y="11509"/>
                  </a:lnTo>
                  <a:cubicBezTo>
                    <a:pt x="43" y="11593"/>
                    <a:pt x="113" y="11677"/>
                    <a:pt x="211" y="11677"/>
                  </a:cubicBezTo>
                  <a:cubicBezTo>
                    <a:pt x="281" y="11677"/>
                    <a:pt x="351" y="11607"/>
                    <a:pt x="351" y="11523"/>
                  </a:cubicBezTo>
                  <a:cubicBezTo>
                    <a:pt x="351" y="11439"/>
                    <a:pt x="281" y="11383"/>
                    <a:pt x="211" y="11383"/>
                  </a:cubicBezTo>
                  <a:close/>
                  <a:moveTo>
                    <a:pt x="211" y="12251"/>
                  </a:moveTo>
                  <a:cubicBezTo>
                    <a:pt x="127" y="12251"/>
                    <a:pt x="57" y="12321"/>
                    <a:pt x="57" y="12405"/>
                  </a:cubicBezTo>
                  <a:lnTo>
                    <a:pt x="57" y="12377"/>
                  </a:lnTo>
                  <a:lnTo>
                    <a:pt x="57" y="12377"/>
                  </a:lnTo>
                  <a:cubicBezTo>
                    <a:pt x="43" y="12475"/>
                    <a:pt x="113" y="12545"/>
                    <a:pt x="211" y="12545"/>
                  </a:cubicBezTo>
                  <a:cubicBezTo>
                    <a:pt x="281" y="12545"/>
                    <a:pt x="351" y="12475"/>
                    <a:pt x="351" y="12405"/>
                  </a:cubicBezTo>
                  <a:cubicBezTo>
                    <a:pt x="351" y="12321"/>
                    <a:pt x="281" y="12251"/>
                    <a:pt x="211" y="12251"/>
                  </a:cubicBezTo>
                  <a:close/>
                  <a:moveTo>
                    <a:pt x="211" y="13133"/>
                  </a:moveTo>
                  <a:cubicBezTo>
                    <a:pt x="127" y="13133"/>
                    <a:pt x="57" y="13189"/>
                    <a:pt x="57" y="13273"/>
                  </a:cubicBezTo>
                  <a:lnTo>
                    <a:pt x="57" y="13259"/>
                  </a:lnTo>
                  <a:lnTo>
                    <a:pt x="57" y="13259"/>
                  </a:lnTo>
                  <a:cubicBezTo>
                    <a:pt x="43" y="13343"/>
                    <a:pt x="113" y="13427"/>
                    <a:pt x="211" y="13427"/>
                  </a:cubicBezTo>
                  <a:cubicBezTo>
                    <a:pt x="281" y="13427"/>
                    <a:pt x="351" y="13357"/>
                    <a:pt x="351" y="13273"/>
                  </a:cubicBezTo>
                  <a:cubicBezTo>
                    <a:pt x="351" y="13189"/>
                    <a:pt x="281" y="13133"/>
                    <a:pt x="211" y="13133"/>
                  </a:cubicBezTo>
                  <a:close/>
                  <a:moveTo>
                    <a:pt x="211" y="14001"/>
                  </a:moveTo>
                  <a:cubicBezTo>
                    <a:pt x="129" y="14001"/>
                    <a:pt x="60" y="14068"/>
                    <a:pt x="57" y="14149"/>
                  </a:cubicBezTo>
                  <a:lnTo>
                    <a:pt x="57" y="14149"/>
                  </a:lnTo>
                  <a:cubicBezTo>
                    <a:pt x="57" y="14146"/>
                    <a:pt x="57" y="14144"/>
                    <a:pt x="57" y="14141"/>
                  </a:cubicBezTo>
                  <a:lnTo>
                    <a:pt x="57" y="14155"/>
                  </a:lnTo>
                  <a:cubicBezTo>
                    <a:pt x="57" y="14153"/>
                    <a:pt x="57" y="14151"/>
                    <a:pt x="57" y="14149"/>
                  </a:cubicBezTo>
                  <a:lnTo>
                    <a:pt x="57" y="14149"/>
                  </a:lnTo>
                  <a:cubicBezTo>
                    <a:pt x="60" y="14229"/>
                    <a:pt x="116" y="14295"/>
                    <a:pt x="211" y="14295"/>
                  </a:cubicBezTo>
                  <a:cubicBezTo>
                    <a:pt x="281" y="14295"/>
                    <a:pt x="351" y="14225"/>
                    <a:pt x="351" y="14155"/>
                  </a:cubicBezTo>
                  <a:cubicBezTo>
                    <a:pt x="351" y="14071"/>
                    <a:pt x="281" y="14001"/>
                    <a:pt x="211" y="14001"/>
                  </a:cubicBezTo>
                  <a:close/>
                  <a:moveTo>
                    <a:pt x="211" y="14883"/>
                  </a:moveTo>
                  <a:cubicBezTo>
                    <a:pt x="127" y="14883"/>
                    <a:pt x="57" y="14939"/>
                    <a:pt x="57" y="15023"/>
                  </a:cubicBezTo>
                  <a:cubicBezTo>
                    <a:pt x="57" y="15107"/>
                    <a:pt x="127" y="15177"/>
                    <a:pt x="211" y="15177"/>
                  </a:cubicBezTo>
                  <a:cubicBezTo>
                    <a:pt x="281" y="15177"/>
                    <a:pt x="351" y="15107"/>
                    <a:pt x="351" y="15023"/>
                  </a:cubicBezTo>
                  <a:cubicBezTo>
                    <a:pt x="351" y="14939"/>
                    <a:pt x="281" y="14883"/>
                    <a:pt x="211" y="14883"/>
                  </a:cubicBezTo>
                  <a:close/>
                  <a:moveTo>
                    <a:pt x="211" y="15751"/>
                  </a:moveTo>
                  <a:cubicBezTo>
                    <a:pt x="129" y="15751"/>
                    <a:pt x="61" y="15818"/>
                    <a:pt x="57" y="15898"/>
                  </a:cubicBezTo>
                  <a:cubicBezTo>
                    <a:pt x="57" y="15896"/>
                    <a:pt x="57" y="15894"/>
                    <a:pt x="57" y="15891"/>
                  </a:cubicBezTo>
                  <a:lnTo>
                    <a:pt x="57" y="15905"/>
                  </a:lnTo>
                  <a:cubicBezTo>
                    <a:pt x="57" y="15903"/>
                    <a:pt x="57" y="15901"/>
                    <a:pt x="57" y="15898"/>
                  </a:cubicBezTo>
                  <a:lnTo>
                    <a:pt x="57" y="15898"/>
                  </a:lnTo>
                  <a:cubicBezTo>
                    <a:pt x="61" y="15979"/>
                    <a:pt x="129" y="16045"/>
                    <a:pt x="211" y="16045"/>
                  </a:cubicBezTo>
                  <a:cubicBezTo>
                    <a:pt x="281" y="16045"/>
                    <a:pt x="351" y="15975"/>
                    <a:pt x="351" y="15905"/>
                  </a:cubicBezTo>
                  <a:cubicBezTo>
                    <a:pt x="351" y="15821"/>
                    <a:pt x="281" y="15751"/>
                    <a:pt x="211" y="15751"/>
                  </a:cubicBezTo>
                  <a:close/>
                  <a:moveTo>
                    <a:pt x="211" y="16634"/>
                  </a:moveTo>
                  <a:cubicBezTo>
                    <a:pt x="127" y="16634"/>
                    <a:pt x="57" y="16690"/>
                    <a:pt x="57" y="16774"/>
                  </a:cubicBezTo>
                  <a:cubicBezTo>
                    <a:pt x="57" y="16858"/>
                    <a:pt x="127" y="16928"/>
                    <a:pt x="211" y="16928"/>
                  </a:cubicBezTo>
                  <a:cubicBezTo>
                    <a:pt x="281" y="16928"/>
                    <a:pt x="351" y="16858"/>
                    <a:pt x="351" y="16774"/>
                  </a:cubicBezTo>
                  <a:cubicBezTo>
                    <a:pt x="351" y="16690"/>
                    <a:pt x="281" y="16634"/>
                    <a:pt x="211" y="16634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6695602" y="2465209"/>
              <a:ext cx="8945" cy="449311"/>
            </a:xfrm>
            <a:custGeom>
              <a:rect b="b" l="l" r="r" t="t"/>
              <a:pathLst>
                <a:path extrusionOk="0" h="16928" w="337">
                  <a:moveTo>
                    <a:pt x="197" y="0"/>
                  </a:moveTo>
                  <a:cubicBezTo>
                    <a:pt x="113" y="0"/>
                    <a:pt x="43" y="70"/>
                    <a:pt x="43" y="154"/>
                  </a:cubicBezTo>
                  <a:lnTo>
                    <a:pt x="43" y="84"/>
                  </a:lnTo>
                  <a:lnTo>
                    <a:pt x="43" y="84"/>
                  </a:lnTo>
                  <a:cubicBezTo>
                    <a:pt x="3" y="177"/>
                    <a:pt x="76" y="295"/>
                    <a:pt x="180" y="295"/>
                  </a:cubicBezTo>
                  <a:cubicBezTo>
                    <a:pt x="185" y="295"/>
                    <a:pt x="191" y="295"/>
                    <a:pt x="197" y="294"/>
                  </a:cubicBezTo>
                  <a:cubicBezTo>
                    <a:pt x="281" y="294"/>
                    <a:pt x="337" y="224"/>
                    <a:pt x="337" y="154"/>
                  </a:cubicBezTo>
                  <a:cubicBezTo>
                    <a:pt x="337" y="70"/>
                    <a:pt x="281" y="0"/>
                    <a:pt x="197" y="0"/>
                  </a:cubicBezTo>
                  <a:close/>
                  <a:moveTo>
                    <a:pt x="197" y="882"/>
                  </a:moveTo>
                  <a:cubicBezTo>
                    <a:pt x="113" y="882"/>
                    <a:pt x="43" y="938"/>
                    <a:pt x="43" y="1022"/>
                  </a:cubicBezTo>
                  <a:lnTo>
                    <a:pt x="43" y="966"/>
                  </a:lnTo>
                  <a:lnTo>
                    <a:pt x="43" y="966"/>
                  </a:lnTo>
                  <a:cubicBezTo>
                    <a:pt x="1" y="1064"/>
                    <a:pt x="85" y="1176"/>
                    <a:pt x="197" y="1176"/>
                  </a:cubicBezTo>
                  <a:cubicBezTo>
                    <a:pt x="281" y="1176"/>
                    <a:pt x="337" y="1106"/>
                    <a:pt x="337" y="1022"/>
                  </a:cubicBezTo>
                  <a:cubicBezTo>
                    <a:pt x="337" y="938"/>
                    <a:pt x="281" y="882"/>
                    <a:pt x="197" y="882"/>
                  </a:cubicBezTo>
                  <a:close/>
                  <a:moveTo>
                    <a:pt x="197" y="1750"/>
                  </a:moveTo>
                  <a:cubicBezTo>
                    <a:pt x="113" y="1750"/>
                    <a:pt x="43" y="1820"/>
                    <a:pt x="43" y="1904"/>
                  </a:cubicBezTo>
                  <a:lnTo>
                    <a:pt x="43" y="1834"/>
                  </a:lnTo>
                  <a:lnTo>
                    <a:pt x="43" y="1834"/>
                  </a:lnTo>
                  <a:cubicBezTo>
                    <a:pt x="3" y="1927"/>
                    <a:pt x="76" y="2045"/>
                    <a:pt x="180" y="2045"/>
                  </a:cubicBezTo>
                  <a:cubicBezTo>
                    <a:pt x="185" y="2045"/>
                    <a:pt x="191" y="2045"/>
                    <a:pt x="197" y="2044"/>
                  </a:cubicBezTo>
                  <a:cubicBezTo>
                    <a:pt x="281" y="2044"/>
                    <a:pt x="337" y="1974"/>
                    <a:pt x="337" y="1904"/>
                  </a:cubicBezTo>
                  <a:cubicBezTo>
                    <a:pt x="337" y="1820"/>
                    <a:pt x="281" y="1750"/>
                    <a:pt x="197" y="1750"/>
                  </a:cubicBezTo>
                  <a:close/>
                  <a:moveTo>
                    <a:pt x="197" y="2632"/>
                  </a:moveTo>
                  <a:cubicBezTo>
                    <a:pt x="113" y="2632"/>
                    <a:pt x="43" y="2688"/>
                    <a:pt x="43" y="2772"/>
                  </a:cubicBezTo>
                  <a:lnTo>
                    <a:pt x="43" y="2716"/>
                  </a:lnTo>
                  <a:lnTo>
                    <a:pt x="43" y="2716"/>
                  </a:lnTo>
                  <a:cubicBezTo>
                    <a:pt x="15" y="2814"/>
                    <a:pt x="85" y="2926"/>
                    <a:pt x="197" y="2926"/>
                  </a:cubicBezTo>
                  <a:cubicBezTo>
                    <a:pt x="281" y="2926"/>
                    <a:pt x="337" y="2856"/>
                    <a:pt x="337" y="2772"/>
                  </a:cubicBezTo>
                  <a:cubicBezTo>
                    <a:pt x="337" y="2688"/>
                    <a:pt x="281" y="2632"/>
                    <a:pt x="197" y="2632"/>
                  </a:cubicBezTo>
                  <a:close/>
                  <a:moveTo>
                    <a:pt x="197" y="3500"/>
                  </a:moveTo>
                  <a:cubicBezTo>
                    <a:pt x="113" y="3500"/>
                    <a:pt x="43" y="3570"/>
                    <a:pt x="43" y="3654"/>
                  </a:cubicBezTo>
                  <a:lnTo>
                    <a:pt x="43" y="3598"/>
                  </a:lnTo>
                  <a:lnTo>
                    <a:pt x="43" y="3598"/>
                  </a:lnTo>
                  <a:cubicBezTo>
                    <a:pt x="15" y="3696"/>
                    <a:pt x="85" y="3795"/>
                    <a:pt x="197" y="3795"/>
                  </a:cubicBezTo>
                  <a:cubicBezTo>
                    <a:pt x="281" y="3795"/>
                    <a:pt x="337" y="3724"/>
                    <a:pt x="337" y="3654"/>
                  </a:cubicBezTo>
                  <a:cubicBezTo>
                    <a:pt x="337" y="3570"/>
                    <a:pt x="281" y="3500"/>
                    <a:pt x="197" y="3500"/>
                  </a:cubicBezTo>
                  <a:close/>
                  <a:moveTo>
                    <a:pt x="197" y="4383"/>
                  </a:moveTo>
                  <a:cubicBezTo>
                    <a:pt x="113" y="4383"/>
                    <a:pt x="43" y="4439"/>
                    <a:pt x="43" y="4523"/>
                  </a:cubicBezTo>
                  <a:lnTo>
                    <a:pt x="43" y="4481"/>
                  </a:lnTo>
                  <a:lnTo>
                    <a:pt x="43" y="4481"/>
                  </a:lnTo>
                  <a:cubicBezTo>
                    <a:pt x="15" y="4579"/>
                    <a:pt x="85" y="4677"/>
                    <a:pt x="197" y="4677"/>
                  </a:cubicBezTo>
                  <a:cubicBezTo>
                    <a:pt x="281" y="4677"/>
                    <a:pt x="337" y="4607"/>
                    <a:pt x="337" y="4523"/>
                  </a:cubicBezTo>
                  <a:cubicBezTo>
                    <a:pt x="337" y="4439"/>
                    <a:pt x="281" y="4383"/>
                    <a:pt x="197" y="4383"/>
                  </a:cubicBezTo>
                  <a:close/>
                  <a:moveTo>
                    <a:pt x="197" y="5251"/>
                  </a:moveTo>
                  <a:cubicBezTo>
                    <a:pt x="113" y="5251"/>
                    <a:pt x="43" y="5321"/>
                    <a:pt x="43" y="5405"/>
                  </a:cubicBezTo>
                  <a:lnTo>
                    <a:pt x="43" y="5363"/>
                  </a:lnTo>
                  <a:lnTo>
                    <a:pt x="43" y="5363"/>
                  </a:lnTo>
                  <a:cubicBezTo>
                    <a:pt x="15" y="5447"/>
                    <a:pt x="99" y="5545"/>
                    <a:pt x="197" y="5545"/>
                  </a:cubicBezTo>
                  <a:cubicBezTo>
                    <a:pt x="281" y="5545"/>
                    <a:pt x="337" y="5475"/>
                    <a:pt x="337" y="5405"/>
                  </a:cubicBezTo>
                  <a:cubicBezTo>
                    <a:pt x="337" y="5321"/>
                    <a:pt x="281" y="5251"/>
                    <a:pt x="197" y="5251"/>
                  </a:cubicBezTo>
                  <a:close/>
                  <a:moveTo>
                    <a:pt x="197" y="6133"/>
                  </a:moveTo>
                  <a:cubicBezTo>
                    <a:pt x="113" y="6133"/>
                    <a:pt x="43" y="6189"/>
                    <a:pt x="43" y="6273"/>
                  </a:cubicBezTo>
                  <a:lnTo>
                    <a:pt x="43" y="6231"/>
                  </a:lnTo>
                  <a:lnTo>
                    <a:pt x="43" y="6231"/>
                  </a:lnTo>
                  <a:cubicBezTo>
                    <a:pt x="15" y="6329"/>
                    <a:pt x="99" y="6427"/>
                    <a:pt x="197" y="6427"/>
                  </a:cubicBezTo>
                  <a:cubicBezTo>
                    <a:pt x="281" y="6427"/>
                    <a:pt x="337" y="6357"/>
                    <a:pt x="337" y="6273"/>
                  </a:cubicBezTo>
                  <a:cubicBezTo>
                    <a:pt x="337" y="6189"/>
                    <a:pt x="281" y="6133"/>
                    <a:pt x="197" y="6133"/>
                  </a:cubicBezTo>
                  <a:close/>
                  <a:moveTo>
                    <a:pt x="197" y="7001"/>
                  </a:moveTo>
                  <a:cubicBezTo>
                    <a:pt x="113" y="7001"/>
                    <a:pt x="43" y="7071"/>
                    <a:pt x="43" y="7155"/>
                  </a:cubicBezTo>
                  <a:lnTo>
                    <a:pt x="43" y="7113"/>
                  </a:lnTo>
                  <a:lnTo>
                    <a:pt x="43" y="7113"/>
                  </a:lnTo>
                  <a:cubicBezTo>
                    <a:pt x="15" y="7211"/>
                    <a:pt x="99" y="7295"/>
                    <a:pt x="197" y="7295"/>
                  </a:cubicBezTo>
                  <a:cubicBezTo>
                    <a:pt x="281" y="7295"/>
                    <a:pt x="337" y="7225"/>
                    <a:pt x="337" y="7155"/>
                  </a:cubicBezTo>
                  <a:cubicBezTo>
                    <a:pt x="337" y="7071"/>
                    <a:pt x="281" y="7001"/>
                    <a:pt x="197" y="7001"/>
                  </a:cubicBezTo>
                  <a:close/>
                  <a:moveTo>
                    <a:pt x="197" y="7883"/>
                  </a:moveTo>
                  <a:cubicBezTo>
                    <a:pt x="113" y="7883"/>
                    <a:pt x="43" y="7939"/>
                    <a:pt x="43" y="8023"/>
                  </a:cubicBezTo>
                  <a:lnTo>
                    <a:pt x="43" y="7995"/>
                  </a:lnTo>
                  <a:lnTo>
                    <a:pt x="43" y="7995"/>
                  </a:lnTo>
                  <a:cubicBezTo>
                    <a:pt x="29" y="8079"/>
                    <a:pt x="99" y="8177"/>
                    <a:pt x="197" y="8177"/>
                  </a:cubicBezTo>
                  <a:cubicBezTo>
                    <a:pt x="281" y="8177"/>
                    <a:pt x="337" y="8107"/>
                    <a:pt x="337" y="8023"/>
                  </a:cubicBezTo>
                  <a:cubicBezTo>
                    <a:pt x="337" y="7939"/>
                    <a:pt x="281" y="7883"/>
                    <a:pt x="197" y="7883"/>
                  </a:cubicBezTo>
                  <a:close/>
                  <a:moveTo>
                    <a:pt x="197" y="8751"/>
                  </a:moveTo>
                  <a:cubicBezTo>
                    <a:pt x="113" y="8751"/>
                    <a:pt x="43" y="8821"/>
                    <a:pt x="43" y="8905"/>
                  </a:cubicBezTo>
                  <a:lnTo>
                    <a:pt x="43" y="8877"/>
                  </a:lnTo>
                  <a:lnTo>
                    <a:pt x="43" y="8877"/>
                  </a:lnTo>
                  <a:cubicBezTo>
                    <a:pt x="29" y="8961"/>
                    <a:pt x="99" y="9045"/>
                    <a:pt x="197" y="9045"/>
                  </a:cubicBezTo>
                  <a:cubicBezTo>
                    <a:pt x="281" y="9045"/>
                    <a:pt x="337" y="8975"/>
                    <a:pt x="337" y="8905"/>
                  </a:cubicBezTo>
                  <a:cubicBezTo>
                    <a:pt x="337" y="8821"/>
                    <a:pt x="281" y="8751"/>
                    <a:pt x="197" y="8751"/>
                  </a:cubicBezTo>
                  <a:close/>
                  <a:moveTo>
                    <a:pt x="197" y="9633"/>
                  </a:moveTo>
                  <a:cubicBezTo>
                    <a:pt x="113" y="9633"/>
                    <a:pt x="43" y="9689"/>
                    <a:pt x="43" y="9773"/>
                  </a:cubicBezTo>
                  <a:lnTo>
                    <a:pt x="43" y="9745"/>
                  </a:lnTo>
                  <a:lnTo>
                    <a:pt x="43" y="9745"/>
                  </a:lnTo>
                  <a:cubicBezTo>
                    <a:pt x="29" y="9843"/>
                    <a:pt x="99" y="9927"/>
                    <a:pt x="197" y="9927"/>
                  </a:cubicBezTo>
                  <a:cubicBezTo>
                    <a:pt x="281" y="9927"/>
                    <a:pt x="337" y="9857"/>
                    <a:pt x="337" y="9773"/>
                  </a:cubicBezTo>
                  <a:cubicBezTo>
                    <a:pt x="337" y="9689"/>
                    <a:pt x="281" y="9633"/>
                    <a:pt x="197" y="9633"/>
                  </a:cubicBezTo>
                  <a:close/>
                  <a:moveTo>
                    <a:pt x="197" y="10501"/>
                  </a:moveTo>
                  <a:cubicBezTo>
                    <a:pt x="113" y="10501"/>
                    <a:pt x="43" y="10571"/>
                    <a:pt x="43" y="10655"/>
                  </a:cubicBezTo>
                  <a:lnTo>
                    <a:pt x="43" y="10627"/>
                  </a:lnTo>
                  <a:lnTo>
                    <a:pt x="43" y="10627"/>
                  </a:lnTo>
                  <a:cubicBezTo>
                    <a:pt x="29" y="10711"/>
                    <a:pt x="99" y="10795"/>
                    <a:pt x="197" y="10795"/>
                  </a:cubicBezTo>
                  <a:cubicBezTo>
                    <a:pt x="281" y="10795"/>
                    <a:pt x="337" y="10725"/>
                    <a:pt x="337" y="10655"/>
                  </a:cubicBezTo>
                  <a:cubicBezTo>
                    <a:pt x="337" y="10571"/>
                    <a:pt x="281" y="10501"/>
                    <a:pt x="197" y="10501"/>
                  </a:cubicBezTo>
                  <a:close/>
                  <a:moveTo>
                    <a:pt x="197" y="11383"/>
                  </a:moveTo>
                  <a:cubicBezTo>
                    <a:pt x="113" y="11383"/>
                    <a:pt x="43" y="11439"/>
                    <a:pt x="43" y="11523"/>
                  </a:cubicBezTo>
                  <a:lnTo>
                    <a:pt x="43" y="11509"/>
                  </a:lnTo>
                  <a:lnTo>
                    <a:pt x="43" y="11509"/>
                  </a:lnTo>
                  <a:cubicBezTo>
                    <a:pt x="29" y="11593"/>
                    <a:pt x="99" y="11677"/>
                    <a:pt x="197" y="11677"/>
                  </a:cubicBezTo>
                  <a:cubicBezTo>
                    <a:pt x="281" y="11677"/>
                    <a:pt x="337" y="11607"/>
                    <a:pt x="337" y="11523"/>
                  </a:cubicBezTo>
                  <a:cubicBezTo>
                    <a:pt x="337" y="11439"/>
                    <a:pt x="281" y="11383"/>
                    <a:pt x="197" y="11383"/>
                  </a:cubicBezTo>
                  <a:close/>
                  <a:moveTo>
                    <a:pt x="197" y="12251"/>
                  </a:moveTo>
                  <a:cubicBezTo>
                    <a:pt x="117" y="12251"/>
                    <a:pt x="50" y="12315"/>
                    <a:pt x="43" y="12393"/>
                  </a:cubicBezTo>
                  <a:lnTo>
                    <a:pt x="43" y="12393"/>
                  </a:lnTo>
                  <a:cubicBezTo>
                    <a:pt x="43" y="12388"/>
                    <a:pt x="43" y="12383"/>
                    <a:pt x="43" y="12377"/>
                  </a:cubicBezTo>
                  <a:lnTo>
                    <a:pt x="43" y="12405"/>
                  </a:lnTo>
                  <a:cubicBezTo>
                    <a:pt x="43" y="12401"/>
                    <a:pt x="43" y="12397"/>
                    <a:pt x="43" y="12393"/>
                  </a:cubicBezTo>
                  <a:lnTo>
                    <a:pt x="43" y="12393"/>
                  </a:lnTo>
                  <a:cubicBezTo>
                    <a:pt x="49" y="12483"/>
                    <a:pt x="104" y="12545"/>
                    <a:pt x="197" y="12545"/>
                  </a:cubicBezTo>
                  <a:cubicBezTo>
                    <a:pt x="281" y="12545"/>
                    <a:pt x="337" y="12475"/>
                    <a:pt x="337" y="12405"/>
                  </a:cubicBezTo>
                  <a:cubicBezTo>
                    <a:pt x="337" y="12321"/>
                    <a:pt x="281" y="12251"/>
                    <a:pt x="197" y="12251"/>
                  </a:cubicBezTo>
                  <a:close/>
                  <a:moveTo>
                    <a:pt x="43" y="13259"/>
                  </a:moveTo>
                  <a:lnTo>
                    <a:pt x="43" y="13273"/>
                  </a:lnTo>
                  <a:cubicBezTo>
                    <a:pt x="43" y="13271"/>
                    <a:pt x="43" y="13269"/>
                    <a:pt x="43" y="13266"/>
                  </a:cubicBezTo>
                  <a:lnTo>
                    <a:pt x="43" y="13266"/>
                  </a:lnTo>
                  <a:cubicBezTo>
                    <a:pt x="43" y="13264"/>
                    <a:pt x="43" y="13262"/>
                    <a:pt x="43" y="13259"/>
                  </a:cubicBezTo>
                  <a:close/>
                  <a:moveTo>
                    <a:pt x="197" y="13133"/>
                  </a:moveTo>
                  <a:cubicBezTo>
                    <a:pt x="115" y="13133"/>
                    <a:pt x="47" y="13186"/>
                    <a:pt x="43" y="13266"/>
                  </a:cubicBezTo>
                  <a:lnTo>
                    <a:pt x="43" y="13266"/>
                  </a:lnTo>
                  <a:cubicBezTo>
                    <a:pt x="47" y="13348"/>
                    <a:pt x="115" y="13427"/>
                    <a:pt x="197" y="13427"/>
                  </a:cubicBezTo>
                  <a:cubicBezTo>
                    <a:pt x="281" y="13427"/>
                    <a:pt x="337" y="13357"/>
                    <a:pt x="337" y="13273"/>
                  </a:cubicBezTo>
                  <a:cubicBezTo>
                    <a:pt x="337" y="13189"/>
                    <a:pt x="281" y="13133"/>
                    <a:pt x="197" y="13133"/>
                  </a:cubicBezTo>
                  <a:close/>
                  <a:moveTo>
                    <a:pt x="197" y="14001"/>
                  </a:moveTo>
                  <a:cubicBezTo>
                    <a:pt x="115" y="14001"/>
                    <a:pt x="47" y="14067"/>
                    <a:pt x="43" y="14148"/>
                  </a:cubicBezTo>
                  <a:cubicBezTo>
                    <a:pt x="43" y="14146"/>
                    <a:pt x="43" y="14144"/>
                    <a:pt x="43" y="14141"/>
                  </a:cubicBezTo>
                  <a:lnTo>
                    <a:pt x="43" y="14155"/>
                  </a:lnTo>
                  <a:cubicBezTo>
                    <a:pt x="43" y="14153"/>
                    <a:pt x="43" y="14151"/>
                    <a:pt x="43" y="14148"/>
                  </a:cubicBezTo>
                  <a:lnTo>
                    <a:pt x="43" y="14148"/>
                  </a:lnTo>
                  <a:cubicBezTo>
                    <a:pt x="47" y="14229"/>
                    <a:pt x="115" y="14295"/>
                    <a:pt x="197" y="14295"/>
                  </a:cubicBezTo>
                  <a:cubicBezTo>
                    <a:pt x="281" y="14295"/>
                    <a:pt x="337" y="14225"/>
                    <a:pt x="337" y="14155"/>
                  </a:cubicBezTo>
                  <a:cubicBezTo>
                    <a:pt x="337" y="14071"/>
                    <a:pt x="281" y="14001"/>
                    <a:pt x="197" y="14001"/>
                  </a:cubicBezTo>
                  <a:close/>
                  <a:moveTo>
                    <a:pt x="197" y="14883"/>
                  </a:moveTo>
                  <a:cubicBezTo>
                    <a:pt x="113" y="14883"/>
                    <a:pt x="43" y="14939"/>
                    <a:pt x="43" y="15023"/>
                  </a:cubicBezTo>
                  <a:cubicBezTo>
                    <a:pt x="43" y="15107"/>
                    <a:pt x="113" y="15177"/>
                    <a:pt x="197" y="15177"/>
                  </a:cubicBezTo>
                  <a:cubicBezTo>
                    <a:pt x="281" y="15177"/>
                    <a:pt x="337" y="15107"/>
                    <a:pt x="337" y="15023"/>
                  </a:cubicBezTo>
                  <a:cubicBezTo>
                    <a:pt x="337" y="14939"/>
                    <a:pt x="281" y="14883"/>
                    <a:pt x="197" y="14883"/>
                  </a:cubicBezTo>
                  <a:close/>
                  <a:moveTo>
                    <a:pt x="197" y="15751"/>
                  </a:moveTo>
                  <a:cubicBezTo>
                    <a:pt x="115" y="15751"/>
                    <a:pt x="47" y="15818"/>
                    <a:pt x="43" y="15898"/>
                  </a:cubicBezTo>
                  <a:cubicBezTo>
                    <a:pt x="43" y="15896"/>
                    <a:pt x="43" y="15894"/>
                    <a:pt x="43" y="15891"/>
                  </a:cubicBezTo>
                  <a:lnTo>
                    <a:pt x="43" y="15905"/>
                  </a:lnTo>
                  <a:cubicBezTo>
                    <a:pt x="43" y="15903"/>
                    <a:pt x="43" y="15901"/>
                    <a:pt x="43" y="15898"/>
                  </a:cubicBezTo>
                  <a:lnTo>
                    <a:pt x="43" y="15898"/>
                  </a:lnTo>
                  <a:cubicBezTo>
                    <a:pt x="47" y="15979"/>
                    <a:pt x="115" y="16045"/>
                    <a:pt x="197" y="16045"/>
                  </a:cubicBezTo>
                  <a:cubicBezTo>
                    <a:pt x="281" y="16045"/>
                    <a:pt x="337" y="15975"/>
                    <a:pt x="337" y="15905"/>
                  </a:cubicBezTo>
                  <a:cubicBezTo>
                    <a:pt x="337" y="15821"/>
                    <a:pt x="281" y="15751"/>
                    <a:pt x="197" y="15751"/>
                  </a:cubicBezTo>
                  <a:close/>
                  <a:moveTo>
                    <a:pt x="197" y="16634"/>
                  </a:moveTo>
                  <a:cubicBezTo>
                    <a:pt x="113" y="16634"/>
                    <a:pt x="43" y="16690"/>
                    <a:pt x="43" y="16774"/>
                  </a:cubicBezTo>
                  <a:cubicBezTo>
                    <a:pt x="43" y="16858"/>
                    <a:pt x="113" y="16928"/>
                    <a:pt x="197" y="16928"/>
                  </a:cubicBezTo>
                  <a:cubicBezTo>
                    <a:pt x="281" y="16928"/>
                    <a:pt x="337" y="16858"/>
                    <a:pt x="337" y="16774"/>
                  </a:cubicBezTo>
                  <a:cubicBezTo>
                    <a:pt x="337" y="16690"/>
                    <a:pt x="281" y="16634"/>
                    <a:pt x="197" y="16634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908647" y="2956112"/>
              <a:ext cx="200343" cy="182506"/>
            </a:xfrm>
            <a:custGeom>
              <a:rect b="b" l="l" r="r" t="t"/>
              <a:pathLst>
                <a:path extrusionOk="0" h="6876" w="7548">
                  <a:moveTo>
                    <a:pt x="3774" y="1"/>
                  </a:moveTo>
                  <a:cubicBezTo>
                    <a:pt x="2895" y="1"/>
                    <a:pt x="2017" y="337"/>
                    <a:pt x="1345" y="1009"/>
                  </a:cubicBezTo>
                  <a:cubicBezTo>
                    <a:pt x="0" y="2353"/>
                    <a:pt x="0" y="4523"/>
                    <a:pt x="1345" y="5867"/>
                  </a:cubicBezTo>
                  <a:cubicBezTo>
                    <a:pt x="2017" y="6539"/>
                    <a:pt x="2895" y="6875"/>
                    <a:pt x="3774" y="6875"/>
                  </a:cubicBezTo>
                  <a:cubicBezTo>
                    <a:pt x="4652" y="6875"/>
                    <a:pt x="5531" y="6539"/>
                    <a:pt x="6203" y="5867"/>
                  </a:cubicBezTo>
                  <a:cubicBezTo>
                    <a:pt x="7547" y="4523"/>
                    <a:pt x="7547" y="2353"/>
                    <a:pt x="6203" y="1009"/>
                  </a:cubicBezTo>
                  <a:cubicBezTo>
                    <a:pt x="5531" y="337"/>
                    <a:pt x="4652" y="1"/>
                    <a:pt x="3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859224" y="2929596"/>
              <a:ext cx="222612" cy="190814"/>
            </a:xfrm>
            <a:custGeom>
              <a:rect b="b" l="l" r="r" t="t"/>
              <a:pathLst>
                <a:path extrusionOk="0" h="7189" w="8387">
                  <a:moveTo>
                    <a:pt x="4789" y="300"/>
                  </a:moveTo>
                  <a:cubicBezTo>
                    <a:pt x="6609" y="300"/>
                    <a:pt x="8093" y="1770"/>
                    <a:pt x="8093" y="3590"/>
                  </a:cubicBezTo>
                  <a:cubicBezTo>
                    <a:pt x="8093" y="5573"/>
                    <a:pt x="6466" y="6894"/>
                    <a:pt x="4772" y="6894"/>
                  </a:cubicBezTo>
                  <a:cubicBezTo>
                    <a:pt x="3966" y="6894"/>
                    <a:pt x="3146" y="6596"/>
                    <a:pt x="2478" y="5928"/>
                  </a:cubicBezTo>
                  <a:cubicBezTo>
                    <a:pt x="406" y="3856"/>
                    <a:pt x="1862" y="314"/>
                    <a:pt x="4789" y="300"/>
                  </a:cubicBezTo>
                  <a:close/>
                  <a:moveTo>
                    <a:pt x="4761" y="1"/>
                  </a:moveTo>
                  <a:cubicBezTo>
                    <a:pt x="3880" y="1"/>
                    <a:pt x="2983" y="327"/>
                    <a:pt x="2254" y="1056"/>
                  </a:cubicBezTo>
                  <a:cubicBezTo>
                    <a:pt x="0" y="3324"/>
                    <a:pt x="1596" y="7188"/>
                    <a:pt x="4789" y="7188"/>
                  </a:cubicBezTo>
                  <a:cubicBezTo>
                    <a:pt x="6777" y="7174"/>
                    <a:pt x="8387" y="5578"/>
                    <a:pt x="8387" y="3590"/>
                  </a:cubicBezTo>
                  <a:cubicBezTo>
                    <a:pt x="8377" y="1430"/>
                    <a:pt x="6605" y="1"/>
                    <a:pt x="476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077722" y="3021141"/>
              <a:ext cx="1246091" cy="7830"/>
            </a:xfrm>
            <a:custGeom>
              <a:rect b="b" l="l" r="r" t="t"/>
              <a:pathLst>
                <a:path extrusionOk="0" h="295" w="46947">
                  <a:moveTo>
                    <a:pt x="1" y="1"/>
                  </a:moveTo>
                  <a:lnTo>
                    <a:pt x="1" y="295"/>
                  </a:lnTo>
                  <a:lnTo>
                    <a:pt x="46947" y="295"/>
                  </a:lnTo>
                  <a:lnTo>
                    <a:pt x="46947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2315240" y="2956112"/>
              <a:ext cx="213349" cy="182904"/>
            </a:xfrm>
            <a:custGeom>
              <a:rect b="b" l="l" r="r" t="t"/>
              <a:pathLst>
                <a:path extrusionOk="0" h="6891" w="8038">
                  <a:moveTo>
                    <a:pt x="4607" y="1"/>
                  </a:moveTo>
                  <a:cubicBezTo>
                    <a:pt x="1541" y="1"/>
                    <a:pt x="1" y="3711"/>
                    <a:pt x="2171" y="5881"/>
                  </a:cubicBezTo>
                  <a:cubicBezTo>
                    <a:pt x="2872" y="6578"/>
                    <a:pt x="3733" y="6890"/>
                    <a:pt x="4577" y="6890"/>
                  </a:cubicBezTo>
                  <a:cubicBezTo>
                    <a:pt x="6344" y="6890"/>
                    <a:pt x="8038" y="5520"/>
                    <a:pt x="8038" y="3445"/>
                  </a:cubicBezTo>
                  <a:cubicBezTo>
                    <a:pt x="8038" y="1541"/>
                    <a:pt x="6497" y="1"/>
                    <a:pt x="460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2287742" y="2929596"/>
              <a:ext cx="222638" cy="190814"/>
            </a:xfrm>
            <a:custGeom>
              <a:rect b="b" l="l" r="r" t="t"/>
              <a:pathLst>
                <a:path extrusionOk="0" h="7189" w="8388">
                  <a:moveTo>
                    <a:pt x="4803" y="300"/>
                  </a:moveTo>
                  <a:cubicBezTo>
                    <a:pt x="6609" y="314"/>
                    <a:pt x="8079" y="1770"/>
                    <a:pt x="8093" y="3590"/>
                  </a:cubicBezTo>
                  <a:cubicBezTo>
                    <a:pt x="8093" y="5580"/>
                    <a:pt x="6470" y="6897"/>
                    <a:pt x="4774" y="6897"/>
                  </a:cubicBezTo>
                  <a:cubicBezTo>
                    <a:pt x="3965" y="6897"/>
                    <a:pt x="3139" y="6597"/>
                    <a:pt x="2465" y="5928"/>
                  </a:cubicBezTo>
                  <a:cubicBezTo>
                    <a:pt x="393" y="3856"/>
                    <a:pt x="1863" y="300"/>
                    <a:pt x="4803" y="300"/>
                  </a:cubicBezTo>
                  <a:close/>
                  <a:moveTo>
                    <a:pt x="4762" y="1"/>
                  </a:moveTo>
                  <a:cubicBezTo>
                    <a:pt x="3881" y="1"/>
                    <a:pt x="2984" y="327"/>
                    <a:pt x="2255" y="1056"/>
                  </a:cubicBezTo>
                  <a:cubicBezTo>
                    <a:pt x="1" y="3324"/>
                    <a:pt x="1597" y="7188"/>
                    <a:pt x="4803" y="7188"/>
                  </a:cubicBezTo>
                  <a:cubicBezTo>
                    <a:pt x="6777" y="7174"/>
                    <a:pt x="8387" y="5578"/>
                    <a:pt x="8387" y="3590"/>
                  </a:cubicBezTo>
                  <a:cubicBezTo>
                    <a:pt x="8378" y="1430"/>
                    <a:pt x="6606" y="1"/>
                    <a:pt x="476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2506266" y="3021141"/>
              <a:ext cx="1246091" cy="7830"/>
            </a:xfrm>
            <a:custGeom>
              <a:rect b="b" l="l" r="r" t="t"/>
              <a:pathLst>
                <a:path extrusionOk="0" h="295" w="46947">
                  <a:moveTo>
                    <a:pt x="0" y="1"/>
                  </a:moveTo>
                  <a:lnTo>
                    <a:pt x="0" y="295"/>
                  </a:lnTo>
                  <a:lnTo>
                    <a:pt x="46946" y="295"/>
                  </a:lnTo>
                  <a:lnTo>
                    <a:pt x="469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767566" y="2953299"/>
              <a:ext cx="200714" cy="182692"/>
            </a:xfrm>
            <a:custGeom>
              <a:rect b="b" l="l" r="r" t="t"/>
              <a:pathLst>
                <a:path extrusionOk="0" h="6883" w="7562">
                  <a:moveTo>
                    <a:pt x="3790" y="1"/>
                  </a:moveTo>
                  <a:cubicBezTo>
                    <a:pt x="2228" y="1"/>
                    <a:pt x="807" y="1071"/>
                    <a:pt x="434" y="2655"/>
                  </a:cubicBezTo>
                  <a:cubicBezTo>
                    <a:pt x="0" y="4503"/>
                    <a:pt x="1135" y="6351"/>
                    <a:pt x="2983" y="6785"/>
                  </a:cubicBezTo>
                  <a:cubicBezTo>
                    <a:pt x="3253" y="6851"/>
                    <a:pt x="3524" y="6882"/>
                    <a:pt x="3791" y="6882"/>
                  </a:cubicBezTo>
                  <a:cubicBezTo>
                    <a:pt x="5345" y="6882"/>
                    <a:pt x="6757" y="5815"/>
                    <a:pt x="7127" y="4237"/>
                  </a:cubicBezTo>
                  <a:cubicBezTo>
                    <a:pt x="7561" y="2389"/>
                    <a:pt x="6427" y="541"/>
                    <a:pt x="4579" y="93"/>
                  </a:cubicBezTo>
                  <a:cubicBezTo>
                    <a:pt x="4315" y="31"/>
                    <a:pt x="4050" y="1"/>
                    <a:pt x="379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716286" y="2929596"/>
              <a:ext cx="222612" cy="190814"/>
            </a:xfrm>
            <a:custGeom>
              <a:rect b="b" l="l" r="r" t="t"/>
              <a:pathLst>
                <a:path extrusionOk="0" h="7189" w="8387">
                  <a:moveTo>
                    <a:pt x="4803" y="300"/>
                  </a:moveTo>
                  <a:cubicBezTo>
                    <a:pt x="6609" y="314"/>
                    <a:pt x="8079" y="1770"/>
                    <a:pt x="8093" y="3590"/>
                  </a:cubicBezTo>
                  <a:cubicBezTo>
                    <a:pt x="8093" y="5580"/>
                    <a:pt x="6469" y="6897"/>
                    <a:pt x="4773" y="6897"/>
                  </a:cubicBezTo>
                  <a:cubicBezTo>
                    <a:pt x="3964" y="6897"/>
                    <a:pt x="3138" y="6597"/>
                    <a:pt x="2464" y="5928"/>
                  </a:cubicBezTo>
                  <a:cubicBezTo>
                    <a:pt x="392" y="3856"/>
                    <a:pt x="1862" y="300"/>
                    <a:pt x="4803" y="300"/>
                  </a:cubicBezTo>
                  <a:close/>
                  <a:moveTo>
                    <a:pt x="4761" y="1"/>
                  </a:moveTo>
                  <a:cubicBezTo>
                    <a:pt x="3880" y="1"/>
                    <a:pt x="2983" y="327"/>
                    <a:pt x="2254" y="1056"/>
                  </a:cubicBezTo>
                  <a:cubicBezTo>
                    <a:pt x="0" y="3324"/>
                    <a:pt x="1596" y="7188"/>
                    <a:pt x="4803" y="7188"/>
                  </a:cubicBezTo>
                  <a:cubicBezTo>
                    <a:pt x="6777" y="7174"/>
                    <a:pt x="8387" y="5578"/>
                    <a:pt x="8387" y="3590"/>
                  </a:cubicBezTo>
                  <a:cubicBezTo>
                    <a:pt x="8378" y="1430"/>
                    <a:pt x="6605" y="1"/>
                    <a:pt x="4761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3934784" y="3021141"/>
              <a:ext cx="1246091" cy="7830"/>
            </a:xfrm>
            <a:custGeom>
              <a:rect b="b" l="l" r="r" t="t"/>
              <a:pathLst>
                <a:path extrusionOk="0" h="295" w="46947">
                  <a:moveTo>
                    <a:pt x="1" y="1"/>
                  </a:moveTo>
                  <a:lnTo>
                    <a:pt x="1" y="295"/>
                  </a:lnTo>
                  <a:lnTo>
                    <a:pt x="46947" y="295"/>
                  </a:lnTo>
                  <a:lnTo>
                    <a:pt x="46947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172673" y="2956112"/>
              <a:ext cx="213349" cy="182904"/>
            </a:xfrm>
            <a:custGeom>
              <a:rect b="b" l="l" r="r" t="t"/>
              <a:pathLst>
                <a:path extrusionOk="0" h="6891" w="8038">
                  <a:moveTo>
                    <a:pt x="4593" y="1"/>
                  </a:moveTo>
                  <a:cubicBezTo>
                    <a:pt x="1527" y="1"/>
                    <a:pt x="1" y="3711"/>
                    <a:pt x="2157" y="5881"/>
                  </a:cubicBezTo>
                  <a:cubicBezTo>
                    <a:pt x="2858" y="6578"/>
                    <a:pt x="3720" y="6890"/>
                    <a:pt x="4566" y="6890"/>
                  </a:cubicBezTo>
                  <a:cubicBezTo>
                    <a:pt x="6338" y="6890"/>
                    <a:pt x="8038" y="5520"/>
                    <a:pt x="8038" y="3445"/>
                  </a:cubicBezTo>
                  <a:cubicBezTo>
                    <a:pt x="8038" y="1541"/>
                    <a:pt x="6497" y="1"/>
                    <a:pt x="459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144803" y="2929596"/>
              <a:ext cx="222638" cy="190814"/>
            </a:xfrm>
            <a:custGeom>
              <a:rect b="b" l="l" r="r" t="t"/>
              <a:pathLst>
                <a:path extrusionOk="0" h="7189" w="8388">
                  <a:moveTo>
                    <a:pt x="4803" y="300"/>
                  </a:moveTo>
                  <a:cubicBezTo>
                    <a:pt x="6609" y="314"/>
                    <a:pt x="8079" y="1770"/>
                    <a:pt x="8093" y="3590"/>
                  </a:cubicBezTo>
                  <a:cubicBezTo>
                    <a:pt x="8093" y="5580"/>
                    <a:pt x="6470" y="6897"/>
                    <a:pt x="4778" y="6897"/>
                  </a:cubicBezTo>
                  <a:cubicBezTo>
                    <a:pt x="3971" y="6897"/>
                    <a:pt x="3148" y="6597"/>
                    <a:pt x="2479" y="5928"/>
                  </a:cubicBezTo>
                  <a:cubicBezTo>
                    <a:pt x="393" y="3856"/>
                    <a:pt x="1863" y="300"/>
                    <a:pt x="4803" y="300"/>
                  </a:cubicBezTo>
                  <a:close/>
                  <a:moveTo>
                    <a:pt x="4765" y="1"/>
                  </a:moveTo>
                  <a:cubicBezTo>
                    <a:pt x="3882" y="1"/>
                    <a:pt x="2984" y="327"/>
                    <a:pt x="2255" y="1056"/>
                  </a:cubicBezTo>
                  <a:cubicBezTo>
                    <a:pt x="1" y="3324"/>
                    <a:pt x="1611" y="7188"/>
                    <a:pt x="4803" y="7188"/>
                  </a:cubicBezTo>
                  <a:cubicBezTo>
                    <a:pt x="6777" y="7174"/>
                    <a:pt x="8388" y="5578"/>
                    <a:pt x="8388" y="3590"/>
                  </a:cubicBezTo>
                  <a:cubicBezTo>
                    <a:pt x="8388" y="1430"/>
                    <a:pt x="6612" y="1"/>
                    <a:pt x="476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363327" y="3021141"/>
              <a:ext cx="1246091" cy="7830"/>
            </a:xfrm>
            <a:custGeom>
              <a:rect b="b" l="l" r="r" t="t"/>
              <a:pathLst>
                <a:path extrusionOk="0" h="295" w="46947">
                  <a:moveTo>
                    <a:pt x="0" y="1"/>
                  </a:moveTo>
                  <a:lnTo>
                    <a:pt x="0" y="295"/>
                  </a:lnTo>
                  <a:lnTo>
                    <a:pt x="46946" y="295"/>
                  </a:lnTo>
                  <a:lnTo>
                    <a:pt x="469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6631687" y="2956112"/>
              <a:ext cx="182878" cy="182506"/>
            </a:xfrm>
            <a:custGeom>
              <a:rect b="b" l="l" r="r" t="t"/>
              <a:pathLst>
                <a:path extrusionOk="0" h="6876" w="6890">
                  <a:moveTo>
                    <a:pt x="3445" y="1"/>
                  </a:moveTo>
                  <a:cubicBezTo>
                    <a:pt x="1541" y="1"/>
                    <a:pt x="1" y="1541"/>
                    <a:pt x="1" y="3445"/>
                  </a:cubicBezTo>
                  <a:cubicBezTo>
                    <a:pt x="1" y="5335"/>
                    <a:pt x="1541" y="6875"/>
                    <a:pt x="3445" y="6875"/>
                  </a:cubicBezTo>
                  <a:cubicBezTo>
                    <a:pt x="5349" y="6875"/>
                    <a:pt x="6889" y="5335"/>
                    <a:pt x="6889" y="3445"/>
                  </a:cubicBezTo>
                  <a:cubicBezTo>
                    <a:pt x="6889" y="1541"/>
                    <a:pt x="5349" y="1"/>
                    <a:pt x="344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6573347" y="2929596"/>
              <a:ext cx="222638" cy="190814"/>
            </a:xfrm>
            <a:custGeom>
              <a:rect b="b" l="l" r="r" t="t"/>
              <a:pathLst>
                <a:path extrusionOk="0" h="7189" w="8388">
                  <a:moveTo>
                    <a:pt x="4803" y="300"/>
                  </a:moveTo>
                  <a:cubicBezTo>
                    <a:pt x="6609" y="314"/>
                    <a:pt x="8079" y="1770"/>
                    <a:pt x="8093" y="3590"/>
                  </a:cubicBezTo>
                  <a:cubicBezTo>
                    <a:pt x="8093" y="5580"/>
                    <a:pt x="6469" y="6897"/>
                    <a:pt x="4778" y="6897"/>
                  </a:cubicBezTo>
                  <a:cubicBezTo>
                    <a:pt x="3971" y="6897"/>
                    <a:pt x="3148" y="6597"/>
                    <a:pt x="2479" y="5928"/>
                  </a:cubicBezTo>
                  <a:cubicBezTo>
                    <a:pt x="392" y="3856"/>
                    <a:pt x="1862" y="300"/>
                    <a:pt x="4803" y="300"/>
                  </a:cubicBezTo>
                  <a:close/>
                  <a:moveTo>
                    <a:pt x="4773" y="1"/>
                  </a:moveTo>
                  <a:cubicBezTo>
                    <a:pt x="3893" y="1"/>
                    <a:pt x="2997" y="327"/>
                    <a:pt x="2269" y="1056"/>
                  </a:cubicBezTo>
                  <a:cubicBezTo>
                    <a:pt x="0" y="3324"/>
                    <a:pt x="1596" y="7188"/>
                    <a:pt x="4803" y="7188"/>
                  </a:cubicBezTo>
                  <a:cubicBezTo>
                    <a:pt x="6777" y="7174"/>
                    <a:pt x="8387" y="5578"/>
                    <a:pt x="8387" y="3604"/>
                  </a:cubicBezTo>
                  <a:cubicBezTo>
                    <a:pt x="8387" y="1434"/>
                    <a:pt x="6616" y="1"/>
                    <a:pt x="477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6791871" y="3021141"/>
              <a:ext cx="1246064" cy="7830"/>
            </a:xfrm>
            <a:custGeom>
              <a:rect b="b" l="l" r="r" t="t"/>
              <a:pathLst>
                <a:path extrusionOk="0" h="295" w="46946">
                  <a:moveTo>
                    <a:pt x="0" y="1"/>
                  </a:moveTo>
                  <a:lnTo>
                    <a:pt x="0" y="295"/>
                  </a:lnTo>
                  <a:lnTo>
                    <a:pt x="46946" y="295"/>
                  </a:lnTo>
                  <a:lnTo>
                    <a:pt x="469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8029734" y="2956112"/>
              <a:ext cx="213349" cy="182904"/>
            </a:xfrm>
            <a:custGeom>
              <a:rect b="b" l="l" r="r" t="t"/>
              <a:pathLst>
                <a:path extrusionOk="0" h="6891" w="8038">
                  <a:moveTo>
                    <a:pt x="4593" y="1"/>
                  </a:moveTo>
                  <a:cubicBezTo>
                    <a:pt x="1527" y="1"/>
                    <a:pt x="1" y="3711"/>
                    <a:pt x="2171" y="5881"/>
                  </a:cubicBezTo>
                  <a:cubicBezTo>
                    <a:pt x="2868" y="6578"/>
                    <a:pt x="3727" y="6890"/>
                    <a:pt x="4571" y="6890"/>
                  </a:cubicBezTo>
                  <a:cubicBezTo>
                    <a:pt x="6338" y="6890"/>
                    <a:pt x="8038" y="5520"/>
                    <a:pt x="8038" y="3445"/>
                  </a:cubicBezTo>
                  <a:cubicBezTo>
                    <a:pt x="8038" y="1541"/>
                    <a:pt x="6497" y="1"/>
                    <a:pt x="459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A2E4E8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8001864" y="2929596"/>
              <a:ext cx="222638" cy="190814"/>
            </a:xfrm>
            <a:custGeom>
              <a:rect b="b" l="l" r="r" t="t"/>
              <a:pathLst>
                <a:path extrusionOk="0" h="7189" w="8388">
                  <a:moveTo>
                    <a:pt x="4803" y="300"/>
                  </a:moveTo>
                  <a:cubicBezTo>
                    <a:pt x="6609" y="314"/>
                    <a:pt x="8094" y="1770"/>
                    <a:pt x="8094" y="3590"/>
                  </a:cubicBezTo>
                  <a:cubicBezTo>
                    <a:pt x="8094" y="5580"/>
                    <a:pt x="6470" y="6897"/>
                    <a:pt x="4778" y="6897"/>
                  </a:cubicBezTo>
                  <a:cubicBezTo>
                    <a:pt x="3971" y="6897"/>
                    <a:pt x="3148" y="6597"/>
                    <a:pt x="2479" y="5928"/>
                  </a:cubicBezTo>
                  <a:cubicBezTo>
                    <a:pt x="393" y="3856"/>
                    <a:pt x="1863" y="300"/>
                    <a:pt x="4803" y="300"/>
                  </a:cubicBezTo>
                  <a:close/>
                  <a:moveTo>
                    <a:pt x="4774" y="1"/>
                  </a:moveTo>
                  <a:cubicBezTo>
                    <a:pt x="3894" y="1"/>
                    <a:pt x="2997" y="327"/>
                    <a:pt x="2269" y="1056"/>
                  </a:cubicBezTo>
                  <a:cubicBezTo>
                    <a:pt x="1" y="3324"/>
                    <a:pt x="1611" y="7188"/>
                    <a:pt x="4803" y="7188"/>
                  </a:cubicBezTo>
                  <a:cubicBezTo>
                    <a:pt x="6777" y="7188"/>
                    <a:pt x="8388" y="5578"/>
                    <a:pt x="8388" y="3604"/>
                  </a:cubicBezTo>
                  <a:cubicBezTo>
                    <a:pt x="8388" y="1434"/>
                    <a:pt x="6617" y="1"/>
                    <a:pt x="4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799398" y="2136875"/>
              <a:ext cx="446710" cy="406976"/>
            </a:xfrm>
            <a:custGeom>
              <a:rect b="b" l="l" r="r" t="t"/>
              <a:pathLst>
                <a:path extrusionOk="0" h="15333" w="16830">
                  <a:moveTo>
                    <a:pt x="8409" y="1"/>
                  </a:moveTo>
                  <a:cubicBezTo>
                    <a:pt x="6448" y="1"/>
                    <a:pt x="4487" y="750"/>
                    <a:pt x="2996" y="2248"/>
                  </a:cubicBezTo>
                  <a:cubicBezTo>
                    <a:pt x="0" y="5230"/>
                    <a:pt x="0" y="10089"/>
                    <a:pt x="2996" y="13085"/>
                  </a:cubicBezTo>
                  <a:cubicBezTo>
                    <a:pt x="4487" y="14583"/>
                    <a:pt x="6448" y="15332"/>
                    <a:pt x="8409" y="15332"/>
                  </a:cubicBezTo>
                  <a:cubicBezTo>
                    <a:pt x="10371" y="15332"/>
                    <a:pt x="12335" y="14583"/>
                    <a:pt x="13833" y="13085"/>
                  </a:cubicBezTo>
                  <a:cubicBezTo>
                    <a:pt x="16829" y="10089"/>
                    <a:pt x="16829" y="5230"/>
                    <a:pt x="13833" y="2248"/>
                  </a:cubicBezTo>
                  <a:cubicBezTo>
                    <a:pt x="12335" y="750"/>
                    <a:pt x="10371" y="1"/>
                    <a:pt x="840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7928288" y="3611450"/>
              <a:ext cx="446339" cy="406976"/>
            </a:xfrm>
            <a:custGeom>
              <a:rect b="b" l="l" r="r" t="t"/>
              <a:pathLst>
                <a:path extrusionOk="0" h="15333" w="16816">
                  <a:moveTo>
                    <a:pt x="8408" y="1"/>
                  </a:moveTo>
                  <a:cubicBezTo>
                    <a:pt x="6445" y="1"/>
                    <a:pt x="4481" y="750"/>
                    <a:pt x="2983" y="2248"/>
                  </a:cubicBezTo>
                  <a:cubicBezTo>
                    <a:pt x="1" y="5244"/>
                    <a:pt x="1" y="10089"/>
                    <a:pt x="2983" y="13085"/>
                  </a:cubicBezTo>
                  <a:cubicBezTo>
                    <a:pt x="4481" y="14583"/>
                    <a:pt x="6445" y="15332"/>
                    <a:pt x="8408" y="15332"/>
                  </a:cubicBezTo>
                  <a:cubicBezTo>
                    <a:pt x="10372" y="15332"/>
                    <a:pt x="12336" y="14583"/>
                    <a:pt x="13834" y="13085"/>
                  </a:cubicBezTo>
                  <a:cubicBezTo>
                    <a:pt x="16816" y="10089"/>
                    <a:pt x="16816" y="5244"/>
                    <a:pt x="13834" y="2248"/>
                  </a:cubicBezTo>
                  <a:cubicBezTo>
                    <a:pt x="12336" y="750"/>
                    <a:pt x="10372" y="1"/>
                    <a:pt x="840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A2E4E8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6542950" y="2137087"/>
              <a:ext cx="459345" cy="407003"/>
            </a:xfrm>
            <a:custGeom>
              <a:rect b="b" l="l" r="r" t="t"/>
              <a:pathLst>
                <a:path extrusionOk="0" h="15334" w="17306">
                  <a:moveTo>
                    <a:pt x="8647" y="0"/>
                  </a:moveTo>
                  <a:cubicBezTo>
                    <a:pt x="7016" y="0"/>
                    <a:pt x="5372" y="520"/>
                    <a:pt x="3976" y="1596"/>
                  </a:cubicBezTo>
                  <a:cubicBezTo>
                    <a:pt x="630" y="4172"/>
                    <a:pt x="0" y="8989"/>
                    <a:pt x="2576" y="12335"/>
                  </a:cubicBezTo>
                  <a:cubicBezTo>
                    <a:pt x="4085" y="14302"/>
                    <a:pt x="6361" y="15334"/>
                    <a:pt x="8661" y="15334"/>
                  </a:cubicBezTo>
                  <a:cubicBezTo>
                    <a:pt x="10289" y="15334"/>
                    <a:pt x="11928" y="14817"/>
                    <a:pt x="13315" y="13749"/>
                  </a:cubicBezTo>
                  <a:cubicBezTo>
                    <a:pt x="16676" y="11159"/>
                    <a:pt x="17306" y="6356"/>
                    <a:pt x="14729" y="2996"/>
                  </a:cubicBezTo>
                  <a:cubicBezTo>
                    <a:pt x="13215" y="1031"/>
                    <a:pt x="10944" y="0"/>
                    <a:pt x="8647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3643825" y="2136875"/>
              <a:ext cx="446339" cy="406976"/>
            </a:xfrm>
            <a:custGeom>
              <a:rect b="b" l="l" r="r" t="t"/>
              <a:pathLst>
                <a:path extrusionOk="0" h="15333" w="16816">
                  <a:moveTo>
                    <a:pt x="8408" y="1"/>
                  </a:moveTo>
                  <a:cubicBezTo>
                    <a:pt x="6444" y="1"/>
                    <a:pt x="4480" y="750"/>
                    <a:pt x="2982" y="2248"/>
                  </a:cubicBezTo>
                  <a:cubicBezTo>
                    <a:pt x="0" y="5230"/>
                    <a:pt x="0" y="10089"/>
                    <a:pt x="2982" y="13085"/>
                  </a:cubicBezTo>
                  <a:cubicBezTo>
                    <a:pt x="4480" y="14583"/>
                    <a:pt x="6444" y="15332"/>
                    <a:pt x="8408" y="15332"/>
                  </a:cubicBezTo>
                  <a:cubicBezTo>
                    <a:pt x="10371" y="15332"/>
                    <a:pt x="12335" y="14583"/>
                    <a:pt x="13833" y="13085"/>
                  </a:cubicBezTo>
                  <a:cubicBezTo>
                    <a:pt x="16815" y="10089"/>
                    <a:pt x="16815" y="5230"/>
                    <a:pt x="13833" y="2248"/>
                  </a:cubicBezTo>
                  <a:cubicBezTo>
                    <a:pt x="12335" y="750"/>
                    <a:pt x="10371" y="1"/>
                    <a:pt x="840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071970" y="3611450"/>
              <a:ext cx="446710" cy="406976"/>
            </a:xfrm>
            <a:custGeom>
              <a:rect b="b" l="l" r="r" t="t"/>
              <a:pathLst>
                <a:path extrusionOk="0" h="15333" w="16830">
                  <a:moveTo>
                    <a:pt x="8415" y="1"/>
                  </a:moveTo>
                  <a:cubicBezTo>
                    <a:pt x="6455" y="1"/>
                    <a:pt x="4495" y="750"/>
                    <a:pt x="2997" y="2248"/>
                  </a:cubicBezTo>
                  <a:cubicBezTo>
                    <a:pt x="1" y="5244"/>
                    <a:pt x="1" y="10089"/>
                    <a:pt x="2997" y="13085"/>
                  </a:cubicBezTo>
                  <a:cubicBezTo>
                    <a:pt x="4495" y="14583"/>
                    <a:pt x="6455" y="15332"/>
                    <a:pt x="8415" y="15332"/>
                  </a:cubicBezTo>
                  <a:cubicBezTo>
                    <a:pt x="10375" y="15332"/>
                    <a:pt x="12336" y="14583"/>
                    <a:pt x="13834" y="13085"/>
                  </a:cubicBezTo>
                  <a:cubicBezTo>
                    <a:pt x="16830" y="10089"/>
                    <a:pt x="16830" y="5244"/>
                    <a:pt x="13834" y="2248"/>
                  </a:cubicBezTo>
                  <a:cubicBezTo>
                    <a:pt x="12336" y="750"/>
                    <a:pt x="10375" y="1"/>
                    <a:pt x="841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2218625" y="3611636"/>
              <a:ext cx="422928" cy="406737"/>
            </a:xfrm>
            <a:custGeom>
              <a:rect b="b" l="l" r="r" t="t"/>
              <a:pathLst>
                <a:path extrusionOk="0" h="15324" w="15934">
                  <a:moveTo>
                    <a:pt x="8275" y="1"/>
                  </a:moveTo>
                  <a:cubicBezTo>
                    <a:pt x="5167" y="1"/>
                    <a:pt x="2381" y="1863"/>
                    <a:pt x="1191" y="4733"/>
                  </a:cubicBezTo>
                  <a:cubicBezTo>
                    <a:pt x="1" y="7590"/>
                    <a:pt x="659" y="10880"/>
                    <a:pt x="2857" y="13078"/>
                  </a:cubicBezTo>
                  <a:cubicBezTo>
                    <a:pt x="4318" y="14548"/>
                    <a:pt x="6280" y="15323"/>
                    <a:pt x="8274" y="15323"/>
                  </a:cubicBezTo>
                  <a:cubicBezTo>
                    <a:pt x="9261" y="15323"/>
                    <a:pt x="10256" y="15134"/>
                    <a:pt x="11201" y="14744"/>
                  </a:cubicBezTo>
                  <a:cubicBezTo>
                    <a:pt x="14072" y="13554"/>
                    <a:pt x="15934" y="10754"/>
                    <a:pt x="15934" y="7660"/>
                  </a:cubicBezTo>
                  <a:cubicBezTo>
                    <a:pt x="15934" y="3431"/>
                    <a:pt x="12504" y="1"/>
                    <a:pt x="827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3616075" y="2100625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6521325" y="2105263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789675" y="2101063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2197600" y="3576188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047713" y="3589025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7918788" y="3589038"/>
              <a:ext cx="423000" cy="423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3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139" name="Google Shape;1139;p33"/>
          <p:cNvSpPr/>
          <p:nvPr/>
        </p:nvSpPr>
        <p:spPr>
          <a:xfrm>
            <a:off x="4530362" y="1582157"/>
            <a:ext cx="92733" cy="3225"/>
          </a:xfrm>
          <a:custGeom>
            <a:rect b="b" l="l" r="r" t="t"/>
            <a:pathLst>
              <a:path extrusionOk="0" fill="none" h="20" w="575">
                <a:moveTo>
                  <a:pt x="0" y="13"/>
                </a:moveTo>
                <a:cubicBezTo>
                  <a:pt x="191" y="20"/>
                  <a:pt x="384" y="15"/>
                  <a:pt x="575" y="1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3"/>
          <p:cNvSpPr/>
          <p:nvPr/>
        </p:nvSpPr>
        <p:spPr>
          <a:xfrm>
            <a:off x="4540361" y="1497650"/>
            <a:ext cx="104667" cy="31287"/>
          </a:xfrm>
          <a:custGeom>
            <a:rect b="b" l="l" r="r" t="t"/>
            <a:pathLst>
              <a:path extrusionOk="0" fill="none" h="194" w="649">
                <a:moveTo>
                  <a:pt x="5" y="194"/>
                </a:moveTo>
                <a:cubicBezTo>
                  <a:pt x="12" y="146"/>
                  <a:pt x="10" y="96"/>
                  <a:pt x="0" y="46"/>
                </a:cubicBezTo>
                <a:cubicBezTo>
                  <a:pt x="167" y="1"/>
                  <a:pt x="344" y="48"/>
                  <a:pt x="515" y="34"/>
                </a:cubicBezTo>
                <a:cubicBezTo>
                  <a:pt x="558" y="25"/>
                  <a:pt x="603" y="25"/>
                  <a:pt x="649" y="29"/>
                </a:cubicBezTo>
                <a:cubicBezTo>
                  <a:pt x="641" y="70"/>
                  <a:pt x="639" y="110"/>
                  <a:pt x="644" y="148"/>
                </a:cubicBezTo>
                <a:cubicBezTo>
                  <a:pt x="644" y="153"/>
                  <a:pt x="644" y="156"/>
                  <a:pt x="641" y="158"/>
                </a:cubicBezTo>
                <a:cubicBezTo>
                  <a:pt x="637" y="158"/>
                  <a:pt x="639" y="151"/>
                  <a:pt x="641" y="153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3"/>
          <p:cNvSpPr/>
          <p:nvPr/>
        </p:nvSpPr>
        <p:spPr>
          <a:xfrm>
            <a:off x="7131867" y="1518777"/>
            <a:ext cx="15966" cy="19837"/>
          </a:xfrm>
          <a:custGeom>
            <a:rect b="b" l="l" r="r" t="t"/>
            <a:pathLst>
              <a:path extrusionOk="0" fill="none" h="123" w="99">
                <a:moveTo>
                  <a:pt x="1" y="1"/>
                </a:moveTo>
                <a:cubicBezTo>
                  <a:pt x="24" y="48"/>
                  <a:pt x="58" y="89"/>
                  <a:pt x="98" y="122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3"/>
          <p:cNvSpPr/>
          <p:nvPr/>
        </p:nvSpPr>
        <p:spPr>
          <a:xfrm>
            <a:off x="7282496" y="1518454"/>
            <a:ext cx="19030" cy="19030"/>
          </a:xfrm>
          <a:custGeom>
            <a:rect b="b" l="l" r="r" t="t"/>
            <a:pathLst>
              <a:path extrusionOk="0" fill="none" h="118" w="118">
                <a:moveTo>
                  <a:pt x="1" y="117"/>
                </a:moveTo>
                <a:lnTo>
                  <a:pt x="117" y="0"/>
                </a:ln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3"/>
          <p:cNvSpPr/>
          <p:nvPr/>
        </p:nvSpPr>
        <p:spPr>
          <a:xfrm>
            <a:off x="7098806" y="1539904"/>
            <a:ext cx="22417" cy="7096"/>
          </a:xfrm>
          <a:custGeom>
            <a:rect b="b" l="l" r="r" t="t"/>
            <a:pathLst>
              <a:path extrusionOk="0" fill="none" h="44" w="139">
                <a:moveTo>
                  <a:pt x="139" y="44"/>
                </a:moveTo>
                <a:lnTo>
                  <a:pt x="1" y="1"/>
                </a:ln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3"/>
          <p:cNvSpPr/>
          <p:nvPr/>
        </p:nvSpPr>
        <p:spPr>
          <a:xfrm>
            <a:off x="7257176" y="1490070"/>
            <a:ext cx="9031" cy="24353"/>
          </a:xfrm>
          <a:custGeom>
            <a:rect b="b" l="l" r="r" t="t"/>
            <a:pathLst>
              <a:path extrusionOk="0" fill="none" h="151" w="56">
                <a:moveTo>
                  <a:pt x="0" y="150"/>
                </a:moveTo>
                <a:cubicBezTo>
                  <a:pt x="19" y="100"/>
                  <a:pt x="39" y="50"/>
                  <a:pt x="55" y="0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3161310" y="1553773"/>
            <a:ext cx="15644" cy="3225"/>
          </a:xfrm>
          <a:custGeom>
            <a:rect b="b" l="l" r="r" t="t"/>
            <a:pathLst>
              <a:path extrusionOk="0" fill="none" h="20" w="97">
                <a:moveTo>
                  <a:pt x="1" y="3"/>
                </a:moveTo>
                <a:cubicBezTo>
                  <a:pt x="32" y="1"/>
                  <a:pt x="65" y="5"/>
                  <a:pt x="96" y="20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3210499" y="1510390"/>
            <a:ext cx="6451" cy="11289"/>
          </a:xfrm>
          <a:custGeom>
            <a:rect b="b" l="l" r="r" t="t"/>
            <a:pathLst>
              <a:path extrusionOk="0" fill="none" h="70" w="40">
                <a:moveTo>
                  <a:pt x="1" y="0"/>
                </a:moveTo>
                <a:cubicBezTo>
                  <a:pt x="15" y="22"/>
                  <a:pt x="30" y="46"/>
                  <a:pt x="39" y="69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3280169" y="1492328"/>
            <a:ext cx="1613" cy="14031"/>
          </a:xfrm>
          <a:custGeom>
            <a:rect b="b" l="l" r="r" t="t"/>
            <a:pathLst>
              <a:path extrusionOk="0" fill="none" h="87" w="10">
                <a:moveTo>
                  <a:pt x="3" y="0"/>
                </a:moveTo>
                <a:cubicBezTo>
                  <a:pt x="0" y="29"/>
                  <a:pt x="3" y="58"/>
                  <a:pt x="10" y="86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3344356" y="1492328"/>
            <a:ext cx="4677" cy="16611"/>
          </a:xfrm>
          <a:custGeom>
            <a:rect b="b" l="l" r="r" t="t"/>
            <a:pathLst>
              <a:path extrusionOk="0" fill="none" h="103" w="29">
                <a:moveTo>
                  <a:pt x="29" y="0"/>
                </a:moveTo>
                <a:cubicBezTo>
                  <a:pt x="19" y="34"/>
                  <a:pt x="10" y="67"/>
                  <a:pt x="0" y="103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3402737" y="1522647"/>
            <a:ext cx="11289" cy="15482"/>
          </a:xfrm>
          <a:custGeom>
            <a:rect b="b" l="l" r="r" t="t"/>
            <a:pathLst>
              <a:path extrusionOk="0" fill="none" h="96" w="70">
                <a:moveTo>
                  <a:pt x="70" y="1"/>
                </a:moveTo>
                <a:cubicBezTo>
                  <a:pt x="53" y="36"/>
                  <a:pt x="29" y="70"/>
                  <a:pt x="1" y="96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3436604" y="1578770"/>
            <a:ext cx="20159" cy="8548"/>
          </a:xfrm>
          <a:custGeom>
            <a:rect b="b" l="l" r="r" t="t"/>
            <a:pathLst>
              <a:path extrusionOk="0" fill="none" h="53" w="125">
                <a:moveTo>
                  <a:pt x="124" y="0"/>
                </a:moveTo>
                <a:cubicBezTo>
                  <a:pt x="81" y="12"/>
                  <a:pt x="38" y="29"/>
                  <a:pt x="0" y="53"/>
                </a:cubicBezTo>
              </a:path>
            </a:pathLst>
          </a:custGeom>
          <a:noFill/>
          <a:ln cap="rnd" cmpd="sng" w="1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995225" y="1417600"/>
            <a:ext cx="1553938" cy="920182"/>
          </a:xfrm>
          <a:custGeom>
            <a:rect b="b" l="l" r="r" t="t"/>
            <a:pathLst>
              <a:path extrusionOk="0" h="31153" w="52352">
                <a:moveTo>
                  <a:pt x="1" y="0"/>
                </a:moveTo>
                <a:lnTo>
                  <a:pt x="1" y="23354"/>
                </a:lnTo>
                <a:lnTo>
                  <a:pt x="309" y="23354"/>
                </a:lnTo>
                <a:lnTo>
                  <a:pt x="309" y="294"/>
                </a:lnTo>
                <a:lnTo>
                  <a:pt x="52057" y="294"/>
                </a:lnTo>
                <a:lnTo>
                  <a:pt x="52057" y="30858"/>
                </a:lnTo>
                <a:lnTo>
                  <a:pt x="7813" y="30858"/>
                </a:lnTo>
                <a:lnTo>
                  <a:pt x="7813" y="31153"/>
                </a:lnTo>
                <a:lnTo>
                  <a:pt x="52351" y="31153"/>
                </a:lnTo>
                <a:lnTo>
                  <a:pt x="52351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601202" y="3770700"/>
            <a:ext cx="1555224" cy="920182"/>
          </a:xfrm>
          <a:custGeom>
            <a:rect b="b" l="l" r="r" t="t"/>
            <a:pathLst>
              <a:path extrusionOk="0" h="31153" w="52338">
                <a:moveTo>
                  <a:pt x="1" y="0"/>
                </a:moveTo>
                <a:lnTo>
                  <a:pt x="1" y="31153"/>
                </a:lnTo>
                <a:lnTo>
                  <a:pt x="52337" y="31153"/>
                </a:lnTo>
                <a:lnTo>
                  <a:pt x="52337" y="7813"/>
                </a:lnTo>
                <a:lnTo>
                  <a:pt x="52043" y="7813"/>
                </a:lnTo>
                <a:lnTo>
                  <a:pt x="52043" y="30859"/>
                </a:lnTo>
                <a:lnTo>
                  <a:pt x="295" y="30859"/>
                </a:lnTo>
                <a:lnTo>
                  <a:pt x="295" y="294"/>
                </a:lnTo>
                <a:lnTo>
                  <a:pt x="44525" y="294"/>
                </a:lnTo>
                <a:lnTo>
                  <a:pt x="44525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5968435" y="1417600"/>
            <a:ext cx="1553909" cy="920182"/>
          </a:xfrm>
          <a:custGeom>
            <a:rect b="b" l="l" r="r" t="t"/>
            <a:pathLst>
              <a:path extrusionOk="0" h="31153" w="52351">
                <a:moveTo>
                  <a:pt x="1" y="0"/>
                </a:moveTo>
                <a:lnTo>
                  <a:pt x="1" y="31153"/>
                </a:lnTo>
                <a:lnTo>
                  <a:pt x="18510" y="31153"/>
                </a:lnTo>
                <a:lnTo>
                  <a:pt x="18510" y="30858"/>
                </a:lnTo>
                <a:lnTo>
                  <a:pt x="295" y="30858"/>
                </a:lnTo>
                <a:lnTo>
                  <a:pt x="295" y="294"/>
                </a:lnTo>
                <a:lnTo>
                  <a:pt x="52043" y="294"/>
                </a:lnTo>
                <a:lnTo>
                  <a:pt x="52043" y="30858"/>
                </a:lnTo>
                <a:lnTo>
                  <a:pt x="33841" y="30858"/>
                </a:lnTo>
                <a:lnTo>
                  <a:pt x="33841" y="31153"/>
                </a:lnTo>
                <a:lnTo>
                  <a:pt x="52351" y="31153"/>
                </a:lnTo>
                <a:lnTo>
                  <a:pt x="52351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3"/>
          <p:cNvSpPr/>
          <p:nvPr/>
        </p:nvSpPr>
        <p:spPr>
          <a:xfrm>
            <a:off x="3071301" y="1417600"/>
            <a:ext cx="1553493" cy="920182"/>
          </a:xfrm>
          <a:custGeom>
            <a:rect b="b" l="l" r="r" t="t"/>
            <a:pathLst>
              <a:path extrusionOk="0" h="31153" w="52337">
                <a:moveTo>
                  <a:pt x="0" y="0"/>
                </a:moveTo>
                <a:lnTo>
                  <a:pt x="0" y="31153"/>
                </a:lnTo>
                <a:lnTo>
                  <a:pt x="18496" y="31153"/>
                </a:lnTo>
                <a:lnTo>
                  <a:pt x="18496" y="30858"/>
                </a:lnTo>
                <a:lnTo>
                  <a:pt x="295" y="30858"/>
                </a:lnTo>
                <a:lnTo>
                  <a:pt x="295" y="294"/>
                </a:lnTo>
                <a:lnTo>
                  <a:pt x="52043" y="294"/>
                </a:lnTo>
                <a:lnTo>
                  <a:pt x="52043" y="30858"/>
                </a:lnTo>
                <a:lnTo>
                  <a:pt x="33827" y="30858"/>
                </a:lnTo>
                <a:lnTo>
                  <a:pt x="33827" y="31153"/>
                </a:lnTo>
                <a:lnTo>
                  <a:pt x="52337" y="31153"/>
                </a:lnTo>
                <a:lnTo>
                  <a:pt x="5233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3"/>
          <p:cNvSpPr/>
          <p:nvPr/>
        </p:nvSpPr>
        <p:spPr>
          <a:xfrm>
            <a:off x="4492098" y="3770700"/>
            <a:ext cx="1555194" cy="920182"/>
          </a:xfrm>
          <a:custGeom>
            <a:rect b="b" l="l" r="r" t="t"/>
            <a:pathLst>
              <a:path extrusionOk="0" h="31153" w="52337">
                <a:moveTo>
                  <a:pt x="0" y="0"/>
                </a:moveTo>
                <a:lnTo>
                  <a:pt x="0" y="31153"/>
                </a:lnTo>
                <a:lnTo>
                  <a:pt x="52336" y="31153"/>
                </a:lnTo>
                <a:lnTo>
                  <a:pt x="52336" y="0"/>
                </a:lnTo>
                <a:lnTo>
                  <a:pt x="33841" y="0"/>
                </a:lnTo>
                <a:lnTo>
                  <a:pt x="33841" y="294"/>
                </a:lnTo>
                <a:lnTo>
                  <a:pt x="52042" y="294"/>
                </a:lnTo>
                <a:lnTo>
                  <a:pt x="52042" y="30859"/>
                </a:lnTo>
                <a:lnTo>
                  <a:pt x="294" y="30859"/>
                </a:lnTo>
                <a:lnTo>
                  <a:pt x="294" y="294"/>
                </a:lnTo>
                <a:lnTo>
                  <a:pt x="18510" y="294"/>
                </a:lnTo>
                <a:lnTo>
                  <a:pt x="1851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3"/>
          <p:cNvSpPr/>
          <p:nvPr/>
        </p:nvSpPr>
        <p:spPr>
          <a:xfrm>
            <a:off x="1636700" y="3770700"/>
            <a:ext cx="1555224" cy="920182"/>
          </a:xfrm>
          <a:custGeom>
            <a:rect b="b" l="l" r="r" t="t"/>
            <a:pathLst>
              <a:path extrusionOk="0" h="31153" w="52338">
                <a:moveTo>
                  <a:pt x="1" y="0"/>
                </a:moveTo>
                <a:lnTo>
                  <a:pt x="1" y="31153"/>
                </a:lnTo>
                <a:lnTo>
                  <a:pt x="52337" y="31153"/>
                </a:lnTo>
                <a:lnTo>
                  <a:pt x="52337" y="0"/>
                </a:lnTo>
                <a:lnTo>
                  <a:pt x="33828" y="0"/>
                </a:lnTo>
                <a:lnTo>
                  <a:pt x="33828" y="294"/>
                </a:lnTo>
                <a:lnTo>
                  <a:pt x="52043" y="294"/>
                </a:lnTo>
                <a:lnTo>
                  <a:pt x="52043" y="30859"/>
                </a:lnTo>
                <a:lnTo>
                  <a:pt x="295" y="30859"/>
                </a:lnTo>
                <a:lnTo>
                  <a:pt x="295" y="294"/>
                </a:lnTo>
                <a:lnTo>
                  <a:pt x="18511" y="294"/>
                </a:lnTo>
                <a:lnTo>
                  <a:pt x="18511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3"/>
          <p:cNvSpPr/>
          <p:nvPr/>
        </p:nvSpPr>
        <p:spPr>
          <a:xfrm>
            <a:off x="1085525" y="2519602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3"/>
          <p:cNvSpPr/>
          <p:nvPr/>
        </p:nvSpPr>
        <p:spPr>
          <a:xfrm>
            <a:off x="917193" y="2194312"/>
            <a:ext cx="164643" cy="244908"/>
          </a:xfrm>
          <a:custGeom>
            <a:rect b="b" l="l" r="r" t="t"/>
            <a:pathLst>
              <a:path extrusionOk="0" h="9227" w="6203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33"/>
          <p:cNvGrpSpPr/>
          <p:nvPr/>
        </p:nvGrpSpPr>
        <p:grpSpPr>
          <a:xfrm>
            <a:off x="5160038" y="3680408"/>
            <a:ext cx="243448" cy="240820"/>
            <a:chOff x="5160038" y="3680408"/>
            <a:chExt cx="243448" cy="240820"/>
          </a:xfrm>
        </p:grpSpPr>
        <p:sp>
          <p:nvSpPr>
            <p:cNvPr id="1160" name="Google Shape;1160;p33"/>
            <p:cNvSpPr/>
            <p:nvPr/>
          </p:nvSpPr>
          <p:spPr>
            <a:xfrm>
              <a:off x="5160038" y="3680408"/>
              <a:ext cx="143860" cy="144205"/>
            </a:xfrm>
            <a:custGeom>
              <a:rect b="b" l="l" r="r" t="t"/>
              <a:pathLst>
                <a:path extrusionOk="0" h="5433" w="542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5284178" y="3754355"/>
              <a:ext cx="119309" cy="118937"/>
            </a:xfrm>
            <a:custGeom>
              <a:rect b="b" l="l" r="r" t="t"/>
              <a:pathLst>
                <a:path extrusionOk="0" h="4481" w="4495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207603" y="3825303"/>
              <a:ext cx="95925" cy="95925"/>
            </a:xfrm>
            <a:custGeom>
              <a:rect b="b" l="l" r="r" t="t"/>
              <a:pathLst>
                <a:path extrusionOk="0" h="3614" w="3614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3"/>
          <p:cNvSpPr/>
          <p:nvPr/>
        </p:nvSpPr>
        <p:spPr>
          <a:xfrm>
            <a:off x="2328617" y="3666260"/>
            <a:ext cx="172102" cy="250508"/>
          </a:xfrm>
          <a:custGeom>
            <a:rect b="b" l="l" r="r" t="t"/>
            <a:pathLst>
              <a:path extrusionOk="0" h="9438" w="6484">
                <a:moveTo>
                  <a:pt x="3291" y="1961"/>
                </a:moveTo>
                <a:cubicBezTo>
                  <a:pt x="3347" y="1961"/>
                  <a:pt x="3389" y="1961"/>
                  <a:pt x="3445" y="1975"/>
                </a:cubicBezTo>
                <a:cubicBezTo>
                  <a:pt x="3501" y="1975"/>
                  <a:pt x="3543" y="1989"/>
                  <a:pt x="3599" y="2003"/>
                </a:cubicBezTo>
                <a:lnTo>
                  <a:pt x="3683" y="2031"/>
                </a:lnTo>
                <a:lnTo>
                  <a:pt x="3767" y="2059"/>
                </a:lnTo>
                <a:cubicBezTo>
                  <a:pt x="4005" y="2171"/>
                  <a:pt x="4201" y="2367"/>
                  <a:pt x="4313" y="2605"/>
                </a:cubicBezTo>
                <a:cubicBezTo>
                  <a:pt x="4369" y="2731"/>
                  <a:pt x="4397" y="2885"/>
                  <a:pt x="4397" y="3025"/>
                </a:cubicBezTo>
                <a:lnTo>
                  <a:pt x="4397" y="3291"/>
                </a:lnTo>
                <a:cubicBezTo>
                  <a:pt x="4411" y="3389"/>
                  <a:pt x="4397" y="3487"/>
                  <a:pt x="4369" y="3585"/>
                </a:cubicBezTo>
                <a:cubicBezTo>
                  <a:pt x="4327" y="3697"/>
                  <a:pt x="4271" y="3795"/>
                  <a:pt x="4201" y="3893"/>
                </a:cubicBezTo>
                <a:cubicBezTo>
                  <a:pt x="3963" y="4187"/>
                  <a:pt x="3613" y="4369"/>
                  <a:pt x="3249" y="4369"/>
                </a:cubicBezTo>
                <a:cubicBezTo>
                  <a:pt x="2871" y="4369"/>
                  <a:pt x="2535" y="4187"/>
                  <a:pt x="2297" y="3893"/>
                </a:cubicBezTo>
                <a:cubicBezTo>
                  <a:pt x="2227" y="3795"/>
                  <a:pt x="2171" y="3697"/>
                  <a:pt x="2129" y="3585"/>
                </a:cubicBezTo>
                <a:cubicBezTo>
                  <a:pt x="2101" y="3487"/>
                  <a:pt x="2087" y="3389"/>
                  <a:pt x="2101" y="3291"/>
                </a:cubicBezTo>
                <a:lnTo>
                  <a:pt x="2101" y="3025"/>
                </a:lnTo>
                <a:cubicBezTo>
                  <a:pt x="2087" y="2885"/>
                  <a:pt x="2115" y="2731"/>
                  <a:pt x="2185" y="2605"/>
                </a:cubicBezTo>
                <a:cubicBezTo>
                  <a:pt x="2297" y="2367"/>
                  <a:pt x="2493" y="2171"/>
                  <a:pt x="2731" y="2059"/>
                </a:cubicBezTo>
                <a:lnTo>
                  <a:pt x="2815" y="2031"/>
                </a:lnTo>
                <a:lnTo>
                  <a:pt x="2899" y="2003"/>
                </a:lnTo>
                <a:cubicBezTo>
                  <a:pt x="2941" y="1989"/>
                  <a:pt x="2997" y="1975"/>
                  <a:pt x="3039" y="1975"/>
                </a:cubicBezTo>
                <a:cubicBezTo>
                  <a:pt x="3095" y="1961"/>
                  <a:pt x="3151" y="1961"/>
                  <a:pt x="3207" y="1961"/>
                </a:cubicBezTo>
                <a:close/>
                <a:moveTo>
                  <a:pt x="3179" y="1"/>
                </a:moveTo>
                <a:cubicBezTo>
                  <a:pt x="1581" y="1"/>
                  <a:pt x="224" y="1173"/>
                  <a:pt x="29" y="2759"/>
                </a:cubicBezTo>
                <a:cubicBezTo>
                  <a:pt x="15" y="2801"/>
                  <a:pt x="1" y="2857"/>
                  <a:pt x="1" y="2899"/>
                </a:cubicBezTo>
                <a:lnTo>
                  <a:pt x="1" y="3347"/>
                </a:lnTo>
                <a:lnTo>
                  <a:pt x="1" y="3375"/>
                </a:lnTo>
                <a:cubicBezTo>
                  <a:pt x="1" y="3403"/>
                  <a:pt x="1" y="3473"/>
                  <a:pt x="1" y="3515"/>
                </a:cubicBezTo>
                <a:lnTo>
                  <a:pt x="1" y="3571"/>
                </a:lnTo>
                <a:cubicBezTo>
                  <a:pt x="1" y="3599"/>
                  <a:pt x="15" y="3627"/>
                  <a:pt x="15" y="3655"/>
                </a:cubicBezTo>
                <a:cubicBezTo>
                  <a:pt x="43" y="3795"/>
                  <a:pt x="71" y="3921"/>
                  <a:pt x="113" y="4061"/>
                </a:cubicBezTo>
                <a:cubicBezTo>
                  <a:pt x="127" y="4075"/>
                  <a:pt x="141" y="4117"/>
                  <a:pt x="141" y="4145"/>
                </a:cubicBezTo>
                <a:cubicBezTo>
                  <a:pt x="155" y="4159"/>
                  <a:pt x="155" y="4173"/>
                  <a:pt x="169" y="4201"/>
                </a:cubicBezTo>
                <a:cubicBezTo>
                  <a:pt x="435" y="4943"/>
                  <a:pt x="981" y="5714"/>
                  <a:pt x="1415" y="6456"/>
                </a:cubicBezTo>
                <a:cubicBezTo>
                  <a:pt x="2003" y="7436"/>
                  <a:pt x="2591" y="8388"/>
                  <a:pt x="3193" y="9354"/>
                </a:cubicBezTo>
                <a:lnTo>
                  <a:pt x="3249" y="9438"/>
                </a:lnTo>
                <a:lnTo>
                  <a:pt x="3291" y="9354"/>
                </a:lnTo>
                <a:cubicBezTo>
                  <a:pt x="3893" y="8388"/>
                  <a:pt x="4495" y="7422"/>
                  <a:pt x="5069" y="6456"/>
                </a:cubicBezTo>
                <a:cubicBezTo>
                  <a:pt x="5503" y="5714"/>
                  <a:pt x="6049" y="4943"/>
                  <a:pt x="6315" y="4201"/>
                </a:cubicBezTo>
                <a:lnTo>
                  <a:pt x="6343" y="4131"/>
                </a:lnTo>
                <a:lnTo>
                  <a:pt x="6371" y="4061"/>
                </a:lnTo>
                <a:cubicBezTo>
                  <a:pt x="6413" y="3921"/>
                  <a:pt x="6441" y="3781"/>
                  <a:pt x="6469" y="3655"/>
                </a:cubicBezTo>
                <a:cubicBezTo>
                  <a:pt x="6469" y="3627"/>
                  <a:pt x="6469" y="3599"/>
                  <a:pt x="6483" y="3571"/>
                </a:cubicBezTo>
                <a:lnTo>
                  <a:pt x="6483" y="3515"/>
                </a:lnTo>
                <a:cubicBezTo>
                  <a:pt x="6483" y="3473"/>
                  <a:pt x="6483" y="3403"/>
                  <a:pt x="6483" y="3375"/>
                </a:cubicBezTo>
                <a:lnTo>
                  <a:pt x="6483" y="2899"/>
                </a:lnTo>
                <a:cubicBezTo>
                  <a:pt x="6483" y="2857"/>
                  <a:pt x="6483" y="2801"/>
                  <a:pt x="6469" y="2759"/>
                </a:cubicBezTo>
                <a:cubicBezTo>
                  <a:pt x="6275" y="1173"/>
                  <a:pt x="4917" y="1"/>
                  <a:pt x="3320" y="1"/>
                </a:cubicBezTo>
                <a:cubicBezTo>
                  <a:pt x="3310" y="1"/>
                  <a:pt x="3301" y="1"/>
                  <a:pt x="3291" y="1"/>
                </a:cubicBezTo>
                <a:lnTo>
                  <a:pt x="3207" y="1"/>
                </a:lnTo>
                <a:cubicBezTo>
                  <a:pt x="3198" y="1"/>
                  <a:pt x="3188" y="1"/>
                  <a:pt x="3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"/>
          <p:cNvSpPr/>
          <p:nvPr/>
        </p:nvSpPr>
        <p:spPr>
          <a:xfrm>
            <a:off x="6601190" y="2207424"/>
            <a:ext cx="217383" cy="209420"/>
          </a:xfrm>
          <a:custGeom>
            <a:rect b="b" l="l" r="r" t="t"/>
            <a:pathLst>
              <a:path extrusionOk="0" h="7890" w="8190">
                <a:moveTo>
                  <a:pt x="3261" y="771"/>
                </a:moveTo>
                <a:cubicBezTo>
                  <a:pt x="3836" y="771"/>
                  <a:pt x="4422" y="991"/>
                  <a:pt x="4888" y="1480"/>
                </a:cubicBezTo>
                <a:cubicBezTo>
                  <a:pt x="5756" y="2376"/>
                  <a:pt x="5728" y="3818"/>
                  <a:pt x="4818" y="4701"/>
                </a:cubicBezTo>
                <a:cubicBezTo>
                  <a:pt x="4360" y="5140"/>
                  <a:pt x="3806" y="5337"/>
                  <a:pt x="3263" y="5337"/>
                </a:cubicBezTo>
                <a:cubicBezTo>
                  <a:pt x="2076" y="5337"/>
                  <a:pt x="939" y="4399"/>
                  <a:pt x="967" y="3006"/>
                </a:cubicBezTo>
                <a:cubicBezTo>
                  <a:pt x="996" y="1652"/>
                  <a:pt x="2108" y="771"/>
                  <a:pt x="3261" y="771"/>
                </a:cubicBezTo>
                <a:close/>
                <a:moveTo>
                  <a:pt x="3260" y="1"/>
                </a:moveTo>
                <a:cubicBezTo>
                  <a:pt x="1804" y="1"/>
                  <a:pt x="394" y="1041"/>
                  <a:pt x="211" y="2712"/>
                </a:cubicBezTo>
                <a:cubicBezTo>
                  <a:pt x="1" y="4649"/>
                  <a:pt x="1555" y="6111"/>
                  <a:pt x="3255" y="6111"/>
                </a:cubicBezTo>
                <a:cubicBezTo>
                  <a:pt x="3817" y="6111"/>
                  <a:pt x="4394" y="5951"/>
                  <a:pt x="4930" y="5597"/>
                </a:cubicBezTo>
                <a:cubicBezTo>
                  <a:pt x="4958" y="5709"/>
                  <a:pt x="5014" y="5821"/>
                  <a:pt x="5112" y="5919"/>
                </a:cubicBezTo>
                <a:lnTo>
                  <a:pt x="6806" y="7683"/>
                </a:lnTo>
                <a:cubicBezTo>
                  <a:pt x="6945" y="7829"/>
                  <a:pt x="7104" y="7890"/>
                  <a:pt x="7258" y="7890"/>
                </a:cubicBezTo>
                <a:cubicBezTo>
                  <a:pt x="7752" y="7890"/>
                  <a:pt x="8189" y="7257"/>
                  <a:pt x="7730" y="6787"/>
                </a:cubicBezTo>
                <a:lnTo>
                  <a:pt x="6036" y="5023"/>
                </a:lnTo>
                <a:cubicBezTo>
                  <a:pt x="5952" y="4939"/>
                  <a:pt x="5840" y="4869"/>
                  <a:pt x="5714" y="4855"/>
                </a:cubicBezTo>
                <a:cubicBezTo>
                  <a:pt x="6582" y="3650"/>
                  <a:pt x="6470" y="2012"/>
                  <a:pt x="5448" y="948"/>
                </a:cubicBezTo>
                <a:cubicBezTo>
                  <a:pt x="4825" y="296"/>
                  <a:pt x="4036" y="1"/>
                  <a:pt x="32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3"/>
          <p:cNvSpPr/>
          <p:nvPr/>
        </p:nvSpPr>
        <p:spPr>
          <a:xfrm>
            <a:off x="3727805" y="2219501"/>
            <a:ext cx="231185" cy="194450"/>
          </a:xfrm>
          <a:custGeom>
            <a:rect b="b" l="l" r="r" t="t"/>
            <a:pathLst>
              <a:path extrusionOk="0" h="7326" w="8710">
                <a:moveTo>
                  <a:pt x="2167" y="1"/>
                </a:moveTo>
                <a:cubicBezTo>
                  <a:pt x="1853" y="1"/>
                  <a:pt x="1533" y="118"/>
                  <a:pt x="1274" y="381"/>
                </a:cubicBezTo>
                <a:cubicBezTo>
                  <a:pt x="462" y="1179"/>
                  <a:pt x="1036" y="2565"/>
                  <a:pt x="2170" y="2565"/>
                </a:cubicBezTo>
                <a:lnTo>
                  <a:pt x="2184" y="2565"/>
                </a:lnTo>
                <a:cubicBezTo>
                  <a:pt x="2423" y="2565"/>
                  <a:pt x="2661" y="2495"/>
                  <a:pt x="2857" y="2369"/>
                </a:cubicBezTo>
                <a:cubicBezTo>
                  <a:pt x="2927" y="1963"/>
                  <a:pt x="3137" y="1599"/>
                  <a:pt x="3459" y="1361"/>
                </a:cubicBezTo>
                <a:lnTo>
                  <a:pt x="3459" y="1291"/>
                </a:lnTo>
                <a:cubicBezTo>
                  <a:pt x="3459" y="515"/>
                  <a:pt x="2824" y="1"/>
                  <a:pt x="2167" y="1"/>
                </a:cubicBezTo>
                <a:close/>
                <a:moveTo>
                  <a:pt x="6550" y="3"/>
                </a:moveTo>
                <a:cubicBezTo>
                  <a:pt x="5899" y="3"/>
                  <a:pt x="5274" y="500"/>
                  <a:pt x="5265" y="1263"/>
                </a:cubicBezTo>
                <a:cubicBezTo>
                  <a:pt x="5671" y="1515"/>
                  <a:pt x="5951" y="1949"/>
                  <a:pt x="6007" y="2439"/>
                </a:cubicBezTo>
                <a:cubicBezTo>
                  <a:pt x="6175" y="2523"/>
                  <a:pt x="6357" y="2565"/>
                  <a:pt x="6539" y="2565"/>
                </a:cubicBezTo>
                <a:cubicBezTo>
                  <a:pt x="7673" y="2565"/>
                  <a:pt x="8247" y="1193"/>
                  <a:pt x="7449" y="381"/>
                </a:cubicBezTo>
                <a:cubicBezTo>
                  <a:pt x="7188" y="120"/>
                  <a:pt x="6866" y="3"/>
                  <a:pt x="6550" y="3"/>
                </a:cubicBezTo>
                <a:close/>
                <a:moveTo>
                  <a:pt x="4436" y="1317"/>
                </a:moveTo>
                <a:cubicBezTo>
                  <a:pt x="3778" y="1317"/>
                  <a:pt x="3151" y="1831"/>
                  <a:pt x="3151" y="2607"/>
                </a:cubicBezTo>
                <a:cubicBezTo>
                  <a:pt x="3151" y="3307"/>
                  <a:pt x="3725" y="3882"/>
                  <a:pt x="4425" y="3882"/>
                </a:cubicBezTo>
                <a:cubicBezTo>
                  <a:pt x="5559" y="3882"/>
                  <a:pt x="6133" y="2509"/>
                  <a:pt x="5335" y="1697"/>
                </a:cubicBezTo>
                <a:cubicBezTo>
                  <a:pt x="5072" y="1435"/>
                  <a:pt x="4751" y="1317"/>
                  <a:pt x="4436" y="1317"/>
                </a:cubicBezTo>
                <a:close/>
                <a:moveTo>
                  <a:pt x="1638" y="2649"/>
                </a:moveTo>
                <a:cubicBezTo>
                  <a:pt x="742" y="2649"/>
                  <a:pt x="0" y="3377"/>
                  <a:pt x="0" y="4288"/>
                </a:cubicBezTo>
                <a:lnTo>
                  <a:pt x="0" y="5618"/>
                </a:lnTo>
                <a:lnTo>
                  <a:pt x="0" y="5632"/>
                </a:lnTo>
                <a:lnTo>
                  <a:pt x="98" y="5660"/>
                </a:lnTo>
                <a:cubicBezTo>
                  <a:pt x="686" y="5856"/>
                  <a:pt x="1316" y="5968"/>
                  <a:pt x="1932" y="6010"/>
                </a:cubicBezTo>
                <a:lnTo>
                  <a:pt x="1932" y="5618"/>
                </a:lnTo>
                <a:cubicBezTo>
                  <a:pt x="1932" y="4750"/>
                  <a:pt x="2507" y="3994"/>
                  <a:pt x="3319" y="3756"/>
                </a:cubicBezTo>
                <a:lnTo>
                  <a:pt x="3333" y="3742"/>
                </a:lnTo>
                <a:cubicBezTo>
                  <a:pt x="3025" y="3461"/>
                  <a:pt x="2857" y="3069"/>
                  <a:pt x="2843" y="2649"/>
                </a:cubicBezTo>
                <a:close/>
                <a:moveTo>
                  <a:pt x="6007" y="2649"/>
                </a:moveTo>
                <a:cubicBezTo>
                  <a:pt x="5993" y="3069"/>
                  <a:pt x="5825" y="3461"/>
                  <a:pt x="5517" y="3742"/>
                </a:cubicBezTo>
                <a:cubicBezTo>
                  <a:pt x="6343" y="3994"/>
                  <a:pt x="6903" y="4750"/>
                  <a:pt x="6903" y="5604"/>
                </a:cubicBezTo>
                <a:lnTo>
                  <a:pt x="6903" y="6010"/>
                </a:lnTo>
                <a:cubicBezTo>
                  <a:pt x="7491" y="6010"/>
                  <a:pt x="8079" y="5884"/>
                  <a:pt x="8625" y="5646"/>
                </a:cubicBezTo>
                <a:lnTo>
                  <a:pt x="8709" y="5604"/>
                </a:lnTo>
                <a:lnTo>
                  <a:pt x="8709" y="4288"/>
                </a:lnTo>
                <a:cubicBezTo>
                  <a:pt x="8709" y="3377"/>
                  <a:pt x="7981" y="2649"/>
                  <a:pt x="7085" y="2649"/>
                </a:cubicBezTo>
                <a:close/>
                <a:moveTo>
                  <a:pt x="4957" y="3952"/>
                </a:moveTo>
                <a:lnTo>
                  <a:pt x="4971" y="3966"/>
                </a:lnTo>
                <a:lnTo>
                  <a:pt x="3893" y="3966"/>
                </a:lnTo>
                <a:cubicBezTo>
                  <a:pt x="2983" y="3966"/>
                  <a:pt x="2255" y="4694"/>
                  <a:pt x="2255" y="5604"/>
                </a:cubicBezTo>
                <a:lnTo>
                  <a:pt x="2255" y="6920"/>
                </a:lnTo>
                <a:lnTo>
                  <a:pt x="2255" y="6948"/>
                </a:lnTo>
                <a:lnTo>
                  <a:pt x="2339" y="6976"/>
                </a:lnTo>
                <a:cubicBezTo>
                  <a:pt x="3067" y="7200"/>
                  <a:pt x="3809" y="7326"/>
                  <a:pt x="4565" y="7326"/>
                </a:cubicBezTo>
                <a:cubicBezTo>
                  <a:pt x="5769" y="7326"/>
                  <a:pt x="6469" y="6976"/>
                  <a:pt x="6511" y="6962"/>
                </a:cubicBezTo>
                <a:lnTo>
                  <a:pt x="6595" y="6920"/>
                </a:lnTo>
                <a:lnTo>
                  <a:pt x="6595" y="5590"/>
                </a:lnTo>
                <a:cubicBezTo>
                  <a:pt x="6595" y="4694"/>
                  <a:pt x="5853" y="3966"/>
                  <a:pt x="4957" y="39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3"/>
          <p:cNvSpPr txBox="1"/>
          <p:nvPr/>
        </p:nvSpPr>
        <p:spPr>
          <a:xfrm>
            <a:off x="995350" y="14176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7" name="Google Shape;1167;p33"/>
          <p:cNvSpPr txBox="1"/>
          <p:nvPr/>
        </p:nvSpPr>
        <p:spPr>
          <a:xfrm>
            <a:off x="3075375" y="14176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8" name="Google Shape;1168;p33"/>
          <p:cNvSpPr txBox="1"/>
          <p:nvPr/>
        </p:nvSpPr>
        <p:spPr>
          <a:xfrm>
            <a:off x="5961975" y="14176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9" name="Google Shape;1169;p33"/>
          <p:cNvSpPr txBox="1"/>
          <p:nvPr/>
        </p:nvSpPr>
        <p:spPr>
          <a:xfrm>
            <a:off x="6601813" y="403532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farthest planet from the Sun. It’s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0" name="Google Shape;1170;p33"/>
          <p:cNvSpPr txBox="1"/>
          <p:nvPr/>
        </p:nvSpPr>
        <p:spPr>
          <a:xfrm>
            <a:off x="4502350" y="403532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1" name="Google Shape;1171;p33"/>
          <p:cNvSpPr txBox="1"/>
          <p:nvPr/>
        </p:nvSpPr>
        <p:spPr>
          <a:xfrm>
            <a:off x="1639150" y="403532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33"/>
          <p:cNvSpPr txBox="1"/>
          <p:nvPr/>
        </p:nvSpPr>
        <p:spPr>
          <a:xfrm>
            <a:off x="1212675" y="25643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3" name="Google Shape;1173;p33"/>
          <p:cNvSpPr/>
          <p:nvPr/>
        </p:nvSpPr>
        <p:spPr>
          <a:xfrm>
            <a:off x="3936725" y="2519602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3"/>
          <p:cNvSpPr/>
          <p:nvPr/>
        </p:nvSpPr>
        <p:spPr>
          <a:xfrm>
            <a:off x="6851625" y="2519602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3"/>
          <p:cNvSpPr/>
          <p:nvPr/>
        </p:nvSpPr>
        <p:spPr>
          <a:xfrm flipH="1">
            <a:off x="7176700" y="3227077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3"/>
          <p:cNvSpPr/>
          <p:nvPr/>
        </p:nvSpPr>
        <p:spPr>
          <a:xfrm flipH="1">
            <a:off x="4297175" y="3227077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3"/>
          <p:cNvSpPr/>
          <p:nvPr/>
        </p:nvSpPr>
        <p:spPr>
          <a:xfrm flipH="1">
            <a:off x="1431825" y="3227077"/>
            <a:ext cx="874254" cy="338667"/>
          </a:xfrm>
          <a:custGeom>
            <a:rect b="b" l="l" r="r" t="t"/>
            <a:pathLst>
              <a:path extrusionOk="0" h="8290" w="24139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3"/>
          <p:cNvSpPr txBox="1"/>
          <p:nvPr/>
        </p:nvSpPr>
        <p:spPr>
          <a:xfrm>
            <a:off x="4063875" y="25643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3"/>
          <p:cNvSpPr txBox="1"/>
          <p:nvPr/>
        </p:nvSpPr>
        <p:spPr>
          <a:xfrm>
            <a:off x="6978775" y="25643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0" name="Google Shape;1180;p33"/>
          <p:cNvSpPr txBox="1"/>
          <p:nvPr/>
        </p:nvSpPr>
        <p:spPr>
          <a:xfrm>
            <a:off x="7176850" y="32718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1" name="Google Shape;1181;p33"/>
          <p:cNvSpPr txBox="1"/>
          <p:nvPr/>
        </p:nvSpPr>
        <p:spPr>
          <a:xfrm>
            <a:off x="4297350" y="32718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2" name="Google Shape;1182;p33"/>
          <p:cNvSpPr txBox="1"/>
          <p:nvPr/>
        </p:nvSpPr>
        <p:spPr>
          <a:xfrm>
            <a:off x="1446150" y="3271825"/>
            <a:ext cx="7449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3" name="Google Shape;1183;p33"/>
          <p:cNvSpPr/>
          <p:nvPr/>
        </p:nvSpPr>
        <p:spPr>
          <a:xfrm>
            <a:off x="8014400" y="3686238"/>
            <a:ext cx="228597" cy="228608"/>
          </a:xfrm>
          <a:custGeom>
            <a:rect b="b" l="l" r="r" t="t"/>
            <a:pathLst>
              <a:path extrusionOk="0" h="8583" w="8290">
                <a:moveTo>
                  <a:pt x="7674" y="602"/>
                </a:moveTo>
                <a:cubicBezTo>
                  <a:pt x="7632" y="1092"/>
                  <a:pt x="7478" y="2058"/>
                  <a:pt x="6973" y="2338"/>
                </a:cubicBezTo>
                <a:lnTo>
                  <a:pt x="6973" y="2324"/>
                </a:lnTo>
                <a:lnTo>
                  <a:pt x="6973" y="602"/>
                </a:lnTo>
                <a:close/>
                <a:moveTo>
                  <a:pt x="1317" y="616"/>
                </a:moveTo>
                <a:lnTo>
                  <a:pt x="1317" y="2352"/>
                </a:lnTo>
                <a:cubicBezTo>
                  <a:pt x="813" y="2072"/>
                  <a:pt x="659" y="1120"/>
                  <a:pt x="617" y="616"/>
                </a:cubicBezTo>
                <a:close/>
                <a:moveTo>
                  <a:pt x="6679" y="0"/>
                </a:moveTo>
                <a:cubicBezTo>
                  <a:pt x="6637" y="0"/>
                  <a:pt x="6609" y="0"/>
                  <a:pt x="6595" y="14"/>
                </a:cubicBezTo>
                <a:lnTo>
                  <a:pt x="6329" y="14"/>
                </a:lnTo>
                <a:cubicBezTo>
                  <a:pt x="6287" y="14"/>
                  <a:pt x="6231" y="14"/>
                  <a:pt x="6189" y="28"/>
                </a:cubicBezTo>
                <a:lnTo>
                  <a:pt x="2045" y="42"/>
                </a:lnTo>
                <a:cubicBezTo>
                  <a:pt x="1989" y="42"/>
                  <a:pt x="1947" y="28"/>
                  <a:pt x="1905" y="28"/>
                </a:cubicBezTo>
                <a:lnTo>
                  <a:pt x="1695" y="28"/>
                </a:lnTo>
                <a:cubicBezTo>
                  <a:pt x="1667" y="14"/>
                  <a:pt x="1639" y="14"/>
                  <a:pt x="1611" y="14"/>
                </a:cubicBezTo>
                <a:lnTo>
                  <a:pt x="295" y="14"/>
                </a:lnTo>
                <a:cubicBezTo>
                  <a:pt x="211" y="14"/>
                  <a:pt x="141" y="42"/>
                  <a:pt x="85" y="112"/>
                </a:cubicBezTo>
                <a:cubicBezTo>
                  <a:pt x="29" y="168"/>
                  <a:pt x="1" y="238"/>
                  <a:pt x="1" y="322"/>
                </a:cubicBezTo>
                <a:cubicBezTo>
                  <a:pt x="1" y="420"/>
                  <a:pt x="43" y="2688"/>
                  <a:pt x="1317" y="2982"/>
                </a:cubicBezTo>
                <a:lnTo>
                  <a:pt x="1317" y="2996"/>
                </a:lnTo>
                <a:cubicBezTo>
                  <a:pt x="1317" y="2996"/>
                  <a:pt x="1317" y="3010"/>
                  <a:pt x="1317" y="3024"/>
                </a:cubicBezTo>
                <a:cubicBezTo>
                  <a:pt x="1387" y="4410"/>
                  <a:pt x="2451" y="5545"/>
                  <a:pt x="3823" y="5699"/>
                </a:cubicBezTo>
                <a:lnTo>
                  <a:pt x="3823" y="7953"/>
                </a:lnTo>
                <a:lnTo>
                  <a:pt x="2703" y="7953"/>
                </a:lnTo>
                <a:cubicBezTo>
                  <a:pt x="2619" y="7953"/>
                  <a:pt x="2549" y="8023"/>
                  <a:pt x="2549" y="8107"/>
                </a:cubicBezTo>
                <a:lnTo>
                  <a:pt x="2549" y="8429"/>
                </a:lnTo>
                <a:cubicBezTo>
                  <a:pt x="2549" y="8513"/>
                  <a:pt x="2619" y="8583"/>
                  <a:pt x="2703" y="8583"/>
                </a:cubicBezTo>
                <a:lnTo>
                  <a:pt x="5559" y="8583"/>
                </a:lnTo>
                <a:cubicBezTo>
                  <a:pt x="5643" y="8583"/>
                  <a:pt x="5713" y="8513"/>
                  <a:pt x="5713" y="8429"/>
                </a:cubicBezTo>
                <a:lnTo>
                  <a:pt x="5713" y="8107"/>
                </a:lnTo>
                <a:cubicBezTo>
                  <a:pt x="5713" y="8023"/>
                  <a:pt x="5643" y="7953"/>
                  <a:pt x="5559" y="7953"/>
                </a:cubicBezTo>
                <a:lnTo>
                  <a:pt x="4439" y="7953"/>
                </a:lnTo>
                <a:lnTo>
                  <a:pt x="4439" y="5699"/>
                </a:lnTo>
                <a:cubicBezTo>
                  <a:pt x="5783" y="5545"/>
                  <a:pt x="6833" y="4453"/>
                  <a:pt x="6917" y="3108"/>
                </a:cubicBezTo>
                <a:cubicBezTo>
                  <a:pt x="6931" y="3080"/>
                  <a:pt x="6945" y="3052"/>
                  <a:pt x="6945" y="3024"/>
                </a:cubicBezTo>
                <a:lnTo>
                  <a:pt x="6945" y="2968"/>
                </a:lnTo>
                <a:cubicBezTo>
                  <a:pt x="8248" y="2688"/>
                  <a:pt x="8276" y="392"/>
                  <a:pt x="8276" y="294"/>
                </a:cubicBezTo>
                <a:lnTo>
                  <a:pt x="8290" y="294"/>
                </a:lnTo>
                <a:cubicBezTo>
                  <a:pt x="8290" y="140"/>
                  <a:pt x="8150" y="0"/>
                  <a:pt x="79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787250" y="1296225"/>
            <a:ext cx="17739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787263" y="1684259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469225" y="1297834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470625" y="1684250"/>
            <a:ext cx="1775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29400" y="3386150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30238" y="3618947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45525" y="3383050"/>
            <a:ext cx="17739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2010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43925" y="3618947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 of them all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1298661" y="1653185"/>
            <a:ext cx="1063314" cy="1063370"/>
            <a:chOff x="1298661" y="1653185"/>
            <a:chExt cx="1063314" cy="1063370"/>
          </a:xfrm>
        </p:grpSpPr>
        <p:sp>
          <p:nvSpPr>
            <p:cNvPr id="81" name="Google Shape;81;p16"/>
            <p:cNvSpPr/>
            <p:nvPr/>
          </p:nvSpPr>
          <p:spPr>
            <a:xfrm>
              <a:off x="1298661" y="1653185"/>
              <a:ext cx="1063314" cy="1063370"/>
            </a:xfrm>
            <a:custGeom>
              <a:rect b="b" l="l" r="r" t="t"/>
              <a:pathLst>
                <a:path extrusionOk="0" h="19210" w="19209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291" y="19209"/>
                    <a:pt x="0" y="14905"/>
                    <a:pt x="0" y="9598"/>
                  </a:cubicBezTo>
                  <a:cubicBezTo>
                    <a:pt x="0" y="4291"/>
                    <a:pt x="4291" y="1"/>
                    <a:pt x="9598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42863" rotWithShape="0" algn="bl" dir="3300000" dist="38100">
                <a:schemeClr val="dk2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371731" y="1726254"/>
              <a:ext cx="916457" cy="916457"/>
            </a:xfrm>
            <a:custGeom>
              <a:rect b="b" l="l" r="r" t="t"/>
              <a:pathLst>
                <a:path extrusionOk="0" h="16556" w="16556">
                  <a:moveTo>
                    <a:pt x="8278" y="1"/>
                  </a:moveTo>
                  <a:cubicBezTo>
                    <a:pt x="3710" y="1"/>
                    <a:pt x="0" y="3710"/>
                    <a:pt x="0" y="8278"/>
                  </a:cubicBezTo>
                  <a:cubicBezTo>
                    <a:pt x="0" y="12846"/>
                    <a:pt x="3710" y="16556"/>
                    <a:pt x="8278" y="16556"/>
                  </a:cubicBezTo>
                  <a:cubicBezTo>
                    <a:pt x="12846" y="16556"/>
                    <a:pt x="16555" y="12846"/>
                    <a:pt x="16555" y="8278"/>
                  </a:cubicBezTo>
                  <a:cubicBezTo>
                    <a:pt x="16555" y="3710"/>
                    <a:pt x="12846" y="1"/>
                    <a:pt x="8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/>
          <p:nvPr/>
        </p:nvSpPr>
        <p:spPr>
          <a:xfrm>
            <a:off x="1599025" y="1959621"/>
            <a:ext cx="455217" cy="44972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4985712" y="1653185"/>
            <a:ext cx="1063370" cy="1063370"/>
            <a:chOff x="4985712" y="1653185"/>
            <a:chExt cx="1063370" cy="1063370"/>
          </a:xfrm>
        </p:grpSpPr>
        <p:sp>
          <p:nvSpPr>
            <p:cNvPr id="85" name="Google Shape;85;p16"/>
            <p:cNvSpPr/>
            <p:nvPr/>
          </p:nvSpPr>
          <p:spPr>
            <a:xfrm>
              <a:off x="4985712" y="1653185"/>
              <a:ext cx="1063370" cy="1063370"/>
            </a:xfrm>
            <a:custGeom>
              <a:rect b="b" l="l" r="r" t="t"/>
              <a:pathLst>
                <a:path extrusionOk="0" h="19210" w="19210">
                  <a:moveTo>
                    <a:pt x="19209" y="9598"/>
                  </a:moveTo>
                  <a:cubicBezTo>
                    <a:pt x="19209" y="14905"/>
                    <a:pt x="14905" y="19209"/>
                    <a:pt x="9611" y="19209"/>
                  </a:cubicBezTo>
                  <a:cubicBezTo>
                    <a:pt x="4304" y="19209"/>
                    <a:pt x="1" y="14905"/>
                    <a:pt x="1" y="9598"/>
                  </a:cubicBezTo>
                  <a:cubicBezTo>
                    <a:pt x="1" y="4291"/>
                    <a:pt x="4304" y="1"/>
                    <a:pt x="9611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42863" rotWithShape="0" algn="bl" dir="3300000" dist="38100">
                <a:schemeClr val="dk2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059556" y="1726254"/>
              <a:ext cx="915682" cy="916457"/>
            </a:xfrm>
            <a:custGeom>
              <a:rect b="b" l="l" r="r" t="t"/>
              <a:pathLst>
                <a:path extrusionOk="0" h="16556" w="16542">
                  <a:moveTo>
                    <a:pt x="8277" y="1"/>
                  </a:moveTo>
                  <a:cubicBezTo>
                    <a:pt x="3696" y="1"/>
                    <a:pt x="0" y="3710"/>
                    <a:pt x="0" y="8278"/>
                  </a:cubicBezTo>
                  <a:cubicBezTo>
                    <a:pt x="0" y="12846"/>
                    <a:pt x="3696" y="16556"/>
                    <a:pt x="8277" y="16556"/>
                  </a:cubicBezTo>
                  <a:cubicBezTo>
                    <a:pt x="12845" y="16556"/>
                    <a:pt x="16542" y="12846"/>
                    <a:pt x="16542" y="8278"/>
                  </a:cubicBezTo>
                  <a:cubicBezTo>
                    <a:pt x="16542" y="3710"/>
                    <a:pt x="12845" y="1"/>
                    <a:pt x="8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5293487" y="1979820"/>
            <a:ext cx="454075" cy="354050"/>
          </a:xfrm>
          <a:custGeom>
            <a:rect b="b" l="l" r="r" t="t"/>
            <a:pathLst>
              <a:path extrusionOk="0" h="9925" w="12729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6826573" y="2888988"/>
            <a:ext cx="1063314" cy="1063314"/>
            <a:chOff x="6826573" y="2888988"/>
            <a:chExt cx="1063314" cy="1063314"/>
          </a:xfrm>
        </p:grpSpPr>
        <p:sp>
          <p:nvSpPr>
            <p:cNvPr id="89" name="Google Shape;89;p16"/>
            <p:cNvSpPr/>
            <p:nvPr/>
          </p:nvSpPr>
          <p:spPr>
            <a:xfrm>
              <a:off x="6826573" y="2888988"/>
              <a:ext cx="1063314" cy="1063314"/>
            </a:xfrm>
            <a:custGeom>
              <a:rect b="b" l="l" r="r" t="t"/>
              <a:pathLst>
                <a:path extrusionOk="0" h="19209" w="19209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304" y="19209"/>
                    <a:pt x="0" y="14905"/>
                    <a:pt x="0" y="9598"/>
                  </a:cubicBezTo>
                  <a:cubicBezTo>
                    <a:pt x="0" y="4291"/>
                    <a:pt x="4304" y="0"/>
                    <a:pt x="9598" y="0"/>
                  </a:cubicBezTo>
                  <a:cubicBezTo>
                    <a:pt x="14905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>
              <a:outerShdw blurRad="42863" rotWithShape="0" algn="bl" dir="3300000" dist="38100">
                <a:schemeClr val="dk2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900362" y="2962057"/>
              <a:ext cx="915738" cy="916457"/>
            </a:xfrm>
            <a:custGeom>
              <a:rect b="b" l="l" r="r" t="t"/>
              <a:pathLst>
                <a:path extrusionOk="0" h="16556" w="16543">
                  <a:moveTo>
                    <a:pt x="8265" y="0"/>
                  </a:moveTo>
                  <a:cubicBezTo>
                    <a:pt x="3697" y="0"/>
                    <a:pt x="1" y="3710"/>
                    <a:pt x="1" y="8278"/>
                  </a:cubicBezTo>
                  <a:cubicBezTo>
                    <a:pt x="1" y="12845"/>
                    <a:pt x="3697" y="16555"/>
                    <a:pt x="8265" y="16555"/>
                  </a:cubicBezTo>
                  <a:cubicBezTo>
                    <a:pt x="12846" y="16555"/>
                    <a:pt x="16542" y="12845"/>
                    <a:pt x="16542" y="8278"/>
                  </a:cubicBezTo>
                  <a:cubicBezTo>
                    <a:pt x="16542" y="3710"/>
                    <a:pt x="12846" y="0"/>
                    <a:pt x="8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427675" y="2363506"/>
            <a:ext cx="8288553" cy="811232"/>
            <a:chOff x="427675" y="2363506"/>
            <a:chExt cx="8288553" cy="811232"/>
          </a:xfrm>
        </p:grpSpPr>
        <p:sp>
          <p:nvSpPr>
            <p:cNvPr id="92" name="Google Shape;92;p16"/>
            <p:cNvSpPr/>
            <p:nvPr/>
          </p:nvSpPr>
          <p:spPr>
            <a:xfrm>
              <a:off x="427675" y="2430759"/>
              <a:ext cx="8288553" cy="675995"/>
            </a:xfrm>
            <a:custGeom>
              <a:rect b="b" l="l" r="r" t="t"/>
              <a:pathLst>
                <a:path extrusionOk="0" h="12212" w="108188">
                  <a:moveTo>
                    <a:pt x="107422" y="9070"/>
                  </a:moveTo>
                  <a:cubicBezTo>
                    <a:pt x="105362" y="8146"/>
                    <a:pt x="103805" y="6799"/>
                    <a:pt x="102155" y="5360"/>
                  </a:cubicBezTo>
                  <a:cubicBezTo>
                    <a:pt x="99118" y="2720"/>
                    <a:pt x="95976" y="0"/>
                    <a:pt x="89705" y="0"/>
                  </a:cubicBezTo>
                  <a:cubicBezTo>
                    <a:pt x="83435" y="0"/>
                    <a:pt x="80293" y="2733"/>
                    <a:pt x="77243" y="5360"/>
                  </a:cubicBezTo>
                  <a:cubicBezTo>
                    <a:pt x="74352" y="7868"/>
                    <a:pt x="71619" y="10231"/>
                    <a:pt x="66088" y="10231"/>
                  </a:cubicBezTo>
                  <a:cubicBezTo>
                    <a:pt x="60556" y="10231"/>
                    <a:pt x="57837" y="7868"/>
                    <a:pt x="54932" y="5360"/>
                  </a:cubicBezTo>
                  <a:cubicBezTo>
                    <a:pt x="51896" y="2720"/>
                    <a:pt x="48754" y="0"/>
                    <a:pt x="42483" y="0"/>
                  </a:cubicBezTo>
                  <a:cubicBezTo>
                    <a:pt x="36212" y="0"/>
                    <a:pt x="33070" y="2720"/>
                    <a:pt x="30034" y="5360"/>
                  </a:cubicBezTo>
                  <a:cubicBezTo>
                    <a:pt x="27143" y="7868"/>
                    <a:pt x="24410" y="10231"/>
                    <a:pt x="18879" y="10231"/>
                  </a:cubicBezTo>
                  <a:cubicBezTo>
                    <a:pt x="13347" y="10231"/>
                    <a:pt x="10614" y="7868"/>
                    <a:pt x="7723" y="5360"/>
                  </a:cubicBezTo>
                  <a:cubicBezTo>
                    <a:pt x="6033" y="3895"/>
                    <a:pt x="4291" y="2390"/>
                    <a:pt x="1967" y="1347"/>
                  </a:cubicBezTo>
                  <a:cubicBezTo>
                    <a:pt x="779" y="845"/>
                    <a:pt x="0" y="2588"/>
                    <a:pt x="1149" y="3142"/>
                  </a:cubicBezTo>
                  <a:cubicBezTo>
                    <a:pt x="3208" y="4066"/>
                    <a:pt x="4766" y="5426"/>
                    <a:pt x="6416" y="6852"/>
                  </a:cubicBezTo>
                  <a:cubicBezTo>
                    <a:pt x="9466" y="9492"/>
                    <a:pt x="12608" y="12212"/>
                    <a:pt x="18879" y="12212"/>
                  </a:cubicBezTo>
                  <a:cubicBezTo>
                    <a:pt x="25149" y="12212"/>
                    <a:pt x="28278" y="9492"/>
                    <a:pt x="31328" y="6852"/>
                  </a:cubicBezTo>
                  <a:cubicBezTo>
                    <a:pt x="34219" y="4344"/>
                    <a:pt x="36952" y="1980"/>
                    <a:pt x="42483" y="1980"/>
                  </a:cubicBezTo>
                  <a:cubicBezTo>
                    <a:pt x="48015" y="1980"/>
                    <a:pt x="50747" y="4344"/>
                    <a:pt x="53639" y="6852"/>
                  </a:cubicBezTo>
                  <a:cubicBezTo>
                    <a:pt x="56675" y="9492"/>
                    <a:pt x="59817" y="12212"/>
                    <a:pt x="66088" y="12212"/>
                  </a:cubicBezTo>
                  <a:cubicBezTo>
                    <a:pt x="72358" y="12212"/>
                    <a:pt x="75500" y="9492"/>
                    <a:pt x="78550" y="6852"/>
                  </a:cubicBezTo>
                  <a:cubicBezTo>
                    <a:pt x="81441" y="4344"/>
                    <a:pt x="84174" y="1980"/>
                    <a:pt x="89705" y="1980"/>
                  </a:cubicBezTo>
                  <a:cubicBezTo>
                    <a:pt x="95237" y="1980"/>
                    <a:pt x="97970" y="4344"/>
                    <a:pt x="100861" y="6852"/>
                  </a:cubicBezTo>
                  <a:cubicBezTo>
                    <a:pt x="102551" y="8317"/>
                    <a:pt x="104293" y="9822"/>
                    <a:pt x="106617" y="10878"/>
                  </a:cubicBezTo>
                  <a:cubicBezTo>
                    <a:pt x="107118" y="11129"/>
                    <a:pt x="107726" y="10905"/>
                    <a:pt x="107950" y="10390"/>
                  </a:cubicBezTo>
                  <a:cubicBezTo>
                    <a:pt x="108188" y="9875"/>
                    <a:pt x="107950" y="9281"/>
                    <a:pt x="107422" y="9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1708067" y="2929847"/>
              <a:ext cx="245610" cy="244891"/>
              <a:chOff x="1177442" y="2884512"/>
              <a:chExt cx="245610" cy="244891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1177442" y="2884512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47" y="4423"/>
                      <a:pt x="4437" y="3433"/>
                      <a:pt x="4437" y="2206"/>
                    </a:cubicBezTo>
                    <a:cubicBezTo>
                      <a:pt x="4437" y="991"/>
                      <a:pt x="3447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rotWithShape="0" algn="bl" dir="3300000" dist="38100">
                  <a:schemeClr val="dk2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234458" y="2940809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9"/>
                    </a:moveTo>
                    <a:cubicBezTo>
                      <a:pt x="2377" y="1849"/>
                      <a:pt x="1849" y="2377"/>
                      <a:pt x="1189" y="2377"/>
                    </a:cubicBezTo>
                    <a:cubicBezTo>
                      <a:pt x="529" y="2377"/>
                      <a:pt x="1" y="1849"/>
                      <a:pt x="1" y="1189"/>
                    </a:cubicBezTo>
                    <a:cubicBezTo>
                      <a:pt x="1" y="529"/>
                      <a:pt x="529" y="0"/>
                      <a:pt x="1189" y="0"/>
                    </a:cubicBezTo>
                    <a:cubicBezTo>
                      <a:pt x="1849" y="0"/>
                      <a:pt x="2377" y="529"/>
                      <a:pt x="2377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16"/>
            <p:cNvGrpSpPr/>
            <p:nvPr/>
          </p:nvGrpSpPr>
          <p:grpSpPr>
            <a:xfrm>
              <a:off x="3551407" y="2363506"/>
              <a:ext cx="245610" cy="244891"/>
              <a:chOff x="3804994" y="2454571"/>
              <a:chExt cx="245610" cy="244891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rect b="b" l="l" r="r" t="t"/>
                <a:pathLst>
                  <a:path extrusionOk="0" h="4424" w="4437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rotWithShape="0" algn="bl" dir="3300000" dist="38100">
                  <a:schemeClr val="dk2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rect b="b" l="l" r="r" t="t"/>
                <a:pathLst>
                  <a:path extrusionOk="0" h="2377" w="2377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6"/>
            <p:cNvGrpSpPr/>
            <p:nvPr/>
          </p:nvGrpSpPr>
          <p:grpSpPr>
            <a:xfrm>
              <a:off x="5394746" y="2929847"/>
              <a:ext cx="244891" cy="244891"/>
              <a:chOff x="5112380" y="3020912"/>
              <a:chExt cx="244891" cy="244891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5112380" y="3020912"/>
                <a:ext cx="244891" cy="244891"/>
              </a:xfrm>
              <a:custGeom>
                <a:rect b="b" l="l" r="r" t="t"/>
                <a:pathLst>
                  <a:path extrusionOk="0" h="4424" w="4424">
                    <a:moveTo>
                      <a:pt x="2218" y="1"/>
                    </a:moveTo>
                    <a:cubicBezTo>
                      <a:pt x="991" y="1"/>
                      <a:pt x="1" y="991"/>
                      <a:pt x="1" y="2206"/>
                    </a:cubicBezTo>
                    <a:cubicBezTo>
                      <a:pt x="1" y="3433"/>
                      <a:pt x="991" y="4423"/>
                      <a:pt x="2218" y="4423"/>
                    </a:cubicBezTo>
                    <a:cubicBezTo>
                      <a:pt x="3433" y="4423"/>
                      <a:pt x="4423" y="3433"/>
                      <a:pt x="4423" y="2206"/>
                    </a:cubicBezTo>
                    <a:cubicBezTo>
                      <a:pt x="4423" y="991"/>
                      <a:pt x="3433" y="1"/>
                      <a:pt x="2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rotWithShape="0" algn="bl" dir="3300000" dist="38100">
                  <a:schemeClr val="dk2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5169396" y="3077209"/>
                <a:ext cx="130859" cy="131579"/>
              </a:xfrm>
              <a:custGeom>
                <a:rect b="b" l="l" r="r" t="t"/>
                <a:pathLst>
                  <a:path extrusionOk="0" h="2377" w="2364">
                    <a:moveTo>
                      <a:pt x="2363" y="1189"/>
                    </a:moveTo>
                    <a:cubicBezTo>
                      <a:pt x="2363" y="1849"/>
                      <a:pt x="1835" y="2377"/>
                      <a:pt x="1188" y="2377"/>
                    </a:cubicBezTo>
                    <a:cubicBezTo>
                      <a:pt x="528" y="2377"/>
                      <a:pt x="0" y="1849"/>
                      <a:pt x="0" y="1189"/>
                    </a:cubicBezTo>
                    <a:cubicBezTo>
                      <a:pt x="0" y="529"/>
                      <a:pt x="528" y="0"/>
                      <a:pt x="1188" y="0"/>
                    </a:cubicBezTo>
                    <a:cubicBezTo>
                      <a:pt x="1835" y="0"/>
                      <a:pt x="2363" y="529"/>
                      <a:pt x="2363" y="11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>
              <a:off x="7237366" y="2363506"/>
              <a:ext cx="244835" cy="244891"/>
              <a:chOff x="7723466" y="2521821"/>
              <a:chExt cx="244835" cy="244891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7723466" y="2521821"/>
                <a:ext cx="244835" cy="244891"/>
              </a:xfrm>
              <a:custGeom>
                <a:rect b="b" l="l" r="r" t="t"/>
                <a:pathLst>
                  <a:path extrusionOk="0" h="4424" w="4423">
                    <a:moveTo>
                      <a:pt x="2205" y="1"/>
                    </a:moveTo>
                    <a:cubicBezTo>
                      <a:pt x="990" y="1"/>
                      <a:pt x="0" y="991"/>
                      <a:pt x="0" y="2205"/>
                    </a:cubicBezTo>
                    <a:cubicBezTo>
                      <a:pt x="0" y="3433"/>
                      <a:pt x="990" y="4423"/>
                      <a:pt x="2205" y="4423"/>
                    </a:cubicBezTo>
                    <a:cubicBezTo>
                      <a:pt x="3433" y="4423"/>
                      <a:pt x="4423" y="3433"/>
                      <a:pt x="4423" y="2205"/>
                    </a:cubicBezTo>
                    <a:cubicBezTo>
                      <a:pt x="4423" y="991"/>
                      <a:pt x="3433" y="1"/>
                      <a:pt x="2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42863" rotWithShape="0" algn="bl" dir="3300000" dist="38100">
                  <a:schemeClr val="dk2">
                    <a:alpha val="3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780482" y="2578118"/>
                <a:ext cx="130859" cy="131579"/>
              </a:xfrm>
              <a:custGeom>
                <a:rect b="b" l="l" r="r" t="t"/>
                <a:pathLst>
                  <a:path extrusionOk="0" h="2377" w="2364">
                    <a:moveTo>
                      <a:pt x="2363" y="1188"/>
                    </a:moveTo>
                    <a:cubicBezTo>
                      <a:pt x="2363" y="1848"/>
                      <a:pt x="1835" y="2376"/>
                      <a:pt x="1175" y="2376"/>
                    </a:cubicBezTo>
                    <a:cubicBezTo>
                      <a:pt x="528" y="2376"/>
                      <a:pt x="0" y="1848"/>
                      <a:pt x="0" y="1188"/>
                    </a:cubicBezTo>
                    <a:cubicBezTo>
                      <a:pt x="0" y="528"/>
                      <a:pt x="528" y="0"/>
                      <a:pt x="1175" y="0"/>
                    </a:cubicBezTo>
                    <a:cubicBezTo>
                      <a:pt x="1835" y="0"/>
                      <a:pt x="2363" y="528"/>
                      <a:pt x="2363" y="11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" name="Google Shape;105;p16"/>
          <p:cNvGrpSpPr/>
          <p:nvPr/>
        </p:nvGrpSpPr>
        <p:grpSpPr>
          <a:xfrm>
            <a:off x="3142726" y="2821738"/>
            <a:ext cx="1063370" cy="1063314"/>
            <a:chOff x="3142726" y="2821738"/>
            <a:chExt cx="1063370" cy="1063314"/>
          </a:xfrm>
        </p:grpSpPr>
        <p:sp>
          <p:nvSpPr>
            <p:cNvPr id="106" name="Google Shape;106;p16"/>
            <p:cNvSpPr/>
            <p:nvPr/>
          </p:nvSpPr>
          <p:spPr>
            <a:xfrm>
              <a:off x="3142726" y="2821738"/>
              <a:ext cx="1063370" cy="1063314"/>
            </a:xfrm>
            <a:custGeom>
              <a:rect b="b" l="l" r="r" t="t"/>
              <a:pathLst>
                <a:path extrusionOk="0" h="19209" w="19210">
                  <a:moveTo>
                    <a:pt x="19209" y="9598"/>
                  </a:moveTo>
                  <a:cubicBezTo>
                    <a:pt x="19209" y="14905"/>
                    <a:pt x="14919" y="19209"/>
                    <a:pt x="9612" y="19209"/>
                  </a:cubicBezTo>
                  <a:cubicBezTo>
                    <a:pt x="4305" y="19209"/>
                    <a:pt x="1" y="14905"/>
                    <a:pt x="1" y="9598"/>
                  </a:cubicBezTo>
                  <a:cubicBezTo>
                    <a:pt x="1" y="4291"/>
                    <a:pt x="4305" y="0"/>
                    <a:pt x="9612" y="0"/>
                  </a:cubicBezTo>
                  <a:cubicBezTo>
                    <a:pt x="14919" y="0"/>
                    <a:pt x="19209" y="4291"/>
                    <a:pt x="19209" y="95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42863" rotWithShape="0" algn="bl" dir="3300000" dist="38100">
                <a:schemeClr val="dk2">
                  <a:alpha val="3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216570" y="2894807"/>
              <a:ext cx="916457" cy="916457"/>
            </a:xfrm>
            <a:custGeom>
              <a:rect b="b" l="l" r="r" t="t"/>
              <a:pathLst>
                <a:path extrusionOk="0" h="16556" w="16556">
                  <a:moveTo>
                    <a:pt x="8278" y="0"/>
                  </a:moveTo>
                  <a:cubicBezTo>
                    <a:pt x="3710" y="0"/>
                    <a:pt x="0" y="3710"/>
                    <a:pt x="0" y="8278"/>
                  </a:cubicBezTo>
                  <a:cubicBezTo>
                    <a:pt x="0" y="12845"/>
                    <a:pt x="3710" y="16555"/>
                    <a:pt x="8278" y="16555"/>
                  </a:cubicBezTo>
                  <a:cubicBezTo>
                    <a:pt x="12846" y="16555"/>
                    <a:pt x="16555" y="12845"/>
                    <a:pt x="16555" y="8278"/>
                  </a:cubicBezTo>
                  <a:cubicBezTo>
                    <a:pt x="16555" y="3710"/>
                    <a:pt x="12846" y="0"/>
                    <a:pt x="8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3440209" y="3125725"/>
            <a:ext cx="455181" cy="454610"/>
            <a:chOff x="-60620800" y="2304600"/>
            <a:chExt cx="319000" cy="318600"/>
          </a:xfrm>
        </p:grpSpPr>
        <p:sp>
          <p:nvSpPr>
            <p:cNvPr id="109" name="Google Shape;109;p16"/>
            <p:cNvSpPr/>
            <p:nvPr/>
          </p:nvSpPr>
          <p:spPr>
            <a:xfrm>
              <a:off x="-60620800" y="2304600"/>
              <a:ext cx="319000" cy="318600"/>
            </a:xfrm>
            <a:custGeom>
              <a:rect b="b" l="l" r="r" t="t"/>
              <a:pathLst>
                <a:path extrusionOk="0" h="12744" w="1276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60491625" y="2560150"/>
              <a:ext cx="144925" cy="20525"/>
            </a:xfrm>
            <a:custGeom>
              <a:rect b="b" l="l" r="r" t="t"/>
              <a:pathLst>
                <a:path extrusionOk="0" h="821" w="5797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60573550" y="2445950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7127575" y="3174728"/>
            <a:ext cx="466544" cy="457211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4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189" name="Google Shape;1189;p34"/>
          <p:cNvGrpSpPr/>
          <p:nvPr/>
        </p:nvGrpSpPr>
        <p:grpSpPr>
          <a:xfrm>
            <a:off x="3203274" y="1372870"/>
            <a:ext cx="496791" cy="432247"/>
            <a:chOff x="3503186" y="1372862"/>
            <a:chExt cx="638303" cy="552887"/>
          </a:xfrm>
        </p:grpSpPr>
        <p:sp>
          <p:nvSpPr>
            <p:cNvPr id="1190" name="Google Shape;1190;p34"/>
            <p:cNvSpPr/>
            <p:nvPr/>
          </p:nvSpPr>
          <p:spPr>
            <a:xfrm>
              <a:off x="3604157" y="1446558"/>
              <a:ext cx="461393" cy="407737"/>
            </a:xfrm>
            <a:custGeom>
              <a:rect b="b" l="l" r="r" t="t"/>
              <a:pathLst>
                <a:path extrusionOk="0" h="23276" w="26339">
                  <a:moveTo>
                    <a:pt x="11544" y="1"/>
                  </a:moveTo>
                  <a:cubicBezTo>
                    <a:pt x="8864" y="1"/>
                    <a:pt x="6153" y="450"/>
                    <a:pt x="4025" y="2278"/>
                  </a:cubicBezTo>
                  <a:cubicBezTo>
                    <a:pt x="1667" y="4326"/>
                    <a:pt x="262" y="7255"/>
                    <a:pt x="119" y="10398"/>
                  </a:cubicBezTo>
                  <a:cubicBezTo>
                    <a:pt x="0" y="13923"/>
                    <a:pt x="1596" y="17423"/>
                    <a:pt x="4096" y="19853"/>
                  </a:cubicBezTo>
                  <a:cubicBezTo>
                    <a:pt x="4477" y="20234"/>
                    <a:pt x="4906" y="20567"/>
                    <a:pt x="5358" y="20877"/>
                  </a:cubicBezTo>
                  <a:cubicBezTo>
                    <a:pt x="6001" y="21258"/>
                    <a:pt x="6668" y="21567"/>
                    <a:pt x="7383" y="21805"/>
                  </a:cubicBezTo>
                  <a:cubicBezTo>
                    <a:pt x="9273" y="22540"/>
                    <a:pt x="11237" y="23275"/>
                    <a:pt x="13243" y="23275"/>
                  </a:cubicBezTo>
                  <a:cubicBezTo>
                    <a:pt x="13511" y="23275"/>
                    <a:pt x="13781" y="23262"/>
                    <a:pt x="14051" y="23234"/>
                  </a:cubicBezTo>
                  <a:cubicBezTo>
                    <a:pt x="15503" y="23091"/>
                    <a:pt x="16861" y="22544"/>
                    <a:pt x="18170" y="21901"/>
                  </a:cubicBezTo>
                  <a:cubicBezTo>
                    <a:pt x="21195" y="20376"/>
                    <a:pt x="24100" y="18138"/>
                    <a:pt x="25362" y="14899"/>
                  </a:cubicBezTo>
                  <a:cubicBezTo>
                    <a:pt x="26339" y="12256"/>
                    <a:pt x="26220" y="9327"/>
                    <a:pt x="25005" y="6778"/>
                  </a:cubicBezTo>
                  <a:cubicBezTo>
                    <a:pt x="23791" y="4302"/>
                    <a:pt x="21695" y="2325"/>
                    <a:pt x="19147" y="1253"/>
                  </a:cubicBezTo>
                  <a:cubicBezTo>
                    <a:pt x="17027" y="349"/>
                    <a:pt x="14694" y="87"/>
                    <a:pt x="12407" y="15"/>
                  </a:cubicBezTo>
                  <a:cubicBezTo>
                    <a:pt x="12120" y="6"/>
                    <a:pt x="11832" y="1"/>
                    <a:pt x="1154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59A19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03186" y="1372862"/>
              <a:ext cx="638303" cy="552887"/>
            </a:xfrm>
            <a:custGeom>
              <a:rect b="b" l="l" r="r" t="t"/>
              <a:pathLst>
                <a:path extrusionOk="0" h="31562" w="36438">
                  <a:moveTo>
                    <a:pt x="19457" y="602"/>
                  </a:moveTo>
                  <a:cubicBezTo>
                    <a:pt x="23863" y="602"/>
                    <a:pt x="28269" y="2031"/>
                    <a:pt x="31674" y="5460"/>
                  </a:cubicBezTo>
                  <a:cubicBezTo>
                    <a:pt x="34365" y="8271"/>
                    <a:pt x="35842" y="12057"/>
                    <a:pt x="35746" y="15963"/>
                  </a:cubicBezTo>
                  <a:cubicBezTo>
                    <a:pt x="35675" y="19654"/>
                    <a:pt x="34318" y="22940"/>
                    <a:pt x="31889" y="25274"/>
                  </a:cubicBezTo>
                  <a:cubicBezTo>
                    <a:pt x="30126" y="26941"/>
                    <a:pt x="27792" y="28275"/>
                    <a:pt x="24506" y="29465"/>
                  </a:cubicBezTo>
                  <a:cubicBezTo>
                    <a:pt x="22148" y="30323"/>
                    <a:pt x="20196" y="30799"/>
                    <a:pt x="18386" y="30918"/>
                  </a:cubicBezTo>
                  <a:cubicBezTo>
                    <a:pt x="18031" y="30945"/>
                    <a:pt x="17674" y="30958"/>
                    <a:pt x="17318" y="30958"/>
                  </a:cubicBezTo>
                  <a:cubicBezTo>
                    <a:pt x="12351" y="30958"/>
                    <a:pt x="7380" y="28363"/>
                    <a:pt x="4669" y="24274"/>
                  </a:cubicBezTo>
                  <a:cubicBezTo>
                    <a:pt x="668" y="18225"/>
                    <a:pt x="644" y="8795"/>
                    <a:pt x="7026" y="4436"/>
                  </a:cubicBezTo>
                  <a:cubicBezTo>
                    <a:pt x="10694" y="1960"/>
                    <a:pt x="15028" y="626"/>
                    <a:pt x="19457" y="602"/>
                  </a:cubicBezTo>
                  <a:close/>
                  <a:moveTo>
                    <a:pt x="19447" y="1"/>
                  </a:moveTo>
                  <a:cubicBezTo>
                    <a:pt x="14833" y="1"/>
                    <a:pt x="10215" y="1517"/>
                    <a:pt x="6669" y="3936"/>
                  </a:cubicBezTo>
                  <a:cubicBezTo>
                    <a:pt x="1" y="8509"/>
                    <a:pt x="1" y="18296"/>
                    <a:pt x="4168" y="24607"/>
                  </a:cubicBezTo>
                  <a:cubicBezTo>
                    <a:pt x="6979" y="28870"/>
                    <a:pt x="12170" y="31561"/>
                    <a:pt x="17338" y="31561"/>
                  </a:cubicBezTo>
                  <a:cubicBezTo>
                    <a:pt x="17695" y="31561"/>
                    <a:pt x="18052" y="31561"/>
                    <a:pt x="18433" y="31513"/>
                  </a:cubicBezTo>
                  <a:cubicBezTo>
                    <a:pt x="20291" y="31371"/>
                    <a:pt x="22291" y="30918"/>
                    <a:pt x="24720" y="30013"/>
                  </a:cubicBezTo>
                  <a:cubicBezTo>
                    <a:pt x="28078" y="28799"/>
                    <a:pt x="30483" y="27417"/>
                    <a:pt x="32293" y="25703"/>
                  </a:cubicBezTo>
                  <a:cubicBezTo>
                    <a:pt x="34842" y="23274"/>
                    <a:pt x="36270" y="19821"/>
                    <a:pt x="36342" y="15963"/>
                  </a:cubicBezTo>
                  <a:cubicBezTo>
                    <a:pt x="36437" y="11914"/>
                    <a:pt x="34889" y="7961"/>
                    <a:pt x="32079" y="5032"/>
                  </a:cubicBezTo>
                  <a:cubicBezTo>
                    <a:pt x="28564" y="1481"/>
                    <a:pt x="24007" y="1"/>
                    <a:pt x="1944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59A19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549082" y="1411348"/>
              <a:ext cx="549436" cy="476021"/>
            </a:xfrm>
            <a:custGeom>
              <a:rect b="b" l="l" r="r" t="t"/>
              <a:pathLst>
                <a:path extrusionOk="0" h="27174" w="31365">
                  <a:moveTo>
                    <a:pt x="16742" y="596"/>
                  </a:moveTo>
                  <a:cubicBezTo>
                    <a:pt x="20529" y="596"/>
                    <a:pt x="24291" y="1811"/>
                    <a:pt x="27173" y="4764"/>
                  </a:cubicBezTo>
                  <a:cubicBezTo>
                    <a:pt x="29507" y="7169"/>
                    <a:pt x="30745" y="10408"/>
                    <a:pt x="30674" y="13742"/>
                  </a:cubicBezTo>
                  <a:cubicBezTo>
                    <a:pt x="30626" y="16909"/>
                    <a:pt x="29459" y="19719"/>
                    <a:pt x="27363" y="21720"/>
                  </a:cubicBezTo>
                  <a:cubicBezTo>
                    <a:pt x="25887" y="23125"/>
                    <a:pt x="23886" y="24268"/>
                    <a:pt x="21076" y="25292"/>
                  </a:cubicBezTo>
                  <a:cubicBezTo>
                    <a:pt x="19385" y="25935"/>
                    <a:pt x="17623" y="26363"/>
                    <a:pt x="15837" y="26554"/>
                  </a:cubicBezTo>
                  <a:cubicBezTo>
                    <a:pt x="15543" y="26575"/>
                    <a:pt x="15249" y="26586"/>
                    <a:pt x="14955" y="26586"/>
                  </a:cubicBezTo>
                  <a:cubicBezTo>
                    <a:pt x="10689" y="26586"/>
                    <a:pt x="6413" y="24360"/>
                    <a:pt x="4097" y="20862"/>
                  </a:cubicBezTo>
                  <a:cubicBezTo>
                    <a:pt x="643" y="15671"/>
                    <a:pt x="643" y="7598"/>
                    <a:pt x="6097" y="3859"/>
                  </a:cubicBezTo>
                  <a:cubicBezTo>
                    <a:pt x="9241" y="1763"/>
                    <a:pt x="12956" y="620"/>
                    <a:pt x="16742" y="596"/>
                  </a:cubicBezTo>
                  <a:close/>
                  <a:moveTo>
                    <a:pt x="16756" y="1"/>
                  </a:moveTo>
                  <a:cubicBezTo>
                    <a:pt x="12784" y="1"/>
                    <a:pt x="8809" y="1308"/>
                    <a:pt x="5764" y="3383"/>
                  </a:cubicBezTo>
                  <a:cubicBezTo>
                    <a:pt x="24" y="7312"/>
                    <a:pt x="1" y="15766"/>
                    <a:pt x="3596" y="21196"/>
                  </a:cubicBezTo>
                  <a:cubicBezTo>
                    <a:pt x="6002" y="24839"/>
                    <a:pt x="10479" y="27173"/>
                    <a:pt x="14932" y="27173"/>
                  </a:cubicBezTo>
                  <a:cubicBezTo>
                    <a:pt x="15242" y="27173"/>
                    <a:pt x="15551" y="27149"/>
                    <a:pt x="15861" y="27126"/>
                  </a:cubicBezTo>
                  <a:cubicBezTo>
                    <a:pt x="17718" y="26959"/>
                    <a:pt x="19528" y="26530"/>
                    <a:pt x="21267" y="25840"/>
                  </a:cubicBezTo>
                  <a:cubicBezTo>
                    <a:pt x="24172" y="24792"/>
                    <a:pt x="26244" y="23625"/>
                    <a:pt x="27792" y="22124"/>
                  </a:cubicBezTo>
                  <a:cubicBezTo>
                    <a:pt x="29983" y="20029"/>
                    <a:pt x="31221" y="17052"/>
                    <a:pt x="31269" y="13742"/>
                  </a:cubicBezTo>
                  <a:cubicBezTo>
                    <a:pt x="31364" y="10241"/>
                    <a:pt x="30031" y="6859"/>
                    <a:pt x="27601" y="4335"/>
                  </a:cubicBezTo>
                  <a:cubicBezTo>
                    <a:pt x="24586" y="1273"/>
                    <a:pt x="20673" y="1"/>
                    <a:pt x="1675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59A19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703429" y="1504804"/>
              <a:ext cx="230723" cy="299129"/>
            </a:xfrm>
            <a:custGeom>
              <a:rect b="b" l="l" r="r" t="t"/>
              <a:pathLst>
                <a:path extrusionOk="0" h="17076" w="13171">
                  <a:moveTo>
                    <a:pt x="12218" y="596"/>
                  </a:moveTo>
                  <a:cubicBezTo>
                    <a:pt x="12551" y="3215"/>
                    <a:pt x="12384" y="5906"/>
                    <a:pt x="12265" y="8502"/>
                  </a:cubicBezTo>
                  <a:lnTo>
                    <a:pt x="12003" y="12503"/>
                  </a:lnTo>
                  <a:cubicBezTo>
                    <a:pt x="11980" y="13694"/>
                    <a:pt x="11837" y="14884"/>
                    <a:pt x="11622" y="16051"/>
                  </a:cubicBezTo>
                  <a:cubicBezTo>
                    <a:pt x="11599" y="16194"/>
                    <a:pt x="11575" y="16266"/>
                    <a:pt x="11527" y="16289"/>
                  </a:cubicBezTo>
                  <a:cubicBezTo>
                    <a:pt x="11479" y="16313"/>
                    <a:pt x="11408" y="16313"/>
                    <a:pt x="11360" y="16313"/>
                  </a:cubicBezTo>
                  <a:lnTo>
                    <a:pt x="8765" y="16408"/>
                  </a:lnTo>
                  <a:cubicBezTo>
                    <a:pt x="7814" y="16438"/>
                    <a:pt x="6844" y="16471"/>
                    <a:pt x="5869" y="16471"/>
                  </a:cubicBezTo>
                  <a:cubicBezTo>
                    <a:pt x="4449" y="16471"/>
                    <a:pt x="3018" y="16401"/>
                    <a:pt x="1620" y="16147"/>
                  </a:cubicBezTo>
                  <a:cubicBezTo>
                    <a:pt x="1287" y="16075"/>
                    <a:pt x="930" y="16004"/>
                    <a:pt x="787" y="15765"/>
                  </a:cubicBezTo>
                  <a:cubicBezTo>
                    <a:pt x="691" y="15551"/>
                    <a:pt x="644" y="15313"/>
                    <a:pt x="668" y="15075"/>
                  </a:cubicBezTo>
                  <a:lnTo>
                    <a:pt x="620" y="3406"/>
                  </a:lnTo>
                  <a:lnTo>
                    <a:pt x="620" y="3025"/>
                  </a:lnTo>
                  <a:cubicBezTo>
                    <a:pt x="620" y="1763"/>
                    <a:pt x="644" y="1167"/>
                    <a:pt x="1716" y="1072"/>
                  </a:cubicBezTo>
                  <a:cubicBezTo>
                    <a:pt x="2239" y="1001"/>
                    <a:pt x="6193" y="858"/>
                    <a:pt x="9050" y="739"/>
                  </a:cubicBezTo>
                  <a:cubicBezTo>
                    <a:pt x="10884" y="667"/>
                    <a:pt x="11765" y="643"/>
                    <a:pt x="12218" y="596"/>
                  </a:cubicBezTo>
                  <a:close/>
                  <a:moveTo>
                    <a:pt x="12456" y="0"/>
                  </a:moveTo>
                  <a:cubicBezTo>
                    <a:pt x="12289" y="24"/>
                    <a:pt x="10717" y="96"/>
                    <a:pt x="9050" y="143"/>
                  </a:cubicBezTo>
                  <a:cubicBezTo>
                    <a:pt x="6002" y="262"/>
                    <a:pt x="2216" y="429"/>
                    <a:pt x="1668" y="477"/>
                  </a:cubicBezTo>
                  <a:cubicBezTo>
                    <a:pt x="1" y="643"/>
                    <a:pt x="25" y="1905"/>
                    <a:pt x="48" y="3025"/>
                  </a:cubicBezTo>
                  <a:lnTo>
                    <a:pt x="48" y="3406"/>
                  </a:lnTo>
                  <a:lnTo>
                    <a:pt x="72" y="15099"/>
                  </a:lnTo>
                  <a:cubicBezTo>
                    <a:pt x="48" y="15456"/>
                    <a:pt x="144" y="15789"/>
                    <a:pt x="310" y="16099"/>
                  </a:cubicBezTo>
                  <a:cubicBezTo>
                    <a:pt x="572" y="16504"/>
                    <a:pt x="1073" y="16647"/>
                    <a:pt x="1549" y="16742"/>
                  </a:cubicBezTo>
                  <a:cubicBezTo>
                    <a:pt x="2978" y="16980"/>
                    <a:pt x="4430" y="17075"/>
                    <a:pt x="5883" y="17075"/>
                  </a:cubicBezTo>
                  <a:cubicBezTo>
                    <a:pt x="6859" y="17075"/>
                    <a:pt x="7836" y="17028"/>
                    <a:pt x="8812" y="16980"/>
                  </a:cubicBezTo>
                  <a:lnTo>
                    <a:pt x="11408" y="16909"/>
                  </a:lnTo>
                  <a:cubicBezTo>
                    <a:pt x="11575" y="16909"/>
                    <a:pt x="11741" y="16861"/>
                    <a:pt x="11884" y="16789"/>
                  </a:cubicBezTo>
                  <a:cubicBezTo>
                    <a:pt x="12075" y="16647"/>
                    <a:pt x="12218" y="16408"/>
                    <a:pt x="12242" y="16147"/>
                  </a:cubicBezTo>
                  <a:cubicBezTo>
                    <a:pt x="12480" y="14956"/>
                    <a:pt x="12599" y="13741"/>
                    <a:pt x="12646" y="12527"/>
                  </a:cubicBezTo>
                  <a:lnTo>
                    <a:pt x="12861" y="8526"/>
                  </a:lnTo>
                  <a:cubicBezTo>
                    <a:pt x="13004" y="5811"/>
                    <a:pt x="13170" y="3001"/>
                    <a:pt x="12789" y="262"/>
                  </a:cubicBezTo>
                  <a:cubicBezTo>
                    <a:pt x="12765" y="143"/>
                    <a:pt x="12670" y="48"/>
                    <a:pt x="12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726149" y="1533708"/>
              <a:ext cx="176717" cy="231844"/>
            </a:xfrm>
            <a:custGeom>
              <a:rect b="b" l="l" r="r" t="t"/>
              <a:pathLst>
                <a:path extrusionOk="0" h="13235" w="10088">
                  <a:moveTo>
                    <a:pt x="9301" y="541"/>
                  </a:moveTo>
                  <a:cubicBezTo>
                    <a:pt x="9301" y="589"/>
                    <a:pt x="9301" y="613"/>
                    <a:pt x="9301" y="660"/>
                  </a:cubicBezTo>
                  <a:cubicBezTo>
                    <a:pt x="9516" y="4518"/>
                    <a:pt x="9468" y="8400"/>
                    <a:pt x="9135" y="12258"/>
                  </a:cubicBezTo>
                  <a:cubicBezTo>
                    <a:pt x="9135" y="12329"/>
                    <a:pt x="9135" y="12401"/>
                    <a:pt x="9111" y="12448"/>
                  </a:cubicBezTo>
                  <a:cubicBezTo>
                    <a:pt x="9039" y="12472"/>
                    <a:pt x="8992" y="12472"/>
                    <a:pt x="8920" y="12472"/>
                  </a:cubicBezTo>
                  <a:cubicBezTo>
                    <a:pt x="7383" y="12575"/>
                    <a:pt x="5836" y="12623"/>
                    <a:pt x="4298" y="12623"/>
                  </a:cubicBezTo>
                  <a:cubicBezTo>
                    <a:pt x="3334" y="12623"/>
                    <a:pt x="2373" y="12604"/>
                    <a:pt x="1419" y="12568"/>
                  </a:cubicBezTo>
                  <a:cubicBezTo>
                    <a:pt x="1228" y="12568"/>
                    <a:pt x="1061" y="12520"/>
                    <a:pt x="919" y="12448"/>
                  </a:cubicBezTo>
                  <a:cubicBezTo>
                    <a:pt x="800" y="12282"/>
                    <a:pt x="728" y="12067"/>
                    <a:pt x="776" y="11853"/>
                  </a:cubicBezTo>
                  <a:lnTo>
                    <a:pt x="633" y="1708"/>
                  </a:lnTo>
                  <a:cubicBezTo>
                    <a:pt x="633" y="1208"/>
                    <a:pt x="680" y="1065"/>
                    <a:pt x="704" y="1041"/>
                  </a:cubicBezTo>
                  <a:cubicBezTo>
                    <a:pt x="895" y="994"/>
                    <a:pt x="1061" y="970"/>
                    <a:pt x="1252" y="970"/>
                  </a:cubicBezTo>
                  <a:lnTo>
                    <a:pt x="1609" y="970"/>
                  </a:lnTo>
                  <a:lnTo>
                    <a:pt x="9182" y="589"/>
                  </a:lnTo>
                  <a:lnTo>
                    <a:pt x="9230" y="589"/>
                  </a:lnTo>
                  <a:lnTo>
                    <a:pt x="9301" y="541"/>
                  </a:lnTo>
                  <a:close/>
                  <a:moveTo>
                    <a:pt x="9274" y="1"/>
                  </a:moveTo>
                  <a:cubicBezTo>
                    <a:pt x="9229" y="1"/>
                    <a:pt x="9182" y="6"/>
                    <a:pt x="9135" y="17"/>
                  </a:cubicBezTo>
                  <a:lnTo>
                    <a:pt x="1562" y="398"/>
                  </a:lnTo>
                  <a:lnTo>
                    <a:pt x="1228" y="398"/>
                  </a:lnTo>
                  <a:cubicBezTo>
                    <a:pt x="252" y="422"/>
                    <a:pt x="14" y="589"/>
                    <a:pt x="37" y="1732"/>
                  </a:cubicBezTo>
                  <a:lnTo>
                    <a:pt x="157" y="11877"/>
                  </a:lnTo>
                  <a:cubicBezTo>
                    <a:pt x="1" y="12568"/>
                    <a:pt x="533" y="13196"/>
                    <a:pt x="1226" y="13196"/>
                  </a:cubicBezTo>
                  <a:cubicBezTo>
                    <a:pt x="1274" y="13196"/>
                    <a:pt x="1322" y="13193"/>
                    <a:pt x="1371" y="13187"/>
                  </a:cubicBezTo>
                  <a:cubicBezTo>
                    <a:pt x="2371" y="13211"/>
                    <a:pt x="3372" y="13234"/>
                    <a:pt x="4372" y="13234"/>
                  </a:cubicBezTo>
                  <a:cubicBezTo>
                    <a:pt x="5896" y="13234"/>
                    <a:pt x="7420" y="13187"/>
                    <a:pt x="8944" y="13115"/>
                  </a:cubicBezTo>
                  <a:cubicBezTo>
                    <a:pt x="8970" y="13118"/>
                    <a:pt x="8996" y="13120"/>
                    <a:pt x="9021" y="13120"/>
                  </a:cubicBezTo>
                  <a:cubicBezTo>
                    <a:pt x="9417" y="13120"/>
                    <a:pt x="9752" y="12778"/>
                    <a:pt x="9730" y="12353"/>
                  </a:cubicBezTo>
                  <a:cubicBezTo>
                    <a:pt x="10040" y="8471"/>
                    <a:pt x="10087" y="4566"/>
                    <a:pt x="9873" y="684"/>
                  </a:cubicBezTo>
                  <a:cubicBezTo>
                    <a:pt x="9915" y="305"/>
                    <a:pt x="9622" y="1"/>
                    <a:pt x="9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778246" y="1591147"/>
              <a:ext cx="87342" cy="11281"/>
            </a:xfrm>
            <a:custGeom>
              <a:rect b="b" l="l" r="r" t="t"/>
              <a:pathLst>
                <a:path extrusionOk="0" h="644" w="4986">
                  <a:moveTo>
                    <a:pt x="398" y="0"/>
                  </a:moveTo>
                  <a:cubicBezTo>
                    <a:pt x="16" y="0"/>
                    <a:pt x="1" y="573"/>
                    <a:pt x="398" y="596"/>
                  </a:cubicBezTo>
                  <a:cubicBezTo>
                    <a:pt x="1064" y="620"/>
                    <a:pt x="1755" y="644"/>
                    <a:pt x="2446" y="644"/>
                  </a:cubicBezTo>
                  <a:cubicBezTo>
                    <a:pt x="3160" y="644"/>
                    <a:pt x="3898" y="620"/>
                    <a:pt x="4589" y="596"/>
                  </a:cubicBezTo>
                  <a:cubicBezTo>
                    <a:pt x="4986" y="573"/>
                    <a:pt x="4971" y="0"/>
                    <a:pt x="4588" y="0"/>
                  </a:cubicBezTo>
                  <a:cubicBezTo>
                    <a:pt x="4581" y="0"/>
                    <a:pt x="4573" y="0"/>
                    <a:pt x="4565" y="1"/>
                  </a:cubicBezTo>
                  <a:cubicBezTo>
                    <a:pt x="3874" y="37"/>
                    <a:pt x="3184" y="55"/>
                    <a:pt x="2493" y="55"/>
                  </a:cubicBezTo>
                  <a:cubicBezTo>
                    <a:pt x="1803" y="55"/>
                    <a:pt x="1112" y="37"/>
                    <a:pt x="421" y="1"/>
                  </a:cubicBezTo>
                  <a:cubicBezTo>
                    <a:pt x="413" y="0"/>
                    <a:pt x="406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745979" y="1622854"/>
              <a:ext cx="136864" cy="12122"/>
            </a:xfrm>
            <a:custGeom>
              <a:rect b="b" l="l" r="r" t="t"/>
              <a:pathLst>
                <a:path extrusionOk="0" h="692" w="7813">
                  <a:moveTo>
                    <a:pt x="7407" y="1"/>
                  </a:moveTo>
                  <a:lnTo>
                    <a:pt x="406" y="96"/>
                  </a:lnTo>
                  <a:cubicBezTo>
                    <a:pt x="1" y="96"/>
                    <a:pt x="1" y="691"/>
                    <a:pt x="406" y="691"/>
                  </a:cubicBezTo>
                  <a:lnTo>
                    <a:pt x="7407" y="596"/>
                  </a:lnTo>
                  <a:cubicBezTo>
                    <a:pt x="7812" y="596"/>
                    <a:pt x="7812" y="1"/>
                    <a:pt x="7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757243" y="1652056"/>
              <a:ext cx="45073" cy="10458"/>
            </a:xfrm>
            <a:custGeom>
              <a:rect b="b" l="l" r="r" t="t"/>
              <a:pathLst>
                <a:path extrusionOk="0" h="597" w="2573">
                  <a:moveTo>
                    <a:pt x="406" y="1"/>
                  </a:moveTo>
                  <a:cubicBezTo>
                    <a:pt x="1" y="1"/>
                    <a:pt x="1" y="596"/>
                    <a:pt x="406" y="596"/>
                  </a:cubicBezTo>
                  <a:lnTo>
                    <a:pt x="2168" y="596"/>
                  </a:lnTo>
                  <a:cubicBezTo>
                    <a:pt x="2573" y="596"/>
                    <a:pt x="2573" y="1"/>
                    <a:pt x="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749745" y="1673340"/>
              <a:ext cx="78443" cy="10440"/>
            </a:xfrm>
            <a:custGeom>
              <a:rect b="b" l="l" r="r" t="t"/>
              <a:pathLst>
                <a:path extrusionOk="0" h="596" w="4478">
                  <a:moveTo>
                    <a:pt x="405" y="0"/>
                  </a:moveTo>
                  <a:cubicBezTo>
                    <a:pt x="0" y="0"/>
                    <a:pt x="0" y="596"/>
                    <a:pt x="405" y="596"/>
                  </a:cubicBezTo>
                  <a:lnTo>
                    <a:pt x="4073" y="596"/>
                  </a:lnTo>
                  <a:cubicBezTo>
                    <a:pt x="4477" y="596"/>
                    <a:pt x="4477" y="0"/>
                    <a:pt x="4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34"/>
          <p:cNvGrpSpPr/>
          <p:nvPr/>
        </p:nvGrpSpPr>
        <p:grpSpPr>
          <a:xfrm>
            <a:off x="2079720" y="4253465"/>
            <a:ext cx="496769" cy="432262"/>
            <a:chOff x="2804431" y="4130537"/>
            <a:chExt cx="637865" cy="552695"/>
          </a:xfrm>
        </p:grpSpPr>
        <p:sp>
          <p:nvSpPr>
            <p:cNvPr id="1200" name="Google Shape;1200;p34"/>
            <p:cNvSpPr/>
            <p:nvPr/>
          </p:nvSpPr>
          <p:spPr>
            <a:xfrm>
              <a:off x="2904964" y="4201202"/>
              <a:ext cx="461831" cy="408018"/>
            </a:xfrm>
            <a:custGeom>
              <a:rect b="b" l="l" r="r" t="t"/>
              <a:pathLst>
                <a:path extrusionOk="0" h="23292" w="26364">
                  <a:moveTo>
                    <a:pt x="13312" y="0"/>
                  </a:moveTo>
                  <a:cubicBezTo>
                    <a:pt x="11282" y="0"/>
                    <a:pt x="9295" y="744"/>
                    <a:pt x="7383" y="1487"/>
                  </a:cubicBezTo>
                  <a:cubicBezTo>
                    <a:pt x="6693" y="1725"/>
                    <a:pt x="6002" y="2035"/>
                    <a:pt x="5359" y="2416"/>
                  </a:cubicBezTo>
                  <a:cubicBezTo>
                    <a:pt x="4907" y="2702"/>
                    <a:pt x="4478" y="3059"/>
                    <a:pt x="4097" y="3440"/>
                  </a:cubicBezTo>
                  <a:cubicBezTo>
                    <a:pt x="1597" y="5845"/>
                    <a:pt x="1" y="9346"/>
                    <a:pt x="120" y="12894"/>
                  </a:cubicBezTo>
                  <a:cubicBezTo>
                    <a:pt x="263" y="16014"/>
                    <a:pt x="1668" y="18967"/>
                    <a:pt x="4049" y="21015"/>
                  </a:cubicBezTo>
                  <a:cubicBezTo>
                    <a:pt x="6165" y="22828"/>
                    <a:pt x="8886" y="23291"/>
                    <a:pt x="11576" y="23291"/>
                  </a:cubicBezTo>
                  <a:cubicBezTo>
                    <a:pt x="11854" y="23291"/>
                    <a:pt x="12132" y="23286"/>
                    <a:pt x="12408" y="23277"/>
                  </a:cubicBezTo>
                  <a:cubicBezTo>
                    <a:pt x="14694" y="23206"/>
                    <a:pt x="17028" y="22920"/>
                    <a:pt x="19172" y="22039"/>
                  </a:cubicBezTo>
                  <a:cubicBezTo>
                    <a:pt x="21720" y="20967"/>
                    <a:pt x="23792" y="18991"/>
                    <a:pt x="25006" y="16490"/>
                  </a:cubicBezTo>
                  <a:cubicBezTo>
                    <a:pt x="26221" y="13966"/>
                    <a:pt x="26364" y="11013"/>
                    <a:pt x="25387" y="8393"/>
                  </a:cubicBezTo>
                  <a:cubicBezTo>
                    <a:pt x="24125" y="5154"/>
                    <a:pt x="21196" y="2916"/>
                    <a:pt x="18171" y="1392"/>
                  </a:cubicBezTo>
                  <a:cubicBezTo>
                    <a:pt x="16862" y="749"/>
                    <a:pt x="15504" y="177"/>
                    <a:pt x="14051" y="34"/>
                  </a:cubicBezTo>
                  <a:cubicBezTo>
                    <a:pt x="13804" y="11"/>
                    <a:pt x="13558" y="0"/>
                    <a:pt x="133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804431" y="4130537"/>
              <a:ext cx="637865" cy="552695"/>
            </a:xfrm>
            <a:custGeom>
              <a:rect b="b" l="l" r="r" t="t"/>
              <a:pathLst>
                <a:path extrusionOk="0" h="31551" w="36413">
                  <a:moveTo>
                    <a:pt x="17314" y="591"/>
                  </a:moveTo>
                  <a:cubicBezTo>
                    <a:pt x="17671" y="591"/>
                    <a:pt x="18028" y="591"/>
                    <a:pt x="18362" y="639"/>
                  </a:cubicBezTo>
                  <a:cubicBezTo>
                    <a:pt x="20172" y="758"/>
                    <a:pt x="22100" y="1234"/>
                    <a:pt x="24482" y="2092"/>
                  </a:cubicBezTo>
                  <a:cubicBezTo>
                    <a:pt x="27792" y="3306"/>
                    <a:pt x="30126" y="4616"/>
                    <a:pt x="31864" y="6283"/>
                  </a:cubicBezTo>
                  <a:cubicBezTo>
                    <a:pt x="34294" y="8617"/>
                    <a:pt x="35675" y="11903"/>
                    <a:pt x="35722" y="15595"/>
                  </a:cubicBezTo>
                  <a:cubicBezTo>
                    <a:pt x="35818" y="19500"/>
                    <a:pt x="34341" y="23287"/>
                    <a:pt x="31650" y="26097"/>
                  </a:cubicBezTo>
                  <a:cubicBezTo>
                    <a:pt x="28264" y="29530"/>
                    <a:pt x="23867" y="30958"/>
                    <a:pt x="19458" y="30958"/>
                  </a:cubicBezTo>
                  <a:cubicBezTo>
                    <a:pt x="14967" y="30958"/>
                    <a:pt x="10463" y="29476"/>
                    <a:pt x="7002" y="27121"/>
                  </a:cubicBezTo>
                  <a:cubicBezTo>
                    <a:pt x="620" y="22763"/>
                    <a:pt x="644" y="13332"/>
                    <a:pt x="4668" y="7283"/>
                  </a:cubicBezTo>
                  <a:cubicBezTo>
                    <a:pt x="7359" y="3187"/>
                    <a:pt x="12360" y="591"/>
                    <a:pt x="17314" y="591"/>
                  </a:cubicBezTo>
                  <a:close/>
                  <a:moveTo>
                    <a:pt x="17309" y="0"/>
                  </a:moveTo>
                  <a:cubicBezTo>
                    <a:pt x="12144" y="0"/>
                    <a:pt x="6966" y="2709"/>
                    <a:pt x="4168" y="6950"/>
                  </a:cubicBezTo>
                  <a:cubicBezTo>
                    <a:pt x="1" y="13237"/>
                    <a:pt x="1" y="23048"/>
                    <a:pt x="6669" y="27597"/>
                  </a:cubicBezTo>
                  <a:cubicBezTo>
                    <a:pt x="10455" y="30145"/>
                    <a:pt x="14909" y="31526"/>
                    <a:pt x="19457" y="31550"/>
                  </a:cubicBezTo>
                  <a:cubicBezTo>
                    <a:pt x="24006" y="31550"/>
                    <a:pt x="28554" y="30074"/>
                    <a:pt x="32079" y="26502"/>
                  </a:cubicBezTo>
                  <a:cubicBezTo>
                    <a:pt x="34889" y="23572"/>
                    <a:pt x="36413" y="19643"/>
                    <a:pt x="36318" y="15571"/>
                  </a:cubicBezTo>
                  <a:cubicBezTo>
                    <a:pt x="36270" y="11737"/>
                    <a:pt x="34841" y="8284"/>
                    <a:pt x="32269" y="5831"/>
                  </a:cubicBezTo>
                  <a:cubicBezTo>
                    <a:pt x="30483" y="4116"/>
                    <a:pt x="28078" y="2759"/>
                    <a:pt x="24696" y="1520"/>
                  </a:cubicBezTo>
                  <a:cubicBezTo>
                    <a:pt x="22291" y="663"/>
                    <a:pt x="20291" y="187"/>
                    <a:pt x="18433" y="44"/>
                  </a:cubicBezTo>
                  <a:cubicBezTo>
                    <a:pt x="18059" y="15"/>
                    <a:pt x="17684" y="0"/>
                    <a:pt x="173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849906" y="4168637"/>
              <a:ext cx="549436" cy="476213"/>
            </a:xfrm>
            <a:custGeom>
              <a:rect b="b" l="l" r="r" t="t"/>
              <a:pathLst>
                <a:path extrusionOk="0" h="27185" w="31365">
                  <a:moveTo>
                    <a:pt x="14932" y="607"/>
                  </a:moveTo>
                  <a:cubicBezTo>
                    <a:pt x="15242" y="607"/>
                    <a:pt x="15551" y="607"/>
                    <a:pt x="15837" y="655"/>
                  </a:cubicBezTo>
                  <a:cubicBezTo>
                    <a:pt x="17647" y="822"/>
                    <a:pt x="19409" y="1250"/>
                    <a:pt x="21076" y="1917"/>
                  </a:cubicBezTo>
                  <a:cubicBezTo>
                    <a:pt x="23910" y="2917"/>
                    <a:pt x="25911" y="4060"/>
                    <a:pt x="27387" y="5489"/>
                  </a:cubicBezTo>
                  <a:cubicBezTo>
                    <a:pt x="29483" y="7466"/>
                    <a:pt x="30650" y="10300"/>
                    <a:pt x="30697" y="13443"/>
                  </a:cubicBezTo>
                  <a:cubicBezTo>
                    <a:pt x="30769" y="16777"/>
                    <a:pt x="29507" y="20016"/>
                    <a:pt x="27197" y="22421"/>
                  </a:cubicBezTo>
                  <a:cubicBezTo>
                    <a:pt x="24304" y="25361"/>
                    <a:pt x="20539" y="26586"/>
                    <a:pt x="16760" y="26586"/>
                  </a:cubicBezTo>
                  <a:cubicBezTo>
                    <a:pt x="12918" y="26586"/>
                    <a:pt x="9063" y="25320"/>
                    <a:pt x="6097" y="23303"/>
                  </a:cubicBezTo>
                  <a:cubicBezTo>
                    <a:pt x="643" y="19587"/>
                    <a:pt x="667" y="11514"/>
                    <a:pt x="4097" y="6323"/>
                  </a:cubicBezTo>
                  <a:cubicBezTo>
                    <a:pt x="6407" y="2822"/>
                    <a:pt x="10693" y="607"/>
                    <a:pt x="14932" y="607"/>
                  </a:cubicBezTo>
                  <a:close/>
                  <a:moveTo>
                    <a:pt x="14926" y="1"/>
                  </a:moveTo>
                  <a:cubicBezTo>
                    <a:pt x="10485" y="1"/>
                    <a:pt x="6022" y="2340"/>
                    <a:pt x="3596" y="5989"/>
                  </a:cubicBezTo>
                  <a:cubicBezTo>
                    <a:pt x="0" y="11419"/>
                    <a:pt x="24" y="19873"/>
                    <a:pt x="5764" y="23803"/>
                  </a:cubicBezTo>
                  <a:cubicBezTo>
                    <a:pt x="9002" y="25970"/>
                    <a:pt x="12836" y="27160"/>
                    <a:pt x="16766" y="27184"/>
                  </a:cubicBezTo>
                  <a:cubicBezTo>
                    <a:pt x="20695" y="27184"/>
                    <a:pt x="24601" y="25898"/>
                    <a:pt x="27649" y="22850"/>
                  </a:cubicBezTo>
                  <a:cubicBezTo>
                    <a:pt x="30054" y="20326"/>
                    <a:pt x="31364" y="16920"/>
                    <a:pt x="31269" y="13443"/>
                  </a:cubicBezTo>
                  <a:cubicBezTo>
                    <a:pt x="31221" y="10109"/>
                    <a:pt x="29983" y="7133"/>
                    <a:pt x="27792" y="5061"/>
                  </a:cubicBezTo>
                  <a:cubicBezTo>
                    <a:pt x="26244" y="3584"/>
                    <a:pt x="24172" y="2393"/>
                    <a:pt x="21267" y="1346"/>
                  </a:cubicBezTo>
                  <a:cubicBezTo>
                    <a:pt x="19552" y="655"/>
                    <a:pt x="17718" y="226"/>
                    <a:pt x="15861" y="36"/>
                  </a:cubicBezTo>
                  <a:cubicBezTo>
                    <a:pt x="15550" y="12"/>
                    <a:pt x="15238" y="1"/>
                    <a:pt x="1492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970462" y="4268732"/>
              <a:ext cx="237397" cy="216762"/>
            </a:xfrm>
            <a:custGeom>
              <a:rect b="b" l="l" r="r" t="t"/>
              <a:pathLst>
                <a:path extrusionOk="0" h="12374" w="13552">
                  <a:moveTo>
                    <a:pt x="6478" y="609"/>
                  </a:moveTo>
                  <a:cubicBezTo>
                    <a:pt x="7550" y="609"/>
                    <a:pt x="8622" y="823"/>
                    <a:pt x="9622" y="1204"/>
                  </a:cubicBezTo>
                  <a:cubicBezTo>
                    <a:pt x="10432" y="1490"/>
                    <a:pt x="11146" y="1966"/>
                    <a:pt x="11765" y="2538"/>
                  </a:cubicBezTo>
                  <a:cubicBezTo>
                    <a:pt x="12361" y="3133"/>
                    <a:pt x="12718" y="3895"/>
                    <a:pt x="12813" y="4729"/>
                  </a:cubicBezTo>
                  <a:cubicBezTo>
                    <a:pt x="12932" y="6301"/>
                    <a:pt x="11741" y="7682"/>
                    <a:pt x="10503" y="8349"/>
                  </a:cubicBezTo>
                  <a:cubicBezTo>
                    <a:pt x="9496" y="8889"/>
                    <a:pt x="7804" y="9342"/>
                    <a:pt x="6465" y="9342"/>
                  </a:cubicBezTo>
                  <a:cubicBezTo>
                    <a:pt x="6094" y="9342"/>
                    <a:pt x="5749" y="9307"/>
                    <a:pt x="5454" y="9230"/>
                  </a:cubicBezTo>
                  <a:cubicBezTo>
                    <a:pt x="5434" y="9226"/>
                    <a:pt x="5413" y="9224"/>
                    <a:pt x="5392" y="9224"/>
                  </a:cubicBezTo>
                  <a:cubicBezTo>
                    <a:pt x="5289" y="9224"/>
                    <a:pt x="5184" y="9270"/>
                    <a:pt x="5145" y="9349"/>
                  </a:cubicBezTo>
                  <a:cubicBezTo>
                    <a:pt x="4430" y="10254"/>
                    <a:pt x="3502" y="10968"/>
                    <a:pt x="2454" y="11397"/>
                  </a:cubicBezTo>
                  <a:cubicBezTo>
                    <a:pt x="2930" y="10801"/>
                    <a:pt x="3311" y="10111"/>
                    <a:pt x="3549" y="9396"/>
                  </a:cubicBezTo>
                  <a:cubicBezTo>
                    <a:pt x="3621" y="9206"/>
                    <a:pt x="3502" y="9039"/>
                    <a:pt x="3311" y="9015"/>
                  </a:cubicBezTo>
                  <a:cubicBezTo>
                    <a:pt x="2216" y="8872"/>
                    <a:pt x="1239" y="7968"/>
                    <a:pt x="906" y="6777"/>
                  </a:cubicBezTo>
                  <a:cubicBezTo>
                    <a:pt x="644" y="5586"/>
                    <a:pt x="834" y="4324"/>
                    <a:pt x="1453" y="3276"/>
                  </a:cubicBezTo>
                  <a:cubicBezTo>
                    <a:pt x="2525" y="1371"/>
                    <a:pt x="4478" y="609"/>
                    <a:pt x="6478" y="609"/>
                  </a:cubicBezTo>
                  <a:close/>
                  <a:moveTo>
                    <a:pt x="6453" y="1"/>
                  </a:moveTo>
                  <a:cubicBezTo>
                    <a:pt x="4272" y="1"/>
                    <a:pt x="2125" y="848"/>
                    <a:pt x="930" y="2990"/>
                  </a:cubicBezTo>
                  <a:cubicBezTo>
                    <a:pt x="215" y="4181"/>
                    <a:pt x="1" y="5586"/>
                    <a:pt x="334" y="6920"/>
                  </a:cubicBezTo>
                  <a:cubicBezTo>
                    <a:pt x="668" y="8182"/>
                    <a:pt x="1620" y="9158"/>
                    <a:pt x="2859" y="9539"/>
                  </a:cubicBezTo>
                  <a:cubicBezTo>
                    <a:pt x="2478" y="10397"/>
                    <a:pt x="1930" y="11182"/>
                    <a:pt x="1239" y="11849"/>
                  </a:cubicBezTo>
                  <a:cubicBezTo>
                    <a:pt x="1025" y="12016"/>
                    <a:pt x="1168" y="12373"/>
                    <a:pt x="1430" y="12373"/>
                  </a:cubicBezTo>
                  <a:lnTo>
                    <a:pt x="1501" y="12373"/>
                  </a:lnTo>
                  <a:cubicBezTo>
                    <a:pt x="3073" y="11968"/>
                    <a:pt x="4645" y="10992"/>
                    <a:pt x="5502" y="9873"/>
                  </a:cubicBezTo>
                  <a:cubicBezTo>
                    <a:pt x="5802" y="9932"/>
                    <a:pt x="6131" y="9959"/>
                    <a:pt x="6476" y="9959"/>
                  </a:cubicBezTo>
                  <a:cubicBezTo>
                    <a:pt x="7938" y="9959"/>
                    <a:pt x="9691" y="9474"/>
                    <a:pt x="10789" y="8896"/>
                  </a:cubicBezTo>
                  <a:cubicBezTo>
                    <a:pt x="12194" y="8134"/>
                    <a:pt x="13551" y="6539"/>
                    <a:pt x="13408" y="4681"/>
                  </a:cubicBezTo>
                  <a:cubicBezTo>
                    <a:pt x="13289" y="3729"/>
                    <a:pt x="12861" y="2824"/>
                    <a:pt x="12170" y="2157"/>
                  </a:cubicBezTo>
                  <a:cubicBezTo>
                    <a:pt x="11503" y="1490"/>
                    <a:pt x="10717" y="990"/>
                    <a:pt x="9836" y="656"/>
                  </a:cubicBezTo>
                  <a:cubicBezTo>
                    <a:pt x="8792" y="242"/>
                    <a:pt x="7618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019668" y="4320164"/>
              <a:ext cx="148986" cy="14312"/>
            </a:xfrm>
            <a:custGeom>
              <a:rect b="b" l="l" r="r" t="t"/>
              <a:pathLst>
                <a:path extrusionOk="0" h="817" w="8505">
                  <a:moveTo>
                    <a:pt x="6265" y="0"/>
                  </a:moveTo>
                  <a:cubicBezTo>
                    <a:pt x="5558" y="0"/>
                    <a:pt x="4857" y="51"/>
                    <a:pt x="4169" y="102"/>
                  </a:cubicBezTo>
                  <a:cubicBezTo>
                    <a:pt x="3468" y="157"/>
                    <a:pt x="2743" y="212"/>
                    <a:pt x="2026" y="212"/>
                  </a:cubicBezTo>
                  <a:cubicBezTo>
                    <a:pt x="1502" y="212"/>
                    <a:pt x="981" y="182"/>
                    <a:pt x="478" y="102"/>
                  </a:cubicBezTo>
                  <a:cubicBezTo>
                    <a:pt x="457" y="98"/>
                    <a:pt x="436" y="96"/>
                    <a:pt x="416" y="96"/>
                  </a:cubicBezTo>
                  <a:cubicBezTo>
                    <a:pt x="85" y="96"/>
                    <a:pt x="1" y="630"/>
                    <a:pt x="383" y="697"/>
                  </a:cubicBezTo>
                  <a:cubicBezTo>
                    <a:pt x="955" y="769"/>
                    <a:pt x="1526" y="816"/>
                    <a:pt x="2098" y="816"/>
                  </a:cubicBezTo>
                  <a:cubicBezTo>
                    <a:pt x="2812" y="816"/>
                    <a:pt x="3503" y="769"/>
                    <a:pt x="4193" y="697"/>
                  </a:cubicBezTo>
                  <a:cubicBezTo>
                    <a:pt x="4892" y="658"/>
                    <a:pt x="5606" y="604"/>
                    <a:pt x="6314" y="604"/>
                  </a:cubicBezTo>
                  <a:cubicBezTo>
                    <a:pt x="6884" y="604"/>
                    <a:pt x="7451" y="639"/>
                    <a:pt x="8004" y="745"/>
                  </a:cubicBezTo>
                  <a:cubicBezTo>
                    <a:pt x="8026" y="749"/>
                    <a:pt x="8048" y="751"/>
                    <a:pt x="8069" y="751"/>
                  </a:cubicBezTo>
                  <a:cubicBezTo>
                    <a:pt x="8420" y="751"/>
                    <a:pt x="8505" y="217"/>
                    <a:pt x="8123" y="150"/>
                  </a:cubicBezTo>
                  <a:cubicBezTo>
                    <a:pt x="7502" y="39"/>
                    <a:pt x="6881" y="0"/>
                    <a:pt x="6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019283" y="4346966"/>
              <a:ext cx="124322" cy="11702"/>
            </a:xfrm>
            <a:custGeom>
              <a:rect b="b" l="l" r="r" t="t"/>
              <a:pathLst>
                <a:path extrusionOk="0" h="668" w="7097">
                  <a:moveTo>
                    <a:pt x="286" y="1"/>
                  </a:moveTo>
                  <a:cubicBezTo>
                    <a:pt x="119" y="1"/>
                    <a:pt x="0" y="144"/>
                    <a:pt x="0" y="310"/>
                  </a:cubicBezTo>
                  <a:cubicBezTo>
                    <a:pt x="0" y="477"/>
                    <a:pt x="119" y="596"/>
                    <a:pt x="286" y="596"/>
                  </a:cubicBezTo>
                  <a:cubicBezTo>
                    <a:pt x="1643" y="644"/>
                    <a:pt x="2977" y="668"/>
                    <a:pt x="4311" y="668"/>
                  </a:cubicBezTo>
                  <a:cubicBezTo>
                    <a:pt x="5168" y="668"/>
                    <a:pt x="5978" y="644"/>
                    <a:pt x="6811" y="644"/>
                  </a:cubicBezTo>
                  <a:cubicBezTo>
                    <a:pt x="6978" y="644"/>
                    <a:pt x="7097" y="501"/>
                    <a:pt x="7097" y="334"/>
                  </a:cubicBezTo>
                  <a:cubicBezTo>
                    <a:pt x="7097" y="167"/>
                    <a:pt x="6978" y="48"/>
                    <a:pt x="6811" y="48"/>
                  </a:cubicBezTo>
                  <a:cubicBezTo>
                    <a:pt x="6018" y="57"/>
                    <a:pt x="5221" y="63"/>
                    <a:pt x="4424" y="63"/>
                  </a:cubicBezTo>
                  <a:cubicBezTo>
                    <a:pt x="3043" y="63"/>
                    <a:pt x="1660" y="46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011768" y="4377849"/>
              <a:ext cx="146026" cy="16274"/>
            </a:xfrm>
            <a:custGeom>
              <a:rect b="b" l="l" r="r" t="t"/>
              <a:pathLst>
                <a:path extrusionOk="0" h="929" w="8336">
                  <a:moveTo>
                    <a:pt x="8002" y="0"/>
                  </a:moveTo>
                  <a:cubicBezTo>
                    <a:pt x="5478" y="238"/>
                    <a:pt x="2906" y="333"/>
                    <a:pt x="381" y="333"/>
                  </a:cubicBezTo>
                  <a:cubicBezTo>
                    <a:pt x="0" y="333"/>
                    <a:pt x="0" y="929"/>
                    <a:pt x="381" y="929"/>
                  </a:cubicBezTo>
                  <a:lnTo>
                    <a:pt x="834" y="929"/>
                  </a:lnTo>
                  <a:cubicBezTo>
                    <a:pt x="3239" y="929"/>
                    <a:pt x="5668" y="834"/>
                    <a:pt x="8050" y="595"/>
                  </a:cubicBezTo>
                  <a:cubicBezTo>
                    <a:pt x="8216" y="572"/>
                    <a:pt x="8336" y="429"/>
                    <a:pt x="8312" y="286"/>
                  </a:cubicBezTo>
                  <a:cubicBezTo>
                    <a:pt x="8288" y="119"/>
                    <a:pt x="8145" y="0"/>
                    <a:pt x="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095624" y="4351888"/>
              <a:ext cx="204429" cy="195758"/>
            </a:xfrm>
            <a:custGeom>
              <a:rect b="b" l="l" r="r" t="t"/>
              <a:pathLst>
                <a:path extrusionOk="0" h="11175" w="11670">
                  <a:moveTo>
                    <a:pt x="6457" y="1"/>
                  </a:moveTo>
                  <a:cubicBezTo>
                    <a:pt x="6296" y="1"/>
                    <a:pt x="6136" y="10"/>
                    <a:pt x="5978" y="29"/>
                  </a:cubicBezTo>
                  <a:cubicBezTo>
                    <a:pt x="5588" y="75"/>
                    <a:pt x="5639" y="627"/>
                    <a:pt x="6004" y="627"/>
                  </a:cubicBezTo>
                  <a:cubicBezTo>
                    <a:pt x="6018" y="627"/>
                    <a:pt x="6033" y="627"/>
                    <a:pt x="6049" y="625"/>
                  </a:cubicBezTo>
                  <a:cubicBezTo>
                    <a:pt x="6186" y="609"/>
                    <a:pt x="6324" y="601"/>
                    <a:pt x="6464" y="601"/>
                  </a:cubicBezTo>
                  <a:cubicBezTo>
                    <a:pt x="7565" y="601"/>
                    <a:pt x="8739" y="1094"/>
                    <a:pt x="9669" y="1982"/>
                  </a:cubicBezTo>
                  <a:cubicBezTo>
                    <a:pt x="10169" y="2411"/>
                    <a:pt x="10550" y="2959"/>
                    <a:pt x="10764" y="3602"/>
                  </a:cubicBezTo>
                  <a:cubicBezTo>
                    <a:pt x="11026" y="4768"/>
                    <a:pt x="10788" y="6007"/>
                    <a:pt x="10074" y="6983"/>
                  </a:cubicBezTo>
                  <a:cubicBezTo>
                    <a:pt x="9714" y="7423"/>
                    <a:pt x="9169" y="7678"/>
                    <a:pt x="8595" y="7678"/>
                  </a:cubicBezTo>
                  <a:cubicBezTo>
                    <a:pt x="8485" y="7678"/>
                    <a:pt x="8374" y="7669"/>
                    <a:pt x="8264" y="7650"/>
                  </a:cubicBezTo>
                  <a:cubicBezTo>
                    <a:pt x="8238" y="7642"/>
                    <a:pt x="8212" y="7638"/>
                    <a:pt x="8186" y="7638"/>
                  </a:cubicBezTo>
                  <a:cubicBezTo>
                    <a:pt x="8066" y="7638"/>
                    <a:pt x="7946" y="7723"/>
                    <a:pt x="7907" y="7841"/>
                  </a:cubicBezTo>
                  <a:cubicBezTo>
                    <a:pt x="7692" y="8603"/>
                    <a:pt x="7645" y="9388"/>
                    <a:pt x="7787" y="10150"/>
                  </a:cubicBezTo>
                  <a:cubicBezTo>
                    <a:pt x="7025" y="9579"/>
                    <a:pt x="6382" y="8865"/>
                    <a:pt x="5906" y="8031"/>
                  </a:cubicBezTo>
                  <a:cubicBezTo>
                    <a:pt x="5859" y="7936"/>
                    <a:pt x="5739" y="7888"/>
                    <a:pt x="5620" y="7888"/>
                  </a:cubicBezTo>
                  <a:cubicBezTo>
                    <a:pt x="5418" y="7906"/>
                    <a:pt x="5214" y="7915"/>
                    <a:pt x="5010" y="7915"/>
                  </a:cubicBezTo>
                  <a:cubicBezTo>
                    <a:pt x="4397" y="7915"/>
                    <a:pt x="3781" y="7835"/>
                    <a:pt x="3191" y="7674"/>
                  </a:cubicBezTo>
                  <a:cubicBezTo>
                    <a:pt x="2501" y="7483"/>
                    <a:pt x="1882" y="7150"/>
                    <a:pt x="1358" y="6674"/>
                  </a:cubicBezTo>
                  <a:cubicBezTo>
                    <a:pt x="857" y="6221"/>
                    <a:pt x="619" y="5554"/>
                    <a:pt x="667" y="4888"/>
                  </a:cubicBezTo>
                  <a:cubicBezTo>
                    <a:pt x="706" y="4664"/>
                    <a:pt x="542" y="4542"/>
                    <a:pt x="375" y="4542"/>
                  </a:cubicBezTo>
                  <a:cubicBezTo>
                    <a:pt x="240" y="4542"/>
                    <a:pt x="104" y="4622"/>
                    <a:pt x="72" y="4792"/>
                  </a:cubicBezTo>
                  <a:cubicBezTo>
                    <a:pt x="0" y="5650"/>
                    <a:pt x="310" y="6507"/>
                    <a:pt x="929" y="7102"/>
                  </a:cubicBezTo>
                  <a:cubicBezTo>
                    <a:pt x="1524" y="7650"/>
                    <a:pt x="2263" y="8031"/>
                    <a:pt x="3048" y="8222"/>
                  </a:cubicBezTo>
                  <a:cubicBezTo>
                    <a:pt x="3701" y="8400"/>
                    <a:pt x="4387" y="8496"/>
                    <a:pt x="5079" y="8496"/>
                  </a:cubicBezTo>
                  <a:cubicBezTo>
                    <a:pt x="5220" y="8496"/>
                    <a:pt x="5360" y="8492"/>
                    <a:pt x="5501" y="8483"/>
                  </a:cubicBezTo>
                  <a:cubicBezTo>
                    <a:pt x="6168" y="9555"/>
                    <a:pt x="7049" y="10460"/>
                    <a:pt x="8121" y="11127"/>
                  </a:cubicBezTo>
                  <a:cubicBezTo>
                    <a:pt x="8169" y="11151"/>
                    <a:pt x="8216" y="11175"/>
                    <a:pt x="8288" y="11175"/>
                  </a:cubicBezTo>
                  <a:cubicBezTo>
                    <a:pt x="8335" y="11151"/>
                    <a:pt x="8407" y="11127"/>
                    <a:pt x="8454" y="11103"/>
                  </a:cubicBezTo>
                  <a:cubicBezTo>
                    <a:pt x="8550" y="11008"/>
                    <a:pt x="8597" y="10889"/>
                    <a:pt x="8550" y="10770"/>
                  </a:cubicBezTo>
                  <a:cubicBezTo>
                    <a:pt x="8264" y="9960"/>
                    <a:pt x="8216" y="9079"/>
                    <a:pt x="8407" y="8245"/>
                  </a:cubicBezTo>
                  <a:lnTo>
                    <a:pt x="8407" y="8245"/>
                  </a:lnTo>
                  <a:cubicBezTo>
                    <a:pt x="8479" y="8252"/>
                    <a:pt x="8551" y="8255"/>
                    <a:pt x="8623" y="8255"/>
                  </a:cubicBezTo>
                  <a:cubicBezTo>
                    <a:pt x="9355" y="8255"/>
                    <a:pt x="10049" y="7928"/>
                    <a:pt x="10526" y="7364"/>
                  </a:cubicBezTo>
                  <a:cubicBezTo>
                    <a:pt x="11360" y="6245"/>
                    <a:pt x="11669" y="4792"/>
                    <a:pt x="11336" y="3411"/>
                  </a:cubicBezTo>
                  <a:cubicBezTo>
                    <a:pt x="11098" y="2697"/>
                    <a:pt x="10669" y="2054"/>
                    <a:pt x="10098" y="1554"/>
                  </a:cubicBezTo>
                  <a:cubicBezTo>
                    <a:pt x="9022" y="562"/>
                    <a:pt x="7704" y="1"/>
                    <a:pt x="6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139978" y="4443907"/>
              <a:ext cx="113759" cy="12385"/>
            </a:xfrm>
            <a:custGeom>
              <a:rect b="b" l="l" r="r" t="t"/>
              <a:pathLst>
                <a:path extrusionOk="0" h="707" w="6494">
                  <a:moveTo>
                    <a:pt x="3377" y="0"/>
                  </a:moveTo>
                  <a:cubicBezTo>
                    <a:pt x="2377" y="0"/>
                    <a:pt x="1381" y="36"/>
                    <a:pt x="397" y="111"/>
                  </a:cubicBezTo>
                  <a:cubicBezTo>
                    <a:pt x="0" y="134"/>
                    <a:pt x="16" y="707"/>
                    <a:pt x="398" y="707"/>
                  </a:cubicBezTo>
                  <a:cubicBezTo>
                    <a:pt x="405" y="707"/>
                    <a:pt x="413" y="707"/>
                    <a:pt x="421" y="706"/>
                  </a:cubicBezTo>
                  <a:lnTo>
                    <a:pt x="445" y="706"/>
                  </a:lnTo>
                  <a:cubicBezTo>
                    <a:pt x="1428" y="631"/>
                    <a:pt x="2412" y="596"/>
                    <a:pt x="3392" y="596"/>
                  </a:cubicBezTo>
                  <a:cubicBezTo>
                    <a:pt x="4287" y="596"/>
                    <a:pt x="5179" y="626"/>
                    <a:pt x="6065" y="682"/>
                  </a:cubicBezTo>
                  <a:cubicBezTo>
                    <a:pt x="6470" y="682"/>
                    <a:pt x="6494" y="87"/>
                    <a:pt x="6113" y="87"/>
                  </a:cubicBezTo>
                  <a:cubicBezTo>
                    <a:pt x="5204" y="30"/>
                    <a:pt x="4289" y="0"/>
                    <a:pt x="3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151522" y="4413444"/>
              <a:ext cx="104720" cy="11562"/>
            </a:xfrm>
            <a:custGeom>
              <a:rect b="b" l="l" r="r" t="t"/>
              <a:pathLst>
                <a:path extrusionOk="0" h="660" w="5978">
                  <a:moveTo>
                    <a:pt x="3196" y="1"/>
                  </a:moveTo>
                  <a:cubicBezTo>
                    <a:pt x="2104" y="1"/>
                    <a:pt x="987" y="25"/>
                    <a:pt x="286" y="64"/>
                  </a:cubicBezTo>
                  <a:cubicBezTo>
                    <a:pt x="119" y="64"/>
                    <a:pt x="0" y="183"/>
                    <a:pt x="0" y="349"/>
                  </a:cubicBezTo>
                  <a:cubicBezTo>
                    <a:pt x="0" y="516"/>
                    <a:pt x="143" y="659"/>
                    <a:pt x="310" y="659"/>
                  </a:cubicBezTo>
                  <a:cubicBezTo>
                    <a:pt x="998" y="621"/>
                    <a:pt x="2116" y="596"/>
                    <a:pt x="3204" y="596"/>
                  </a:cubicBezTo>
                  <a:cubicBezTo>
                    <a:pt x="4149" y="596"/>
                    <a:pt x="5070" y="615"/>
                    <a:pt x="5668" y="659"/>
                  </a:cubicBezTo>
                  <a:cubicBezTo>
                    <a:pt x="5835" y="659"/>
                    <a:pt x="5954" y="516"/>
                    <a:pt x="5978" y="373"/>
                  </a:cubicBezTo>
                  <a:cubicBezTo>
                    <a:pt x="5978" y="207"/>
                    <a:pt x="5859" y="64"/>
                    <a:pt x="5692" y="64"/>
                  </a:cubicBezTo>
                  <a:cubicBezTo>
                    <a:pt x="5072" y="19"/>
                    <a:pt x="4143" y="1"/>
                    <a:pt x="3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181145" y="4385241"/>
              <a:ext cx="70088" cy="13471"/>
            </a:xfrm>
            <a:custGeom>
              <a:rect b="b" l="l" r="r" t="t"/>
              <a:pathLst>
                <a:path extrusionOk="0" h="769" w="4001">
                  <a:moveTo>
                    <a:pt x="2882" y="1"/>
                  </a:moveTo>
                  <a:cubicBezTo>
                    <a:pt x="2602" y="1"/>
                    <a:pt x="2322" y="19"/>
                    <a:pt x="2048" y="54"/>
                  </a:cubicBezTo>
                  <a:lnTo>
                    <a:pt x="405" y="173"/>
                  </a:lnTo>
                  <a:cubicBezTo>
                    <a:pt x="0" y="173"/>
                    <a:pt x="24" y="769"/>
                    <a:pt x="429" y="769"/>
                  </a:cubicBezTo>
                  <a:lnTo>
                    <a:pt x="453" y="769"/>
                  </a:lnTo>
                  <a:lnTo>
                    <a:pt x="2120" y="650"/>
                  </a:lnTo>
                  <a:cubicBezTo>
                    <a:pt x="2370" y="614"/>
                    <a:pt x="2620" y="596"/>
                    <a:pt x="2870" y="596"/>
                  </a:cubicBezTo>
                  <a:cubicBezTo>
                    <a:pt x="3120" y="596"/>
                    <a:pt x="3370" y="614"/>
                    <a:pt x="3620" y="650"/>
                  </a:cubicBezTo>
                  <a:cubicBezTo>
                    <a:pt x="3634" y="652"/>
                    <a:pt x="3649" y="653"/>
                    <a:pt x="3663" y="653"/>
                  </a:cubicBezTo>
                  <a:cubicBezTo>
                    <a:pt x="3811" y="653"/>
                    <a:pt x="3934" y="542"/>
                    <a:pt x="3977" y="412"/>
                  </a:cubicBezTo>
                  <a:cubicBezTo>
                    <a:pt x="4001" y="221"/>
                    <a:pt x="3882" y="78"/>
                    <a:pt x="3715" y="54"/>
                  </a:cubicBezTo>
                  <a:cubicBezTo>
                    <a:pt x="3441" y="19"/>
                    <a:pt x="3162" y="1"/>
                    <a:pt x="2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4326929" y="4253465"/>
            <a:ext cx="496769" cy="432262"/>
            <a:chOff x="4220318" y="4130537"/>
            <a:chExt cx="637865" cy="552695"/>
          </a:xfrm>
        </p:grpSpPr>
        <p:sp>
          <p:nvSpPr>
            <p:cNvPr id="1212" name="Google Shape;1212;p34"/>
            <p:cNvSpPr/>
            <p:nvPr/>
          </p:nvSpPr>
          <p:spPr>
            <a:xfrm>
              <a:off x="4317925" y="4201202"/>
              <a:ext cx="461831" cy="408018"/>
            </a:xfrm>
            <a:custGeom>
              <a:rect b="b" l="l" r="r" t="t"/>
              <a:pathLst>
                <a:path extrusionOk="0" h="23292" w="26364">
                  <a:moveTo>
                    <a:pt x="13311" y="0"/>
                  </a:moveTo>
                  <a:cubicBezTo>
                    <a:pt x="11282" y="0"/>
                    <a:pt x="9295" y="744"/>
                    <a:pt x="7383" y="1487"/>
                  </a:cubicBezTo>
                  <a:cubicBezTo>
                    <a:pt x="6669" y="1725"/>
                    <a:pt x="6002" y="2035"/>
                    <a:pt x="5359" y="2416"/>
                  </a:cubicBezTo>
                  <a:cubicBezTo>
                    <a:pt x="4906" y="2702"/>
                    <a:pt x="4478" y="3059"/>
                    <a:pt x="4097" y="3440"/>
                  </a:cubicBezTo>
                  <a:cubicBezTo>
                    <a:pt x="1596" y="5845"/>
                    <a:pt x="1" y="9346"/>
                    <a:pt x="120" y="12894"/>
                  </a:cubicBezTo>
                  <a:cubicBezTo>
                    <a:pt x="263" y="16014"/>
                    <a:pt x="1668" y="18967"/>
                    <a:pt x="4025" y="21015"/>
                  </a:cubicBezTo>
                  <a:cubicBezTo>
                    <a:pt x="6162" y="22828"/>
                    <a:pt x="8885" y="23291"/>
                    <a:pt x="11558" y="23291"/>
                  </a:cubicBezTo>
                  <a:cubicBezTo>
                    <a:pt x="11834" y="23291"/>
                    <a:pt x="12110" y="23286"/>
                    <a:pt x="12384" y="23277"/>
                  </a:cubicBezTo>
                  <a:cubicBezTo>
                    <a:pt x="14694" y="23206"/>
                    <a:pt x="17028" y="22920"/>
                    <a:pt x="19147" y="22039"/>
                  </a:cubicBezTo>
                  <a:cubicBezTo>
                    <a:pt x="21696" y="20967"/>
                    <a:pt x="23791" y="18991"/>
                    <a:pt x="25006" y="16490"/>
                  </a:cubicBezTo>
                  <a:cubicBezTo>
                    <a:pt x="26220" y="13966"/>
                    <a:pt x="26363" y="11013"/>
                    <a:pt x="25363" y="8393"/>
                  </a:cubicBezTo>
                  <a:cubicBezTo>
                    <a:pt x="24101" y="5154"/>
                    <a:pt x="21195" y="2916"/>
                    <a:pt x="18171" y="1392"/>
                  </a:cubicBezTo>
                  <a:cubicBezTo>
                    <a:pt x="16861" y="749"/>
                    <a:pt x="15480" y="177"/>
                    <a:pt x="14051" y="34"/>
                  </a:cubicBezTo>
                  <a:cubicBezTo>
                    <a:pt x="13804" y="11"/>
                    <a:pt x="13557" y="0"/>
                    <a:pt x="1331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220318" y="4130537"/>
              <a:ext cx="637865" cy="552695"/>
            </a:xfrm>
            <a:custGeom>
              <a:rect b="b" l="l" r="r" t="t"/>
              <a:pathLst>
                <a:path extrusionOk="0" h="31551" w="36413">
                  <a:moveTo>
                    <a:pt x="17313" y="591"/>
                  </a:moveTo>
                  <a:cubicBezTo>
                    <a:pt x="17670" y="591"/>
                    <a:pt x="18028" y="591"/>
                    <a:pt x="18385" y="639"/>
                  </a:cubicBezTo>
                  <a:cubicBezTo>
                    <a:pt x="20171" y="758"/>
                    <a:pt x="22124" y="1234"/>
                    <a:pt x="24505" y="2092"/>
                  </a:cubicBezTo>
                  <a:cubicBezTo>
                    <a:pt x="27792" y="3306"/>
                    <a:pt x="30125" y="4616"/>
                    <a:pt x="31864" y="6283"/>
                  </a:cubicBezTo>
                  <a:cubicBezTo>
                    <a:pt x="34317" y="8617"/>
                    <a:pt x="35674" y="11903"/>
                    <a:pt x="35746" y="15595"/>
                  </a:cubicBezTo>
                  <a:cubicBezTo>
                    <a:pt x="35817" y="19500"/>
                    <a:pt x="34341" y="23287"/>
                    <a:pt x="31649" y="26097"/>
                  </a:cubicBezTo>
                  <a:cubicBezTo>
                    <a:pt x="28264" y="29530"/>
                    <a:pt x="23867" y="30958"/>
                    <a:pt x="19458" y="30958"/>
                  </a:cubicBezTo>
                  <a:cubicBezTo>
                    <a:pt x="14966" y="30958"/>
                    <a:pt x="10462" y="29476"/>
                    <a:pt x="7001" y="27121"/>
                  </a:cubicBezTo>
                  <a:cubicBezTo>
                    <a:pt x="619" y="22763"/>
                    <a:pt x="643" y="13332"/>
                    <a:pt x="4668" y="7283"/>
                  </a:cubicBezTo>
                  <a:cubicBezTo>
                    <a:pt x="7359" y="3187"/>
                    <a:pt x="12336" y="591"/>
                    <a:pt x="17313" y="591"/>
                  </a:cubicBezTo>
                  <a:close/>
                  <a:moveTo>
                    <a:pt x="17289" y="0"/>
                  </a:moveTo>
                  <a:cubicBezTo>
                    <a:pt x="12143" y="0"/>
                    <a:pt x="6965" y="2709"/>
                    <a:pt x="4168" y="6950"/>
                  </a:cubicBezTo>
                  <a:cubicBezTo>
                    <a:pt x="0" y="13237"/>
                    <a:pt x="0" y="23048"/>
                    <a:pt x="6668" y="27597"/>
                  </a:cubicBezTo>
                  <a:cubicBezTo>
                    <a:pt x="10455" y="30145"/>
                    <a:pt x="14884" y="31526"/>
                    <a:pt x="19456" y="31550"/>
                  </a:cubicBezTo>
                  <a:cubicBezTo>
                    <a:pt x="24005" y="31550"/>
                    <a:pt x="28554" y="30074"/>
                    <a:pt x="32078" y="26502"/>
                  </a:cubicBezTo>
                  <a:cubicBezTo>
                    <a:pt x="34888" y="23572"/>
                    <a:pt x="36412" y="19643"/>
                    <a:pt x="36317" y="15571"/>
                  </a:cubicBezTo>
                  <a:cubicBezTo>
                    <a:pt x="36269" y="11737"/>
                    <a:pt x="34841" y="8284"/>
                    <a:pt x="32269" y="5831"/>
                  </a:cubicBezTo>
                  <a:cubicBezTo>
                    <a:pt x="30483" y="4116"/>
                    <a:pt x="28077" y="2759"/>
                    <a:pt x="24696" y="1520"/>
                  </a:cubicBezTo>
                  <a:cubicBezTo>
                    <a:pt x="22290" y="663"/>
                    <a:pt x="20290" y="187"/>
                    <a:pt x="18409" y="44"/>
                  </a:cubicBezTo>
                  <a:cubicBezTo>
                    <a:pt x="18036" y="15"/>
                    <a:pt x="17663" y="0"/>
                    <a:pt x="1728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266196" y="4168637"/>
              <a:ext cx="549016" cy="476213"/>
            </a:xfrm>
            <a:custGeom>
              <a:rect b="b" l="l" r="r" t="t"/>
              <a:pathLst>
                <a:path extrusionOk="0" h="27185" w="31341">
                  <a:moveTo>
                    <a:pt x="14908" y="607"/>
                  </a:moveTo>
                  <a:cubicBezTo>
                    <a:pt x="15218" y="607"/>
                    <a:pt x="15504" y="607"/>
                    <a:pt x="15813" y="655"/>
                  </a:cubicBezTo>
                  <a:cubicBezTo>
                    <a:pt x="17623" y="822"/>
                    <a:pt x="19386" y="1250"/>
                    <a:pt x="21053" y="1917"/>
                  </a:cubicBezTo>
                  <a:cubicBezTo>
                    <a:pt x="23887" y="2917"/>
                    <a:pt x="25887" y="4060"/>
                    <a:pt x="27363" y="5489"/>
                  </a:cubicBezTo>
                  <a:cubicBezTo>
                    <a:pt x="29459" y="7466"/>
                    <a:pt x="30626" y="10300"/>
                    <a:pt x="30674" y="13443"/>
                  </a:cubicBezTo>
                  <a:cubicBezTo>
                    <a:pt x="30745" y="16777"/>
                    <a:pt x="29483" y="20016"/>
                    <a:pt x="27173" y="22421"/>
                  </a:cubicBezTo>
                  <a:cubicBezTo>
                    <a:pt x="24280" y="25361"/>
                    <a:pt x="20509" y="26586"/>
                    <a:pt x="16728" y="26586"/>
                  </a:cubicBezTo>
                  <a:cubicBezTo>
                    <a:pt x="12883" y="26586"/>
                    <a:pt x="9027" y="25320"/>
                    <a:pt x="6073" y="23303"/>
                  </a:cubicBezTo>
                  <a:cubicBezTo>
                    <a:pt x="620" y="19587"/>
                    <a:pt x="644" y="11514"/>
                    <a:pt x="4073" y="6323"/>
                  </a:cubicBezTo>
                  <a:cubicBezTo>
                    <a:pt x="6383" y="2822"/>
                    <a:pt x="10646" y="607"/>
                    <a:pt x="14908" y="607"/>
                  </a:cubicBezTo>
                  <a:close/>
                  <a:moveTo>
                    <a:pt x="14914" y="1"/>
                  </a:moveTo>
                  <a:cubicBezTo>
                    <a:pt x="10456" y="1"/>
                    <a:pt x="5997" y="2320"/>
                    <a:pt x="3573" y="5989"/>
                  </a:cubicBezTo>
                  <a:cubicBezTo>
                    <a:pt x="1" y="11419"/>
                    <a:pt x="1" y="19849"/>
                    <a:pt x="5740" y="23779"/>
                  </a:cubicBezTo>
                  <a:cubicBezTo>
                    <a:pt x="9002" y="25970"/>
                    <a:pt x="12813" y="27160"/>
                    <a:pt x="16742" y="27184"/>
                  </a:cubicBezTo>
                  <a:cubicBezTo>
                    <a:pt x="20672" y="27184"/>
                    <a:pt x="24577" y="25898"/>
                    <a:pt x="27602" y="22826"/>
                  </a:cubicBezTo>
                  <a:cubicBezTo>
                    <a:pt x="30031" y="20302"/>
                    <a:pt x="31340" y="16920"/>
                    <a:pt x="31269" y="13420"/>
                  </a:cubicBezTo>
                  <a:cubicBezTo>
                    <a:pt x="31221" y="10109"/>
                    <a:pt x="29983" y="7133"/>
                    <a:pt x="27768" y="5037"/>
                  </a:cubicBezTo>
                  <a:cubicBezTo>
                    <a:pt x="26220" y="3560"/>
                    <a:pt x="24172" y="2370"/>
                    <a:pt x="21267" y="1322"/>
                  </a:cubicBezTo>
                  <a:cubicBezTo>
                    <a:pt x="19528" y="655"/>
                    <a:pt x="17719" y="203"/>
                    <a:pt x="15861" y="36"/>
                  </a:cubicBezTo>
                  <a:cubicBezTo>
                    <a:pt x="15546" y="12"/>
                    <a:pt x="15230" y="1"/>
                    <a:pt x="1491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4438901" y="4281012"/>
              <a:ext cx="118506" cy="223663"/>
            </a:xfrm>
            <a:custGeom>
              <a:rect b="b" l="l" r="r" t="t"/>
              <a:pathLst>
                <a:path extrusionOk="0" h="12768" w="6765">
                  <a:moveTo>
                    <a:pt x="787" y="694"/>
                  </a:moveTo>
                  <a:cubicBezTo>
                    <a:pt x="2692" y="1384"/>
                    <a:pt x="4502" y="2313"/>
                    <a:pt x="6169" y="3504"/>
                  </a:cubicBezTo>
                  <a:cubicBezTo>
                    <a:pt x="5907" y="6266"/>
                    <a:pt x="5835" y="9029"/>
                    <a:pt x="5978" y="11791"/>
                  </a:cubicBezTo>
                  <a:cubicBezTo>
                    <a:pt x="4573" y="10648"/>
                    <a:pt x="3168" y="9862"/>
                    <a:pt x="1596" y="9005"/>
                  </a:cubicBezTo>
                  <a:lnTo>
                    <a:pt x="691" y="8505"/>
                  </a:lnTo>
                  <a:cubicBezTo>
                    <a:pt x="644" y="6576"/>
                    <a:pt x="644" y="3242"/>
                    <a:pt x="787" y="694"/>
                  </a:cubicBezTo>
                  <a:close/>
                  <a:moveTo>
                    <a:pt x="488" y="1"/>
                  </a:moveTo>
                  <a:cubicBezTo>
                    <a:pt x="432" y="1"/>
                    <a:pt x="378" y="21"/>
                    <a:pt x="334" y="51"/>
                  </a:cubicBezTo>
                  <a:cubicBezTo>
                    <a:pt x="263" y="98"/>
                    <a:pt x="215" y="194"/>
                    <a:pt x="191" y="265"/>
                  </a:cubicBezTo>
                  <a:cubicBezTo>
                    <a:pt x="1" y="2956"/>
                    <a:pt x="48" y="6695"/>
                    <a:pt x="96" y="8695"/>
                  </a:cubicBezTo>
                  <a:cubicBezTo>
                    <a:pt x="96" y="8791"/>
                    <a:pt x="144" y="8886"/>
                    <a:pt x="239" y="8934"/>
                  </a:cubicBezTo>
                  <a:cubicBezTo>
                    <a:pt x="596" y="9148"/>
                    <a:pt x="953" y="9338"/>
                    <a:pt x="1287" y="9529"/>
                  </a:cubicBezTo>
                  <a:cubicBezTo>
                    <a:pt x="3049" y="10481"/>
                    <a:pt x="4573" y="11315"/>
                    <a:pt x="6097" y="12696"/>
                  </a:cubicBezTo>
                  <a:cubicBezTo>
                    <a:pt x="6145" y="12744"/>
                    <a:pt x="6216" y="12768"/>
                    <a:pt x="6288" y="12768"/>
                  </a:cubicBezTo>
                  <a:cubicBezTo>
                    <a:pt x="6455" y="12768"/>
                    <a:pt x="6597" y="12625"/>
                    <a:pt x="6597" y="12458"/>
                  </a:cubicBezTo>
                  <a:cubicBezTo>
                    <a:pt x="6407" y="9434"/>
                    <a:pt x="6478" y="6409"/>
                    <a:pt x="6764" y="3385"/>
                  </a:cubicBezTo>
                  <a:cubicBezTo>
                    <a:pt x="6764" y="3290"/>
                    <a:pt x="6716" y="3194"/>
                    <a:pt x="6645" y="3123"/>
                  </a:cubicBezTo>
                  <a:cubicBezTo>
                    <a:pt x="4788" y="1789"/>
                    <a:pt x="2763" y="741"/>
                    <a:pt x="596" y="27"/>
                  </a:cubicBezTo>
                  <a:cubicBezTo>
                    <a:pt x="560" y="9"/>
                    <a:pt x="523" y="1"/>
                    <a:pt x="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4399276" y="4313420"/>
              <a:ext cx="150615" cy="186246"/>
            </a:xfrm>
            <a:custGeom>
              <a:rect b="b" l="l" r="r" t="t"/>
              <a:pathLst>
                <a:path extrusionOk="0" h="10632" w="8598">
                  <a:moveTo>
                    <a:pt x="1966" y="1"/>
                  </a:moveTo>
                  <a:cubicBezTo>
                    <a:pt x="1441" y="1"/>
                    <a:pt x="923" y="49"/>
                    <a:pt x="405" y="130"/>
                  </a:cubicBezTo>
                  <a:cubicBezTo>
                    <a:pt x="262" y="154"/>
                    <a:pt x="143" y="273"/>
                    <a:pt x="143" y="415"/>
                  </a:cubicBezTo>
                  <a:cubicBezTo>
                    <a:pt x="72" y="2416"/>
                    <a:pt x="0" y="5964"/>
                    <a:pt x="0" y="8250"/>
                  </a:cubicBezTo>
                  <a:cubicBezTo>
                    <a:pt x="0" y="8417"/>
                    <a:pt x="120" y="8536"/>
                    <a:pt x="286" y="8560"/>
                  </a:cubicBezTo>
                  <a:cubicBezTo>
                    <a:pt x="3001" y="8870"/>
                    <a:pt x="5644" y="9560"/>
                    <a:pt x="8169" y="10608"/>
                  </a:cubicBezTo>
                  <a:cubicBezTo>
                    <a:pt x="8193" y="10632"/>
                    <a:pt x="8240" y="10632"/>
                    <a:pt x="8288" y="10632"/>
                  </a:cubicBezTo>
                  <a:cubicBezTo>
                    <a:pt x="8407" y="10632"/>
                    <a:pt x="8502" y="10560"/>
                    <a:pt x="8550" y="10465"/>
                  </a:cubicBezTo>
                  <a:cubicBezTo>
                    <a:pt x="8597" y="10298"/>
                    <a:pt x="8550" y="10132"/>
                    <a:pt x="8407" y="10084"/>
                  </a:cubicBezTo>
                  <a:cubicBezTo>
                    <a:pt x="5906" y="9036"/>
                    <a:pt x="3287" y="8322"/>
                    <a:pt x="596" y="7988"/>
                  </a:cubicBezTo>
                  <a:cubicBezTo>
                    <a:pt x="620" y="5798"/>
                    <a:pt x="667" y="2630"/>
                    <a:pt x="739" y="677"/>
                  </a:cubicBezTo>
                  <a:cubicBezTo>
                    <a:pt x="1154" y="631"/>
                    <a:pt x="1569" y="605"/>
                    <a:pt x="1984" y="605"/>
                  </a:cubicBezTo>
                  <a:cubicBezTo>
                    <a:pt x="2212" y="605"/>
                    <a:pt x="2440" y="613"/>
                    <a:pt x="2668" y="630"/>
                  </a:cubicBezTo>
                  <a:cubicBezTo>
                    <a:pt x="2682" y="632"/>
                    <a:pt x="2696" y="633"/>
                    <a:pt x="2710" y="633"/>
                  </a:cubicBezTo>
                  <a:cubicBezTo>
                    <a:pt x="2858" y="633"/>
                    <a:pt x="2977" y="520"/>
                    <a:pt x="2977" y="368"/>
                  </a:cubicBezTo>
                  <a:cubicBezTo>
                    <a:pt x="3001" y="201"/>
                    <a:pt x="2882" y="58"/>
                    <a:pt x="2715" y="34"/>
                  </a:cubicBezTo>
                  <a:cubicBezTo>
                    <a:pt x="2463" y="12"/>
                    <a:pt x="2214" y="1"/>
                    <a:pt x="1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4369234" y="4341920"/>
              <a:ext cx="188208" cy="163281"/>
            </a:xfrm>
            <a:custGeom>
              <a:rect b="b" l="l" r="r" t="t"/>
              <a:pathLst>
                <a:path extrusionOk="0" h="9321" w="10744">
                  <a:moveTo>
                    <a:pt x="2061" y="0"/>
                  </a:moveTo>
                  <a:cubicBezTo>
                    <a:pt x="2049" y="0"/>
                    <a:pt x="2037" y="1"/>
                    <a:pt x="2025" y="3"/>
                  </a:cubicBezTo>
                  <a:cubicBezTo>
                    <a:pt x="1453" y="51"/>
                    <a:pt x="882" y="170"/>
                    <a:pt x="334" y="384"/>
                  </a:cubicBezTo>
                  <a:cubicBezTo>
                    <a:pt x="215" y="432"/>
                    <a:pt x="144" y="527"/>
                    <a:pt x="144" y="646"/>
                  </a:cubicBezTo>
                  <a:cubicBezTo>
                    <a:pt x="1" y="2432"/>
                    <a:pt x="25" y="5266"/>
                    <a:pt x="48" y="7362"/>
                  </a:cubicBezTo>
                  <a:lnTo>
                    <a:pt x="48" y="8457"/>
                  </a:lnTo>
                  <a:cubicBezTo>
                    <a:pt x="48" y="8552"/>
                    <a:pt x="96" y="8624"/>
                    <a:pt x="144" y="8671"/>
                  </a:cubicBezTo>
                  <a:cubicBezTo>
                    <a:pt x="215" y="8743"/>
                    <a:pt x="287" y="8767"/>
                    <a:pt x="382" y="8767"/>
                  </a:cubicBezTo>
                  <a:cubicBezTo>
                    <a:pt x="1780" y="8649"/>
                    <a:pt x="3092" y="8577"/>
                    <a:pt x="4347" y="8577"/>
                  </a:cubicBezTo>
                  <a:cubicBezTo>
                    <a:pt x="6407" y="8577"/>
                    <a:pt x="8314" y="8773"/>
                    <a:pt x="10193" y="9291"/>
                  </a:cubicBezTo>
                  <a:lnTo>
                    <a:pt x="10289" y="9291"/>
                  </a:lnTo>
                  <a:lnTo>
                    <a:pt x="10289" y="9314"/>
                  </a:lnTo>
                  <a:cubicBezTo>
                    <a:pt x="10311" y="9318"/>
                    <a:pt x="10333" y="9320"/>
                    <a:pt x="10354" y="9320"/>
                  </a:cubicBezTo>
                  <a:cubicBezTo>
                    <a:pt x="10700" y="9320"/>
                    <a:pt x="10743" y="8787"/>
                    <a:pt x="10384" y="8719"/>
                  </a:cubicBezTo>
                  <a:cubicBezTo>
                    <a:pt x="8411" y="8175"/>
                    <a:pt x="6417" y="7976"/>
                    <a:pt x="4258" y="7976"/>
                  </a:cubicBezTo>
                  <a:cubicBezTo>
                    <a:pt x="3108" y="7976"/>
                    <a:pt x="1910" y="8033"/>
                    <a:pt x="644" y="8124"/>
                  </a:cubicBezTo>
                  <a:lnTo>
                    <a:pt x="644" y="7338"/>
                  </a:lnTo>
                  <a:cubicBezTo>
                    <a:pt x="620" y="5361"/>
                    <a:pt x="596" y="2646"/>
                    <a:pt x="715" y="860"/>
                  </a:cubicBezTo>
                  <a:cubicBezTo>
                    <a:pt x="1168" y="717"/>
                    <a:pt x="1620" y="622"/>
                    <a:pt x="2073" y="598"/>
                  </a:cubicBezTo>
                  <a:cubicBezTo>
                    <a:pt x="2239" y="575"/>
                    <a:pt x="2358" y="432"/>
                    <a:pt x="2358" y="289"/>
                  </a:cubicBezTo>
                  <a:cubicBezTo>
                    <a:pt x="2336" y="134"/>
                    <a:pt x="2212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543200" y="4281117"/>
              <a:ext cx="115983" cy="223558"/>
            </a:xfrm>
            <a:custGeom>
              <a:rect b="b" l="l" r="r" t="t"/>
              <a:pathLst>
                <a:path extrusionOk="0" h="12762" w="6621">
                  <a:moveTo>
                    <a:pt x="6137" y="0"/>
                  </a:moveTo>
                  <a:cubicBezTo>
                    <a:pt x="6101" y="0"/>
                    <a:pt x="6063" y="7"/>
                    <a:pt x="6025" y="21"/>
                  </a:cubicBezTo>
                  <a:cubicBezTo>
                    <a:pt x="3739" y="759"/>
                    <a:pt x="1953" y="1950"/>
                    <a:pt x="334" y="3117"/>
                  </a:cubicBezTo>
                  <a:cubicBezTo>
                    <a:pt x="215" y="3212"/>
                    <a:pt x="167" y="3403"/>
                    <a:pt x="262" y="3522"/>
                  </a:cubicBezTo>
                  <a:cubicBezTo>
                    <a:pt x="320" y="3607"/>
                    <a:pt x="411" y="3650"/>
                    <a:pt x="506" y="3650"/>
                  </a:cubicBezTo>
                  <a:cubicBezTo>
                    <a:pt x="569" y="3650"/>
                    <a:pt x="634" y="3631"/>
                    <a:pt x="691" y="3593"/>
                  </a:cubicBezTo>
                  <a:cubicBezTo>
                    <a:pt x="2191" y="2521"/>
                    <a:pt x="3811" y="1426"/>
                    <a:pt x="5859" y="712"/>
                  </a:cubicBezTo>
                  <a:cubicBezTo>
                    <a:pt x="6002" y="3236"/>
                    <a:pt x="5978" y="6570"/>
                    <a:pt x="5930" y="8499"/>
                  </a:cubicBezTo>
                  <a:lnTo>
                    <a:pt x="5049" y="8999"/>
                  </a:lnTo>
                  <a:cubicBezTo>
                    <a:pt x="3263" y="9975"/>
                    <a:pt x="1715" y="10833"/>
                    <a:pt x="143" y="12238"/>
                  </a:cubicBezTo>
                  <a:cubicBezTo>
                    <a:pt x="24" y="12357"/>
                    <a:pt x="0" y="12547"/>
                    <a:pt x="119" y="12666"/>
                  </a:cubicBezTo>
                  <a:cubicBezTo>
                    <a:pt x="167" y="12714"/>
                    <a:pt x="239" y="12762"/>
                    <a:pt x="334" y="12762"/>
                  </a:cubicBezTo>
                  <a:cubicBezTo>
                    <a:pt x="405" y="12762"/>
                    <a:pt x="477" y="12738"/>
                    <a:pt x="524" y="12690"/>
                  </a:cubicBezTo>
                  <a:cubicBezTo>
                    <a:pt x="2048" y="11309"/>
                    <a:pt x="3573" y="10475"/>
                    <a:pt x="5335" y="9523"/>
                  </a:cubicBezTo>
                  <a:cubicBezTo>
                    <a:pt x="5668" y="9332"/>
                    <a:pt x="6025" y="9142"/>
                    <a:pt x="6383" y="8928"/>
                  </a:cubicBezTo>
                  <a:cubicBezTo>
                    <a:pt x="6478" y="8880"/>
                    <a:pt x="6526" y="8785"/>
                    <a:pt x="6526" y="8689"/>
                  </a:cubicBezTo>
                  <a:cubicBezTo>
                    <a:pt x="6573" y="6689"/>
                    <a:pt x="6621" y="2950"/>
                    <a:pt x="6407" y="283"/>
                  </a:cubicBezTo>
                  <a:cubicBezTo>
                    <a:pt x="6407" y="111"/>
                    <a:pt x="6284" y="0"/>
                    <a:pt x="6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548210" y="4313332"/>
              <a:ext cx="151036" cy="186334"/>
            </a:xfrm>
            <a:custGeom>
              <a:rect b="b" l="l" r="r" t="t"/>
              <a:pathLst>
                <a:path extrusionOk="0" h="10637" w="8622">
                  <a:moveTo>
                    <a:pt x="6751" y="0"/>
                  </a:moveTo>
                  <a:cubicBezTo>
                    <a:pt x="6470" y="0"/>
                    <a:pt x="6188" y="14"/>
                    <a:pt x="5906" y="39"/>
                  </a:cubicBezTo>
                  <a:cubicBezTo>
                    <a:pt x="5533" y="63"/>
                    <a:pt x="5571" y="636"/>
                    <a:pt x="5932" y="636"/>
                  </a:cubicBezTo>
                  <a:cubicBezTo>
                    <a:pt x="5939" y="636"/>
                    <a:pt x="5946" y="635"/>
                    <a:pt x="5954" y="635"/>
                  </a:cubicBezTo>
                  <a:cubicBezTo>
                    <a:pt x="6207" y="607"/>
                    <a:pt x="6465" y="593"/>
                    <a:pt x="6721" y="593"/>
                  </a:cubicBezTo>
                  <a:cubicBezTo>
                    <a:pt x="7115" y="593"/>
                    <a:pt x="7508" y="625"/>
                    <a:pt x="7883" y="682"/>
                  </a:cubicBezTo>
                  <a:cubicBezTo>
                    <a:pt x="7954" y="2635"/>
                    <a:pt x="8002" y="5779"/>
                    <a:pt x="8026" y="7993"/>
                  </a:cubicBezTo>
                  <a:cubicBezTo>
                    <a:pt x="5335" y="8327"/>
                    <a:pt x="2715" y="9017"/>
                    <a:pt x="238" y="10065"/>
                  </a:cubicBezTo>
                  <a:cubicBezTo>
                    <a:pt x="72" y="10137"/>
                    <a:pt x="0" y="10303"/>
                    <a:pt x="72" y="10470"/>
                  </a:cubicBezTo>
                  <a:cubicBezTo>
                    <a:pt x="119" y="10565"/>
                    <a:pt x="238" y="10637"/>
                    <a:pt x="357" y="10637"/>
                  </a:cubicBezTo>
                  <a:cubicBezTo>
                    <a:pt x="381" y="10637"/>
                    <a:pt x="429" y="10613"/>
                    <a:pt x="476" y="10589"/>
                  </a:cubicBezTo>
                  <a:cubicBezTo>
                    <a:pt x="2977" y="9541"/>
                    <a:pt x="5620" y="8851"/>
                    <a:pt x="8335" y="8541"/>
                  </a:cubicBezTo>
                  <a:cubicBezTo>
                    <a:pt x="8502" y="8541"/>
                    <a:pt x="8621" y="8398"/>
                    <a:pt x="8621" y="8255"/>
                  </a:cubicBezTo>
                  <a:cubicBezTo>
                    <a:pt x="8597" y="5945"/>
                    <a:pt x="8550" y="2397"/>
                    <a:pt x="8478" y="420"/>
                  </a:cubicBezTo>
                  <a:cubicBezTo>
                    <a:pt x="8478" y="278"/>
                    <a:pt x="8383" y="159"/>
                    <a:pt x="8240" y="135"/>
                  </a:cubicBezTo>
                  <a:cubicBezTo>
                    <a:pt x="7751" y="43"/>
                    <a:pt x="7253" y="0"/>
                    <a:pt x="6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540975" y="4341115"/>
              <a:ext cx="188296" cy="163613"/>
            </a:xfrm>
            <a:custGeom>
              <a:rect b="b" l="l" r="r" t="t"/>
              <a:pathLst>
                <a:path extrusionOk="0" h="9340" w="10749">
                  <a:moveTo>
                    <a:pt x="8701" y="1"/>
                  </a:moveTo>
                  <a:cubicBezTo>
                    <a:pt x="8318" y="1"/>
                    <a:pt x="8280" y="573"/>
                    <a:pt x="8677" y="597"/>
                  </a:cubicBezTo>
                  <a:cubicBezTo>
                    <a:pt x="9153" y="644"/>
                    <a:pt x="9606" y="716"/>
                    <a:pt x="10034" y="883"/>
                  </a:cubicBezTo>
                  <a:cubicBezTo>
                    <a:pt x="10153" y="2669"/>
                    <a:pt x="10130" y="5360"/>
                    <a:pt x="10106" y="7360"/>
                  </a:cubicBezTo>
                  <a:lnTo>
                    <a:pt x="10106" y="8146"/>
                  </a:lnTo>
                  <a:cubicBezTo>
                    <a:pt x="8839" y="8055"/>
                    <a:pt x="7645" y="7998"/>
                    <a:pt x="6498" y="7998"/>
                  </a:cubicBezTo>
                  <a:cubicBezTo>
                    <a:pt x="4346" y="7998"/>
                    <a:pt x="2363" y="8197"/>
                    <a:pt x="389" y="8741"/>
                  </a:cubicBezTo>
                  <a:cubicBezTo>
                    <a:pt x="0" y="8787"/>
                    <a:pt x="51" y="9339"/>
                    <a:pt x="416" y="9339"/>
                  </a:cubicBezTo>
                  <a:cubicBezTo>
                    <a:pt x="430" y="9339"/>
                    <a:pt x="445" y="9338"/>
                    <a:pt x="461" y="9337"/>
                  </a:cubicBezTo>
                  <a:cubicBezTo>
                    <a:pt x="485" y="9337"/>
                    <a:pt x="532" y="9313"/>
                    <a:pt x="556" y="9289"/>
                  </a:cubicBezTo>
                  <a:cubicBezTo>
                    <a:pt x="2420" y="8771"/>
                    <a:pt x="4322" y="8575"/>
                    <a:pt x="6385" y="8575"/>
                  </a:cubicBezTo>
                  <a:cubicBezTo>
                    <a:pt x="7643" y="8575"/>
                    <a:pt x="8961" y="8648"/>
                    <a:pt x="10368" y="8765"/>
                  </a:cubicBezTo>
                  <a:cubicBezTo>
                    <a:pt x="10463" y="8765"/>
                    <a:pt x="10534" y="8741"/>
                    <a:pt x="10606" y="8694"/>
                  </a:cubicBezTo>
                  <a:cubicBezTo>
                    <a:pt x="10653" y="8622"/>
                    <a:pt x="10701" y="8551"/>
                    <a:pt x="10701" y="8479"/>
                  </a:cubicBezTo>
                  <a:lnTo>
                    <a:pt x="10701" y="7360"/>
                  </a:lnTo>
                  <a:cubicBezTo>
                    <a:pt x="10725" y="5288"/>
                    <a:pt x="10749" y="2454"/>
                    <a:pt x="10606" y="644"/>
                  </a:cubicBezTo>
                  <a:cubicBezTo>
                    <a:pt x="10606" y="525"/>
                    <a:pt x="10534" y="430"/>
                    <a:pt x="10415" y="382"/>
                  </a:cubicBezTo>
                  <a:cubicBezTo>
                    <a:pt x="9868" y="168"/>
                    <a:pt x="9296" y="49"/>
                    <a:pt x="8724" y="1"/>
                  </a:cubicBezTo>
                  <a:cubicBezTo>
                    <a:pt x="8717" y="1"/>
                    <a:pt x="8709" y="1"/>
                    <a:pt x="8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385928" y="4484986"/>
              <a:ext cx="328331" cy="28869"/>
            </a:xfrm>
            <a:custGeom>
              <a:rect b="b" l="l" r="r" t="t"/>
              <a:pathLst>
                <a:path extrusionOk="0" h="1648" w="18743">
                  <a:moveTo>
                    <a:pt x="18341" y="1"/>
                  </a:moveTo>
                  <a:cubicBezTo>
                    <a:pt x="18324" y="1"/>
                    <a:pt x="18307" y="2"/>
                    <a:pt x="18290" y="4"/>
                  </a:cubicBezTo>
                  <a:cubicBezTo>
                    <a:pt x="18123" y="52"/>
                    <a:pt x="18028" y="219"/>
                    <a:pt x="18076" y="362"/>
                  </a:cubicBezTo>
                  <a:cubicBezTo>
                    <a:pt x="18099" y="552"/>
                    <a:pt x="18123" y="743"/>
                    <a:pt x="18123" y="909"/>
                  </a:cubicBezTo>
                  <a:cubicBezTo>
                    <a:pt x="17791" y="898"/>
                    <a:pt x="17458" y="894"/>
                    <a:pt x="17124" y="894"/>
                  </a:cubicBezTo>
                  <a:cubicBezTo>
                    <a:pt x="16022" y="894"/>
                    <a:pt x="14915" y="944"/>
                    <a:pt x="13837" y="981"/>
                  </a:cubicBezTo>
                  <a:cubicBezTo>
                    <a:pt x="12918" y="1032"/>
                    <a:pt x="12006" y="1055"/>
                    <a:pt x="11093" y="1055"/>
                  </a:cubicBezTo>
                  <a:cubicBezTo>
                    <a:pt x="10303" y="1055"/>
                    <a:pt x="9512" y="1038"/>
                    <a:pt x="8716" y="1005"/>
                  </a:cubicBezTo>
                  <a:cubicBezTo>
                    <a:pt x="8335" y="981"/>
                    <a:pt x="7954" y="957"/>
                    <a:pt x="7573" y="909"/>
                  </a:cubicBezTo>
                  <a:lnTo>
                    <a:pt x="7121" y="885"/>
                  </a:lnTo>
                  <a:cubicBezTo>
                    <a:pt x="5387" y="733"/>
                    <a:pt x="3654" y="657"/>
                    <a:pt x="1908" y="657"/>
                  </a:cubicBezTo>
                  <a:cubicBezTo>
                    <a:pt x="1471" y="657"/>
                    <a:pt x="1034" y="662"/>
                    <a:pt x="596" y="671"/>
                  </a:cubicBezTo>
                  <a:cubicBezTo>
                    <a:pt x="620" y="576"/>
                    <a:pt x="620" y="504"/>
                    <a:pt x="643" y="433"/>
                  </a:cubicBezTo>
                  <a:cubicBezTo>
                    <a:pt x="691" y="290"/>
                    <a:pt x="596" y="123"/>
                    <a:pt x="429" y="76"/>
                  </a:cubicBezTo>
                  <a:cubicBezTo>
                    <a:pt x="404" y="69"/>
                    <a:pt x="378" y="65"/>
                    <a:pt x="353" y="65"/>
                  </a:cubicBezTo>
                  <a:cubicBezTo>
                    <a:pt x="215" y="65"/>
                    <a:pt x="92" y="169"/>
                    <a:pt x="72" y="290"/>
                  </a:cubicBezTo>
                  <a:cubicBezTo>
                    <a:pt x="0" y="528"/>
                    <a:pt x="0" y="766"/>
                    <a:pt x="24" y="1005"/>
                  </a:cubicBezTo>
                  <a:cubicBezTo>
                    <a:pt x="48" y="1147"/>
                    <a:pt x="191" y="1267"/>
                    <a:pt x="334" y="1267"/>
                  </a:cubicBezTo>
                  <a:cubicBezTo>
                    <a:pt x="862" y="1255"/>
                    <a:pt x="1391" y="1249"/>
                    <a:pt x="1919" y="1249"/>
                  </a:cubicBezTo>
                  <a:cubicBezTo>
                    <a:pt x="3629" y="1249"/>
                    <a:pt x="5339" y="1311"/>
                    <a:pt x="7049" y="1457"/>
                  </a:cubicBezTo>
                  <a:lnTo>
                    <a:pt x="7526" y="1505"/>
                  </a:lnTo>
                  <a:cubicBezTo>
                    <a:pt x="7907" y="1528"/>
                    <a:pt x="8288" y="1576"/>
                    <a:pt x="8669" y="1600"/>
                  </a:cubicBezTo>
                  <a:cubicBezTo>
                    <a:pt x="9336" y="1648"/>
                    <a:pt x="10026" y="1648"/>
                    <a:pt x="10693" y="1648"/>
                  </a:cubicBezTo>
                  <a:cubicBezTo>
                    <a:pt x="11765" y="1648"/>
                    <a:pt x="12813" y="1624"/>
                    <a:pt x="13860" y="1576"/>
                  </a:cubicBezTo>
                  <a:cubicBezTo>
                    <a:pt x="14905" y="1543"/>
                    <a:pt x="15972" y="1498"/>
                    <a:pt x="17031" y="1498"/>
                  </a:cubicBezTo>
                  <a:cubicBezTo>
                    <a:pt x="17493" y="1498"/>
                    <a:pt x="17953" y="1507"/>
                    <a:pt x="18409" y="1528"/>
                  </a:cubicBezTo>
                  <a:cubicBezTo>
                    <a:pt x="18552" y="1528"/>
                    <a:pt x="18695" y="1409"/>
                    <a:pt x="18695" y="1267"/>
                  </a:cubicBezTo>
                  <a:cubicBezTo>
                    <a:pt x="18742" y="909"/>
                    <a:pt x="18719" y="576"/>
                    <a:pt x="18647" y="219"/>
                  </a:cubicBezTo>
                  <a:cubicBezTo>
                    <a:pt x="18604" y="91"/>
                    <a:pt x="18485" y="1"/>
                    <a:pt x="18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34"/>
          <p:cNvGrpSpPr/>
          <p:nvPr/>
        </p:nvGrpSpPr>
        <p:grpSpPr>
          <a:xfrm>
            <a:off x="5450494" y="1372870"/>
            <a:ext cx="496769" cy="432247"/>
            <a:chOff x="4919073" y="1372862"/>
            <a:chExt cx="637865" cy="552887"/>
          </a:xfrm>
        </p:grpSpPr>
        <p:sp>
          <p:nvSpPr>
            <p:cNvPr id="1223" name="Google Shape;1223;p34"/>
            <p:cNvSpPr/>
            <p:nvPr/>
          </p:nvSpPr>
          <p:spPr>
            <a:xfrm>
              <a:off x="5022111" y="1446558"/>
              <a:ext cx="461831" cy="407737"/>
            </a:xfrm>
            <a:custGeom>
              <a:rect b="b" l="l" r="r" t="t"/>
              <a:pathLst>
                <a:path extrusionOk="0" h="23276" w="26364">
                  <a:moveTo>
                    <a:pt x="11550" y="1"/>
                  </a:moveTo>
                  <a:cubicBezTo>
                    <a:pt x="8888" y="1"/>
                    <a:pt x="6177" y="450"/>
                    <a:pt x="4049" y="2278"/>
                  </a:cubicBezTo>
                  <a:cubicBezTo>
                    <a:pt x="1691" y="4326"/>
                    <a:pt x="262" y="7255"/>
                    <a:pt x="143" y="10398"/>
                  </a:cubicBezTo>
                  <a:cubicBezTo>
                    <a:pt x="0" y="13923"/>
                    <a:pt x="1596" y="17423"/>
                    <a:pt x="4120" y="19853"/>
                  </a:cubicBezTo>
                  <a:cubicBezTo>
                    <a:pt x="4501" y="20234"/>
                    <a:pt x="4906" y="20567"/>
                    <a:pt x="5359" y="20877"/>
                  </a:cubicBezTo>
                  <a:cubicBezTo>
                    <a:pt x="6002" y="21258"/>
                    <a:pt x="6692" y="21567"/>
                    <a:pt x="7407" y="21805"/>
                  </a:cubicBezTo>
                  <a:cubicBezTo>
                    <a:pt x="9297" y="22540"/>
                    <a:pt x="11261" y="23275"/>
                    <a:pt x="13251" y="23275"/>
                  </a:cubicBezTo>
                  <a:cubicBezTo>
                    <a:pt x="13517" y="23275"/>
                    <a:pt x="13784" y="23262"/>
                    <a:pt x="14051" y="23234"/>
                  </a:cubicBezTo>
                  <a:cubicBezTo>
                    <a:pt x="15504" y="23091"/>
                    <a:pt x="16885" y="22544"/>
                    <a:pt x="18171" y="21901"/>
                  </a:cubicBezTo>
                  <a:cubicBezTo>
                    <a:pt x="21219" y="20376"/>
                    <a:pt x="24125" y="18138"/>
                    <a:pt x="25387" y="14899"/>
                  </a:cubicBezTo>
                  <a:cubicBezTo>
                    <a:pt x="26363" y="12256"/>
                    <a:pt x="26244" y="9327"/>
                    <a:pt x="25029" y="6778"/>
                  </a:cubicBezTo>
                  <a:cubicBezTo>
                    <a:pt x="23815" y="4278"/>
                    <a:pt x="21719" y="2325"/>
                    <a:pt x="19171" y="1253"/>
                  </a:cubicBezTo>
                  <a:cubicBezTo>
                    <a:pt x="17052" y="349"/>
                    <a:pt x="14718" y="87"/>
                    <a:pt x="12408" y="15"/>
                  </a:cubicBezTo>
                  <a:cubicBezTo>
                    <a:pt x="12123" y="6"/>
                    <a:pt x="11837" y="1"/>
                    <a:pt x="11550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208B9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4919073" y="1372862"/>
              <a:ext cx="637865" cy="552887"/>
            </a:xfrm>
            <a:custGeom>
              <a:rect b="b" l="l" r="r" t="t"/>
              <a:pathLst>
                <a:path extrusionOk="0" h="31562" w="36413">
                  <a:moveTo>
                    <a:pt x="19457" y="602"/>
                  </a:moveTo>
                  <a:cubicBezTo>
                    <a:pt x="23862" y="602"/>
                    <a:pt x="28268" y="2031"/>
                    <a:pt x="31650" y="5460"/>
                  </a:cubicBezTo>
                  <a:cubicBezTo>
                    <a:pt x="34365" y="8271"/>
                    <a:pt x="35817" y="12057"/>
                    <a:pt x="35746" y="15963"/>
                  </a:cubicBezTo>
                  <a:cubicBezTo>
                    <a:pt x="35674" y="19654"/>
                    <a:pt x="34317" y="22940"/>
                    <a:pt x="31864" y="25274"/>
                  </a:cubicBezTo>
                  <a:cubicBezTo>
                    <a:pt x="30126" y="26941"/>
                    <a:pt x="27792" y="28275"/>
                    <a:pt x="24505" y="29465"/>
                  </a:cubicBezTo>
                  <a:cubicBezTo>
                    <a:pt x="22124" y="30347"/>
                    <a:pt x="20195" y="30799"/>
                    <a:pt x="18385" y="30942"/>
                  </a:cubicBezTo>
                  <a:cubicBezTo>
                    <a:pt x="18048" y="30966"/>
                    <a:pt x="17711" y="30978"/>
                    <a:pt x="17373" y="30978"/>
                  </a:cubicBezTo>
                  <a:cubicBezTo>
                    <a:pt x="12385" y="30978"/>
                    <a:pt x="7367" y="28378"/>
                    <a:pt x="4668" y="24274"/>
                  </a:cubicBezTo>
                  <a:cubicBezTo>
                    <a:pt x="643" y="18225"/>
                    <a:pt x="643" y="8795"/>
                    <a:pt x="7002" y="4436"/>
                  </a:cubicBezTo>
                  <a:cubicBezTo>
                    <a:pt x="10693" y="1960"/>
                    <a:pt x="15027" y="626"/>
                    <a:pt x="19457" y="602"/>
                  </a:cubicBezTo>
                  <a:close/>
                  <a:moveTo>
                    <a:pt x="19456" y="1"/>
                  </a:moveTo>
                  <a:cubicBezTo>
                    <a:pt x="14838" y="1"/>
                    <a:pt x="10214" y="1517"/>
                    <a:pt x="6668" y="3936"/>
                  </a:cubicBezTo>
                  <a:cubicBezTo>
                    <a:pt x="0" y="8509"/>
                    <a:pt x="0" y="18296"/>
                    <a:pt x="4168" y="24607"/>
                  </a:cubicBezTo>
                  <a:cubicBezTo>
                    <a:pt x="6978" y="28870"/>
                    <a:pt x="12169" y="31561"/>
                    <a:pt x="17337" y="31561"/>
                  </a:cubicBezTo>
                  <a:cubicBezTo>
                    <a:pt x="17694" y="31561"/>
                    <a:pt x="18052" y="31561"/>
                    <a:pt x="18433" y="31513"/>
                  </a:cubicBezTo>
                  <a:cubicBezTo>
                    <a:pt x="20290" y="31371"/>
                    <a:pt x="22291" y="30918"/>
                    <a:pt x="24696" y="30013"/>
                  </a:cubicBezTo>
                  <a:cubicBezTo>
                    <a:pt x="28078" y="28799"/>
                    <a:pt x="30507" y="27417"/>
                    <a:pt x="32293" y="25703"/>
                  </a:cubicBezTo>
                  <a:cubicBezTo>
                    <a:pt x="34841" y="23274"/>
                    <a:pt x="36270" y="19821"/>
                    <a:pt x="36341" y="15963"/>
                  </a:cubicBezTo>
                  <a:cubicBezTo>
                    <a:pt x="36413" y="11914"/>
                    <a:pt x="34888" y="7985"/>
                    <a:pt x="32078" y="5032"/>
                  </a:cubicBezTo>
                  <a:cubicBezTo>
                    <a:pt x="28575" y="1481"/>
                    <a:pt x="24018" y="1"/>
                    <a:pt x="1945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208B9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4964952" y="1411348"/>
              <a:ext cx="549016" cy="476021"/>
            </a:xfrm>
            <a:custGeom>
              <a:rect b="b" l="l" r="r" t="t"/>
              <a:pathLst>
                <a:path extrusionOk="0" h="27174" w="31341">
                  <a:moveTo>
                    <a:pt x="16742" y="596"/>
                  </a:moveTo>
                  <a:cubicBezTo>
                    <a:pt x="20529" y="596"/>
                    <a:pt x="24292" y="1811"/>
                    <a:pt x="27197" y="4764"/>
                  </a:cubicBezTo>
                  <a:cubicBezTo>
                    <a:pt x="29507" y="7169"/>
                    <a:pt x="30745" y="10408"/>
                    <a:pt x="30674" y="13742"/>
                  </a:cubicBezTo>
                  <a:cubicBezTo>
                    <a:pt x="30626" y="16885"/>
                    <a:pt x="29459" y="19719"/>
                    <a:pt x="27364" y="21720"/>
                  </a:cubicBezTo>
                  <a:cubicBezTo>
                    <a:pt x="25887" y="23125"/>
                    <a:pt x="23887" y="24244"/>
                    <a:pt x="21077" y="25292"/>
                  </a:cubicBezTo>
                  <a:cubicBezTo>
                    <a:pt x="19386" y="25935"/>
                    <a:pt x="17624" y="26363"/>
                    <a:pt x="15814" y="26554"/>
                  </a:cubicBezTo>
                  <a:cubicBezTo>
                    <a:pt x="15520" y="26575"/>
                    <a:pt x="15226" y="26586"/>
                    <a:pt x="14931" y="26586"/>
                  </a:cubicBezTo>
                  <a:cubicBezTo>
                    <a:pt x="10666" y="26586"/>
                    <a:pt x="6390" y="24358"/>
                    <a:pt x="4073" y="20839"/>
                  </a:cubicBezTo>
                  <a:cubicBezTo>
                    <a:pt x="644" y="15647"/>
                    <a:pt x="644" y="7598"/>
                    <a:pt x="6074" y="3859"/>
                  </a:cubicBezTo>
                  <a:cubicBezTo>
                    <a:pt x="9241" y="1763"/>
                    <a:pt x="12956" y="620"/>
                    <a:pt x="16742" y="596"/>
                  </a:cubicBezTo>
                  <a:close/>
                  <a:moveTo>
                    <a:pt x="16753" y="1"/>
                  </a:moveTo>
                  <a:cubicBezTo>
                    <a:pt x="12779" y="1"/>
                    <a:pt x="8798" y="1308"/>
                    <a:pt x="5740" y="3383"/>
                  </a:cubicBezTo>
                  <a:cubicBezTo>
                    <a:pt x="25" y="7312"/>
                    <a:pt x="1" y="15766"/>
                    <a:pt x="3597" y="21196"/>
                  </a:cubicBezTo>
                  <a:cubicBezTo>
                    <a:pt x="6002" y="24839"/>
                    <a:pt x="10455" y="27173"/>
                    <a:pt x="14933" y="27173"/>
                  </a:cubicBezTo>
                  <a:cubicBezTo>
                    <a:pt x="15242" y="27173"/>
                    <a:pt x="15552" y="27149"/>
                    <a:pt x="15861" y="27126"/>
                  </a:cubicBezTo>
                  <a:cubicBezTo>
                    <a:pt x="17719" y="26959"/>
                    <a:pt x="19529" y="26530"/>
                    <a:pt x="21267" y="25840"/>
                  </a:cubicBezTo>
                  <a:cubicBezTo>
                    <a:pt x="24173" y="24792"/>
                    <a:pt x="26244" y="23625"/>
                    <a:pt x="27792" y="22124"/>
                  </a:cubicBezTo>
                  <a:cubicBezTo>
                    <a:pt x="29983" y="20029"/>
                    <a:pt x="31222" y="17052"/>
                    <a:pt x="31269" y="13742"/>
                  </a:cubicBezTo>
                  <a:cubicBezTo>
                    <a:pt x="31341" y="10241"/>
                    <a:pt x="30031" y="6859"/>
                    <a:pt x="27602" y="4335"/>
                  </a:cubicBezTo>
                  <a:cubicBezTo>
                    <a:pt x="24587" y="1273"/>
                    <a:pt x="20673" y="1"/>
                    <a:pt x="1675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208B9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05512" y="1516155"/>
              <a:ext cx="18814" cy="248556"/>
            </a:xfrm>
            <a:custGeom>
              <a:rect b="b" l="l" r="r" t="t"/>
              <a:pathLst>
                <a:path extrusionOk="0" h="14189" w="1074">
                  <a:moveTo>
                    <a:pt x="314" y="0"/>
                  </a:moveTo>
                  <a:cubicBezTo>
                    <a:pt x="156" y="0"/>
                    <a:pt x="1" y="114"/>
                    <a:pt x="26" y="329"/>
                  </a:cubicBezTo>
                  <a:cubicBezTo>
                    <a:pt x="383" y="4830"/>
                    <a:pt x="479" y="9354"/>
                    <a:pt x="264" y="13879"/>
                  </a:cubicBezTo>
                  <a:cubicBezTo>
                    <a:pt x="240" y="14046"/>
                    <a:pt x="383" y="14189"/>
                    <a:pt x="550" y="14189"/>
                  </a:cubicBezTo>
                  <a:cubicBezTo>
                    <a:pt x="717" y="14189"/>
                    <a:pt x="860" y="14070"/>
                    <a:pt x="860" y="13927"/>
                  </a:cubicBezTo>
                  <a:cubicBezTo>
                    <a:pt x="1074" y="9378"/>
                    <a:pt x="1003" y="4806"/>
                    <a:pt x="622" y="281"/>
                  </a:cubicBezTo>
                  <a:cubicBezTo>
                    <a:pt x="599" y="91"/>
                    <a:pt x="455" y="0"/>
                    <a:pt x="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092759" y="1738575"/>
              <a:ext cx="299269" cy="16134"/>
            </a:xfrm>
            <a:custGeom>
              <a:rect b="b" l="l" r="r" t="t"/>
              <a:pathLst>
                <a:path extrusionOk="0" h="921" w="17084">
                  <a:moveTo>
                    <a:pt x="2605" y="0"/>
                  </a:moveTo>
                  <a:cubicBezTo>
                    <a:pt x="1869" y="0"/>
                    <a:pt x="1132" y="12"/>
                    <a:pt x="397" y="39"/>
                  </a:cubicBezTo>
                  <a:cubicBezTo>
                    <a:pt x="0" y="62"/>
                    <a:pt x="15" y="635"/>
                    <a:pt x="397" y="635"/>
                  </a:cubicBezTo>
                  <a:cubicBezTo>
                    <a:pt x="405" y="635"/>
                    <a:pt x="413" y="635"/>
                    <a:pt x="421" y="634"/>
                  </a:cubicBezTo>
                  <a:cubicBezTo>
                    <a:pt x="1082" y="610"/>
                    <a:pt x="1747" y="599"/>
                    <a:pt x="2413" y="599"/>
                  </a:cubicBezTo>
                  <a:cubicBezTo>
                    <a:pt x="4311" y="599"/>
                    <a:pt x="6214" y="683"/>
                    <a:pt x="8065" y="753"/>
                  </a:cubicBezTo>
                  <a:cubicBezTo>
                    <a:pt x="9851" y="825"/>
                    <a:pt x="11685" y="920"/>
                    <a:pt x="13543" y="920"/>
                  </a:cubicBezTo>
                  <a:cubicBezTo>
                    <a:pt x="14590" y="920"/>
                    <a:pt x="15638" y="896"/>
                    <a:pt x="16710" y="825"/>
                  </a:cubicBezTo>
                  <a:cubicBezTo>
                    <a:pt x="17083" y="802"/>
                    <a:pt x="17068" y="229"/>
                    <a:pt x="16686" y="229"/>
                  </a:cubicBezTo>
                  <a:cubicBezTo>
                    <a:pt x="16678" y="229"/>
                    <a:pt x="16670" y="229"/>
                    <a:pt x="16662" y="230"/>
                  </a:cubicBezTo>
                  <a:cubicBezTo>
                    <a:pt x="15472" y="279"/>
                    <a:pt x="14281" y="304"/>
                    <a:pt x="13090" y="304"/>
                  </a:cubicBezTo>
                  <a:cubicBezTo>
                    <a:pt x="11423" y="304"/>
                    <a:pt x="9756" y="255"/>
                    <a:pt x="8089" y="158"/>
                  </a:cubicBezTo>
                  <a:cubicBezTo>
                    <a:pt x="6286" y="73"/>
                    <a:pt x="4446" y="0"/>
                    <a:pt x="2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153527" y="1583072"/>
              <a:ext cx="61749" cy="164962"/>
            </a:xfrm>
            <a:custGeom>
              <a:rect b="b" l="l" r="r" t="t"/>
              <a:pathLst>
                <a:path extrusionOk="0" h="9417" w="3525">
                  <a:moveTo>
                    <a:pt x="1332" y="0"/>
                  </a:moveTo>
                  <a:cubicBezTo>
                    <a:pt x="1040" y="0"/>
                    <a:pt x="747" y="11"/>
                    <a:pt x="452" y="33"/>
                  </a:cubicBezTo>
                  <a:cubicBezTo>
                    <a:pt x="191" y="33"/>
                    <a:pt x="0" y="248"/>
                    <a:pt x="24" y="510"/>
                  </a:cubicBezTo>
                  <a:lnTo>
                    <a:pt x="238" y="9107"/>
                  </a:lnTo>
                  <a:cubicBezTo>
                    <a:pt x="238" y="9273"/>
                    <a:pt x="381" y="9392"/>
                    <a:pt x="548" y="9392"/>
                  </a:cubicBezTo>
                  <a:lnTo>
                    <a:pt x="548" y="9416"/>
                  </a:lnTo>
                  <a:cubicBezTo>
                    <a:pt x="714" y="9416"/>
                    <a:pt x="834" y="9273"/>
                    <a:pt x="834" y="9107"/>
                  </a:cubicBezTo>
                  <a:lnTo>
                    <a:pt x="619" y="629"/>
                  </a:lnTo>
                  <a:cubicBezTo>
                    <a:pt x="823" y="616"/>
                    <a:pt x="1028" y="610"/>
                    <a:pt x="1232" y="610"/>
                  </a:cubicBezTo>
                  <a:cubicBezTo>
                    <a:pt x="1790" y="610"/>
                    <a:pt x="2348" y="654"/>
                    <a:pt x="2905" y="724"/>
                  </a:cubicBezTo>
                  <a:cubicBezTo>
                    <a:pt x="2739" y="3486"/>
                    <a:pt x="2572" y="6296"/>
                    <a:pt x="2477" y="9059"/>
                  </a:cubicBezTo>
                  <a:cubicBezTo>
                    <a:pt x="2477" y="9226"/>
                    <a:pt x="2620" y="9369"/>
                    <a:pt x="2786" y="9369"/>
                  </a:cubicBezTo>
                  <a:cubicBezTo>
                    <a:pt x="2929" y="9369"/>
                    <a:pt x="3072" y="9226"/>
                    <a:pt x="3072" y="9059"/>
                  </a:cubicBezTo>
                  <a:cubicBezTo>
                    <a:pt x="3191" y="6225"/>
                    <a:pt x="3334" y="3320"/>
                    <a:pt x="3525" y="486"/>
                  </a:cubicBezTo>
                  <a:cubicBezTo>
                    <a:pt x="3525" y="319"/>
                    <a:pt x="3429" y="176"/>
                    <a:pt x="3286" y="152"/>
                  </a:cubicBezTo>
                  <a:cubicBezTo>
                    <a:pt x="2629" y="54"/>
                    <a:pt x="1982" y="0"/>
                    <a:pt x="1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230692" y="1641633"/>
              <a:ext cx="61767" cy="107645"/>
            </a:xfrm>
            <a:custGeom>
              <a:rect b="b" l="l" r="r" t="t"/>
              <a:pathLst>
                <a:path extrusionOk="0" h="6145" w="3526">
                  <a:moveTo>
                    <a:pt x="1382" y="0"/>
                  </a:moveTo>
                  <a:cubicBezTo>
                    <a:pt x="1072" y="0"/>
                    <a:pt x="763" y="8"/>
                    <a:pt x="453" y="24"/>
                  </a:cubicBezTo>
                  <a:cubicBezTo>
                    <a:pt x="334" y="24"/>
                    <a:pt x="239" y="48"/>
                    <a:pt x="144" y="120"/>
                  </a:cubicBezTo>
                  <a:cubicBezTo>
                    <a:pt x="48" y="191"/>
                    <a:pt x="1" y="310"/>
                    <a:pt x="1" y="453"/>
                  </a:cubicBezTo>
                  <a:lnTo>
                    <a:pt x="215" y="5835"/>
                  </a:lnTo>
                  <a:cubicBezTo>
                    <a:pt x="215" y="6002"/>
                    <a:pt x="358" y="6145"/>
                    <a:pt x="525" y="6145"/>
                  </a:cubicBezTo>
                  <a:lnTo>
                    <a:pt x="525" y="6121"/>
                  </a:lnTo>
                  <a:cubicBezTo>
                    <a:pt x="691" y="6121"/>
                    <a:pt x="834" y="6002"/>
                    <a:pt x="834" y="5835"/>
                  </a:cubicBezTo>
                  <a:lnTo>
                    <a:pt x="620" y="620"/>
                  </a:lnTo>
                  <a:cubicBezTo>
                    <a:pt x="899" y="611"/>
                    <a:pt x="1175" y="605"/>
                    <a:pt x="1449" y="605"/>
                  </a:cubicBezTo>
                  <a:cubicBezTo>
                    <a:pt x="1926" y="605"/>
                    <a:pt x="2399" y="622"/>
                    <a:pt x="2882" y="667"/>
                  </a:cubicBezTo>
                  <a:cubicBezTo>
                    <a:pt x="2716" y="2382"/>
                    <a:pt x="2573" y="4097"/>
                    <a:pt x="2477" y="5811"/>
                  </a:cubicBezTo>
                  <a:cubicBezTo>
                    <a:pt x="2454" y="5954"/>
                    <a:pt x="2573" y="6097"/>
                    <a:pt x="2739" y="6121"/>
                  </a:cubicBezTo>
                  <a:cubicBezTo>
                    <a:pt x="2906" y="6121"/>
                    <a:pt x="3049" y="6002"/>
                    <a:pt x="3049" y="5835"/>
                  </a:cubicBezTo>
                  <a:cubicBezTo>
                    <a:pt x="3168" y="4025"/>
                    <a:pt x="3311" y="2215"/>
                    <a:pt x="3501" y="429"/>
                  </a:cubicBezTo>
                  <a:cubicBezTo>
                    <a:pt x="3525" y="262"/>
                    <a:pt x="3406" y="120"/>
                    <a:pt x="3239" y="96"/>
                  </a:cubicBezTo>
                  <a:cubicBezTo>
                    <a:pt x="2620" y="32"/>
                    <a:pt x="2001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304125" y="1613114"/>
              <a:ext cx="61749" cy="141594"/>
            </a:xfrm>
            <a:custGeom>
              <a:rect b="b" l="l" r="r" t="t"/>
              <a:pathLst>
                <a:path extrusionOk="0" h="8083" w="3525">
                  <a:moveTo>
                    <a:pt x="1315" y="0"/>
                  </a:moveTo>
                  <a:cubicBezTo>
                    <a:pt x="1028" y="0"/>
                    <a:pt x="740" y="11"/>
                    <a:pt x="453" y="33"/>
                  </a:cubicBezTo>
                  <a:cubicBezTo>
                    <a:pt x="333" y="33"/>
                    <a:pt x="214" y="81"/>
                    <a:pt x="119" y="152"/>
                  </a:cubicBezTo>
                  <a:cubicBezTo>
                    <a:pt x="24" y="247"/>
                    <a:pt x="0" y="366"/>
                    <a:pt x="0" y="485"/>
                  </a:cubicBezTo>
                  <a:lnTo>
                    <a:pt x="214" y="7773"/>
                  </a:lnTo>
                  <a:cubicBezTo>
                    <a:pt x="214" y="7939"/>
                    <a:pt x="357" y="8082"/>
                    <a:pt x="524" y="8082"/>
                  </a:cubicBezTo>
                  <a:lnTo>
                    <a:pt x="524" y="8058"/>
                  </a:lnTo>
                  <a:cubicBezTo>
                    <a:pt x="691" y="8058"/>
                    <a:pt x="810" y="7939"/>
                    <a:pt x="810" y="7773"/>
                  </a:cubicBezTo>
                  <a:lnTo>
                    <a:pt x="595" y="628"/>
                  </a:lnTo>
                  <a:cubicBezTo>
                    <a:pt x="849" y="612"/>
                    <a:pt x="1103" y="604"/>
                    <a:pt x="1357" y="604"/>
                  </a:cubicBezTo>
                  <a:cubicBezTo>
                    <a:pt x="1866" y="604"/>
                    <a:pt x="2374" y="636"/>
                    <a:pt x="2882" y="700"/>
                  </a:cubicBezTo>
                  <a:cubicBezTo>
                    <a:pt x="2715" y="3034"/>
                    <a:pt x="2572" y="5391"/>
                    <a:pt x="2453" y="7725"/>
                  </a:cubicBezTo>
                  <a:cubicBezTo>
                    <a:pt x="2441" y="7921"/>
                    <a:pt x="2593" y="8023"/>
                    <a:pt x="2747" y="8023"/>
                  </a:cubicBezTo>
                  <a:cubicBezTo>
                    <a:pt x="2891" y="8023"/>
                    <a:pt x="3037" y="7933"/>
                    <a:pt x="3048" y="7749"/>
                  </a:cubicBezTo>
                  <a:cubicBezTo>
                    <a:pt x="3167" y="5320"/>
                    <a:pt x="3310" y="2867"/>
                    <a:pt x="3501" y="462"/>
                  </a:cubicBezTo>
                  <a:cubicBezTo>
                    <a:pt x="3525" y="319"/>
                    <a:pt x="3406" y="176"/>
                    <a:pt x="3239" y="152"/>
                  </a:cubicBezTo>
                  <a:cubicBezTo>
                    <a:pt x="2598" y="53"/>
                    <a:pt x="1956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131017" y="1519273"/>
              <a:ext cx="272012" cy="76481"/>
            </a:xfrm>
            <a:custGeom>
              <a:rect b="b" l="l" r="r" t="t"/>
              <a:pathLst>
                <a:path extrusionOk="0" h="4366" w="15528">
                  <a:moveTo>
                    <a:pt x="453" y="0"/>
                  </a:moveTo>
                  <a:cubicBezTo>
                    <a:pt x="156" y="0"/>
                    <a:pt x="1" y="434"/>
                    <a:pt x="332" y="579"/>
                  </a:cubicBezTo>
                  <a:lnTo>
                    <a:pt x="7882" y="4104"/>
                  </a:lnTo>
                  <a:cubicBezTo>
                    <a:pt x="8096" y="4223"/>
                    <a:pt x="8310" y="4294"/>
                    <a:pt x="8525" y="4342"/>
                  </a:cubicBezTo>
                  <a:cubicBezTo>
                    <a:pt x="8644" y="4366"/>
                    <a:pt x="8787" y="4366"/>
                    <a:pt x="8906" y="4366"/>
                  </a:cubicBezTo>
                  <a:lnTo>
                    <a:pt x="9025" y="4366"/>
                  </a:lnTo>
                  <a:cubicBezTo>
                    <a:pt x="11073" y="4342"/>
                    <a:pt x="13121" y="4152"/>
                    <a:pt x="15145" y="3818"/>
                  </a:cubicBezTo>
                  <a:cubicBezTo>
                    <a:pt x="15527" y="3751"/>
                    <a:pt x="15464" y="3217"/>
                    <a:pt x="15115" y="3217"/>
                  </a:cubicBezTo>
                  <a:cubicBezTo>
                    <a:pt x="15094" y="3217"/>
                    <a:pt x="15073" y="3219"/>
                    <a:pt x="15050" y="3223"/>
                  </a:cubicBezTo>
                  <a:cubicBezTo>
                    <a:pt x="13049" y="3556"/>
                    <a:pt x="11049" y="3747"/>
                    <a:pt x="9025" y="3771"/>
                  </a:cubicBezTo>
                  <a:cubicBezTo>
                    <a:pt x="8906" y="3771"/>
                    <a:pt x="8763" y="3771"/>
                    <a:pt x="8644" y="3747"/>
                  </a:cubicBezTo>
                  <a:cubicBezTo>
                    <a:pt x="8477" y="3723"/>
                    <a:pt x="8310" y="3651"/>
                    <a:pt x="8167" y="3580"/>
                  </a:cubicBezTo>
                  <a:lnTo>
                    <a:pt x="594" y="32"/>
                  </a:lnTo>
                  <a:cubicBezTo>
                    <a:pt x="545" y="10"/>
                    <a:pt x="498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359813" y="1560842"/>
              <a:ext cx="43601" cy="45353"/>
            </a:xfrm>
            <a:custGeom>
              <a:rect b="b" l="l" r="r" t="t"/>
              <a:pathLst>
                <a:path extrusionOk="0" h="2589" w="2489">
                  <a:moveTo>
                    <a:pt x="411" y="0"/>
                  </a:moveTo>
                  <a:cubicBezTo>
                    <a:pt x="105" y="0"/>
                    <a:pt x="0" y="480"/>
                    <a:pt x="346" y="588"/>
                  </a:cubicBezTo>
                  <a:cubicBezTo>
                    <a:pt x="822" y="731"/>
                    <a:pt x="1298" y="897"/>
                    <a:pt x="1751" y="1112"/>
                  </a:cubicBezTo>
                  <a:cubicBezTo>
                    <a:pt x="1584" y="1469"/>
                    <a:pt x="1393" y="1802"/>
                    <a:pt x="1179" y="2136"/>
                  </a:cubicBezTo>
                  <a:cubicBezTo>
                    <a:pt x="1108" y="2279"/>
                    <a:pt x="1155" y="2469"/>
                    <a:pt x="1274" y="2541"/>
                  </a:cubicBezTo>
                  <a:cubicBezTo>
                    <a:pt x="1322" y="2564"/>
                    <a:pt x="1393" y="2588"/>
                    <a:pt x="1441" y="2588"/>
                  </a:cubicBezTo>
                  <a:cubicBezTo>
                    <a:pt x="1536" y="2588"/>
                    <a:pt x="1632" y="2541"/>
                    <a:pt x="1703" y="2445"/>
                  </a:cubicBezTo>
                  <a:cubicBezTo>
                    <a:pt x="1965" y="1993"/>
                    <a:pt x="2203" y="1540"/>
                    <a:pt x="2441" y="1088"/>
                  </a:cubicBezTo>
                  <a:cubicBezTo>
                    <a:pt x="2489" y="921"/>
                    <a:pt x="2441" y="755"/>
                    <a:pt x="2275" y="683"/>
                  </a:cubicBezTo>
                  <a:cubicBezTo>
                    <a:pt x="1703" y="421"/>
                    <a:pt x="1108" y="207"/>
                    <a:pt x="512" y="16"/>
                  </a:cubicBezTo>
                  <a:cubicBezTo>
                    <a:pt x="477" y="5"/>
                    <a:pt x="443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34"/>
          <p:cNvGrpSpPr/>
          <p:nvPr/>
        </p:nvGrpSpPr>
        <p:grpSpPr>
          <a:xfrm>
            <a:off x="6574139" y="4272790"/>
            <a:ext cx="496769" cy="432262"/>
            <a:chOff x="5636187" y="4130537"/>
            <a:chExt cx="637865" cy="552695"/>
          </a:xfrm>
        </p:grpSpPr>
        <p:sp>
          <p:nvSpPr>
            <p:cNvPr id="1234" name="Google Shape;1234;p34"/>
            <p:cNvSpPr/>
            <p:nvPr/>
          </p:nvSpPr>
          <p:spPr>
            <a:xfrm>
              <a:off x="5737981" y="4201202"/>
              <a:ext cx="461814" cy="408018"/>
            </a:xfrm>
            <a:custGeom>
              <a:rect b="b" l="l" r="r" t="t"/>
              <a:pathLst>
                <a:path extrusionOk="0" h="23292" w="26363">
                  <a:moveTo>
                    <a:pt x="13311" y="0"/>
                  </a:moveTo>
                  <a:cubicBezTo>
                    <a:pt x="11282" y="0"/>
                    <a:pt x="9294" y="744"/>
                    <a:pt x="7383" y="1487"/>
                  </a:cubicBezTo>
                  <a:cubicBezTo>
                    <a:pt x="6692" y="1725"/>
                    <a:pt x="6001" y="2035"/>
                    <a:pt x="5358" y="2416"/>
                  </a:cubicBezTo>
                  <a:cubicBezTo>
                    <a:pt x="4906" y="2702"/>
                    <a:pt x="4477" y="3059"/>
                    <a:pt x="4096" y="3440"/>
                  </a:cubicBezTo>
                  <a:cubicBezTo>
                    <a:pt x="1596" y="5845"/>
                    <a:pt x="0" y="9346"/>
                    <a:pt x="119" y="12894"/>
                  </a:cubicBezTo>
                  <a:cubicBezTo>
                    <a:pt x="262" y="16014"/>
                    <a:pt x="1667" y="18967"/>
                    <a:pt x="4049" y="21015"/>
                  </a:cubicBezTo>
                  <a:cubicBezTo>
                    <a:pt x="6164" y="22828"/>
                    <a:pt x="8885" y="23291"/>
                    <a:pt x="11575" y="23291"/>
                  </a:cubicBezTo>
                  <a:cubicBezTo>
                    <a:pt x="11853" y="23291"/>
                    <a:pt x="12131" y="23286"/>
                    <a:pt x="12407" y="23277"/>
                  </a:cubicBezTo>
                  <a:cubicBezTo>
                    <a:pt x="14694" y="23206"/>
                    <a:pt x="17027" y="22920"/>
                    <a:pt x="19147" y="22039"/>
                  </a:cubicBezTo>
                  <a:cubicBezTo>
                    <a:pt x="21719" y="20967"/>
                    <a:pt x="23791" y="18991"/>
                    <a:pt x="25005" y="16490"/>
                  </a:cubicBezTo>
                  <a:cubicBezTo>
                    <a:pt x="26220" y="13966"/>
                    <a:pt x="26363" y="11037"/>
                    <a:pt x="25386" y="8393"/>
                  </a:cubicBezTo>
                  <a:cubicBezTo>
                    <a:pt x="24124" y="5154"/>
                    <a:pt x="21195" y="2916"/>
                    <a:pt x="18171" y="1392"/>
                  </a:cubicBezTo>
                  <a:cubicBezTo>
                    <a:pt x="16861" y="749"/>
                    <a:pt x="15503" y="177"/>
                    <a:pt x="14051" y="34"/>
                  </a:cubicBezTo>
                  <a:cubicBezTo>
                    <a:pt x="13803" y="11"/>
                    <a:pt x="13557" y="0"/>
                    <a:pt x="1331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636187" y="4130537"/>
              <a:ext cx="637865" cy="552695"/>
            </a:xfrm>
            <a:custGeom>
              <a:rect b="b" l="l" r="r" t="t"/>
              <a:pathLst>
                <a:path extrusionOk="0" h="31551" w="36413">
                  <a:moveTo>
                    <a:pt x="17314" y="591"/>
                  </a:moveTo>
                  <a:cubicBezTo>
                    <a:pt x="17671" y="591"/>
                    <a:pt x="18028" y="591"/>
                    <a:pt x="18361" y="639"/>
                  </a:cubicBezTo>
                  <a:cubicBezTo>
                    <a:pt x="20171" y="758"/>
                    <a:pt x="22100" y="1234"/>
                    <a:pt x="24482" y="2092"/>
                  </a:cubicBezTo>
                  <a:cubicBezTo>
                    <a:pt x="27768" y="3306"/>
                    <a:pt x="30126" y="4616"/>
                    <a:pt x="31864" y="6283"/>
                  </a:cubicBezTo>
                  <a:cubicBezTo>
                    <a:pt x="34293" y="8617"/>
                    <a:pt x="35674" y="11903"/>
                    <a:pt x="35722" y="15595"/>
                  </a:cubicBezTo>
                  <a:cubicBezTo>
                    <a:pt x="35817" y="19500"/>
                    <a:pt x="34341" y="23287"/>
                    <a:pt x="31650" y="26097"/>
                  </a:cubicBezTo>
                  <a:cubicBezTo>
                    <a:pt x="28264" y="29530"/>
                    <a:pt x="23861" y="30958"/>
                    <a:pt x="19449" y="30958"/>
                  </a:cubicBezTo>
                  <a:cubicBezTo>
                    <a:pt x="14955" y="30958"/>
                    <a:pt x="10451" y="29476"/>
                    <a:pt x="7002" y="27121"/>
                  </a:cubicBezTo>
                  <a:cubicBezTo>
                    <a:pt x="620" y="22763"/>
                    <a:pt x="643" y="13332"/>
                    <a:pt x="4644" y="7283"/>
                  </a:cubicBezTo>
                  <a:cubicBezTo>
                    <a:pt x="7359" y="3187"/>
                    <a:pt x="12336" y="591"/>
                    <a:pt x="17314" y="591"/>
                  </a:cubicBezTo>
                  <a:close/>
                  <a:moveTo>
                    <a:pt x="17289" y="0"/>
                  </a:moveTo>
                  <a:cubicBezTo>
                    <a:pt x="12143" y="0"/>
                    <a:pt x="6965" y="2709"/>
                    <a:pt x="4168" y="6950"/>
                  </a:cubicBezTo>
                  <a:cubicBezTo>
                    <a:pt x="0" y="13237"/>
                    <a:pt x="0" y="23048"/>
                    <a:pt x="6668" y="27597"/>
                  </a:cubicBezTo>
                  <a:cubicBezTo>
                    <a:pt x="10455" y="30145"/>
                    <a:pt x="14884" y="31526"/>
                    <a:pt x="19457" y="31550"/>
                  </a:cubicBezTo>
                  <a:cubicBezTo>
                    <a:pt x="24005" y="31550"/>
                    <a:pt x="28554" y="30074"/>
                    <a:pt x="32078" y="26502"/>
                  </a:cubicBezTo>
                  <a:cubicBezTo>
                    <a:pt x="34889" y="23572"/>
                    <a:pt x="36413" y="19643"/>
                    <a:pt x="36317" y="15571"/>
                  </a:cubicBezTo>
                  <a:cubicBezTo>
                    <a:pt x="36270" y="11737"/>
                    <a:pt x="34817" y="8284"/>
                    <a:pt x="32269" y="5831"/>
                  </a:cubicBezTo>
                  <a:cubicBezTo>
                    <a:pt x="30483" y="4116"/>
                    <a:pt x="28054" y="2759"/>
                    <a:pt x="24696" y="1520"/>
                  </a:cubicBezTo>
                  <a:cubicBezTo>
                    <a:pt x="22291" y="663"/>
                    <a:pt x="20267" y="187"/>
                    <a:pt x="18409" y="44"/>
                  </a:cubicBezTo>
                  <a:cubicBezTo>
                    <a:pt x="18037" y="15"/>
                    <a:pt x="17663" y="0"/>
                    <a:pt x="172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681663" y="4168637"/>
              <a:ext cx="549419" cy="476213"/>
            </a:xfrm>
            <a:custGeom>
              <a:rect b="b" l="l" r="r" t="t"/>
              <a:pathLst>
                <a:path extrusionOk="0" h="27185" w="31364">
                  <a:moveTo>
                    <a:pt x="14932" y="607"/>
                  </a:moveTo>
                  <a:cubicBezTo>
                    <a:pt x="15241" y="607"/>
                    <a:pt x="15527" y="607"/>
                    <a:pt x="15837" y="655"/>
                  </a:cubicBezTo>
                  <a:cubicBezTo>
                    <a:pt x="17623" y="822"/>
                    <a:pt x="19409" y="1250"/>
                    <a:pt x="21076" y="1917"/>
                  </a:cubicBezTo>
                  <a:cubicBezTo>
                    <a:pt x="23910" y="2917"/>
                    <a:pt x="25910" y="4060"/>
                    <a:pt x="27387" y="5489"/>
                  </a:cubicBezTo>
                  <a:cubicBezTo>
                    <a:pt x="29482" y="7466"/>
                    <a:pt x="30649" y="10300"/>
                    <a:pt x="30697" y="13443"/>
                  </a:cubicBezTo>
                  <a:cubicBezTo>
                    <a:pt x="30768" y="16777"/>
                    <a:pt x="29506" y="20016"/>
                    <a:pt x="27196" y="22421"/>
                  </a:cubicBezTo>
                  <a:cubicBezTo>
                    <a:pt x="24292" y="25361"/>
                    <a:pt x="20521" y="26586"/>
                    <a:pt x="16742" y="26586"/>
                  </a:cubicBezTo>
                  <a:cubicBezTo>
                    <a:pt x="12900" y="26586"/>
                    <a:pt x="9050" y="25320"/>
                    <a:pt x="6097" y="23303"/>
                  </a:cubicBezTo>
                  <a:cubicBezTo>
                    <a:pt x="643" y="19587"/>
                    <a:pt x="667" y="11514"/>
                    <a:pt x="4096" y="6323"/>
                  </a:cubicBezTo>
                  <a:cubicBezTo>
                    <a:pt x="6406" y="2822"/>
                    <a:pt x="10669" y="607"/>
                    <a:pt x="14932" y="607"/>
                  </a:cubicBezTo>
                  <a:close/>
                  <a:moveTo>
                    <a:pt x="14925" y="1"/>
                  </a:moveTo>
                  <a:cubicBezTo>
                    <a:pt x="10482" y="1"/>
                    <a:pt x="5999" y="2340"/>
                    <a:pt x="3596" y="5989"/>
                  </a:cubicBezTo>
                  <a:cubicBezTo>
                    <a:pt x="0" y="11419"/>
                    <a:pt x="0" y="19873"/>
                    <a:pt x="5739" y="23803"/>
                  </a:cubicBezTo>
                  <a:cubicBezTo>
                    <a:pt x="9002" y="25970"/>
                    <a:pt x="12836" y="27160"/>
                    <a:pt x="16766" y="27184"/>
                  </a:cubicBezTo>
                  <a:cubicBezTo>
                    <a:pt x="20695" y="27184"/>
                    <a:pt x="24601" y="25898"/>
                    <a:pt x="27625" y="22850"/>
                  </a:cubicBezTo>
                  <a:cubicBezTo>
                    <a:pt x="30054" y="20326"/>
                    <a:pt x="31364" y="16920"/>
                    <a:pt x="31269" y="13443"/>
                  </a:cubicBezTo>
                  <a:cubicBezTo>
                    <a:pt x="31221" y="10109"/>
                    <a:pt x="29983" y="7133"/>
                    <a:pt x="27792" y="5061"/>
                  </a:cubicBezTo>
                  <a:cubicBezTo>
                    <a:pt x="26244" y="3584"/>
                    <a:pt x="24172" y="2393"/>
                    <a:pt x="21266" y="1346"/>
                  </a:cubicBezTo>
                  <a:cubicBezTo>
                    <a:pt x="19528" y="655"/>
                    <a:pt x="17718" y="226"/>
                    <a:pt x="15861" y="36"/>
                  </a:cubicBezTo>
                  <a:cubicBezTo>
                    <a:pt x="15550" y="12"/>
                    <a:pt x="15238" y="1"/>
                    <a:pt x="1492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845609" y="4295376"/>
              <a:ext cx="229462" cy="216814"/>
            </a:xfrm>
            <a:custGeom>
              <a:rect b="b" l="l" r="r" t="t"/>
              <a:pathLst>
                <a:path extrusionOk="0" h="12377" w="13099">
                  <a:moveTo>
                    <a:pt x="7393" y="599"/>
                  </a:moveTo>
                  <a:cubicBezTo>
                    <a:pt x="10112" y="599"/>
                    <a:pt x="12483" y="2784"/>
                    <a:pt x="12503" y="5684"/>
                  </a:cubicBezTo>
                  <a:cubicBezTo>
                    <a:pt x="12479" y="6518"/>
                    <a:pt x="12336" y="7351"/>
                    <a:pt x="12027" y="8137"/>
                  </a:cubicBezTo>
                  <a:cubicBezTo>
                    <a:pt x="11812" y="8828"/>
                    <a:pt x="11479" y="9495"/>
                    <a:pt x="11026" y="10090"/>
                  </a:cubicBezTo>
                  <a:cubicBezTo>
                    <a:pt x="10383" y="10805"/>
                    <a:pt x="9574" y="11305"/>
                    <a:pt x="8669" y="11543"/>
                  </a:cubicBezTo>
                  <a:cubicBezTo>
                    <a:pt x="8112" y="11699"/>
                    <a:pt x="7546" y="11777"/>
                    <a:pt x="6982" y="11777"/>
                  </a:cubicBezTo>
                  <a:cubicBezTo>
                    <a:pt x="6004" y="11777"/>
                    <a:pt x="5036" y="11544"/>
                    <a:pt x="4144" y="11090"/>
                  </a:cubicBezTo>
                  <a:cubicBezTo>
                    <a:pt x="1643" y="9781"/>
                    <a:pt x="643" y="7351"/>
                    <a:pt x="1453" y="4589"/>
                  </a:cubicBezTo>
                  <a:cubicBezTo>
                    <a:pt x="1572" y="4184"/>
                    <a:pt x="1739" y="3803"/>
                    <a:pt x="1977" y="3446"/>
                  </a:cubicBezTo>
                  <a:cubicBezTo>
                    <a:pt x="3096" y="1684"/>
                    <a:pt x="4573" y="1231"/>
                    <a:pt x="5763" y="874"/>
                  </a:cubicBezTo>
                  <a:lnTo>
                    <a:pt x="5882" y="826"/>
                  </a:lnTo>
                  <a:cubicBezTo>
                    <a:pt x="6389" y="672"/>
                    <a:pt x="6897" y="599"/>
                    <a:pt x="7393" y="599"/>
                  </a:cubicBezTo>
                  <a:close/>
                  <a:moveTo>
                    <a:pt x="7403" y="1"/>
                  </a:moveTo>
                  <a:cubicBezTo>
                    <a:pt x="6849" y="1"/>
                    <a:pt x="6282" y="82"/>
                    <a:pt x="5716" y="255"/>
                  </a:cubicBezTo>
                  <a:lnTo>
                    <a:pt x="5597" y="302"/>
                  </a:lnTo>
                  <a:cubicBezTo>
                    <a:pt x="4382" y="683"/>
                    <a:pt x="2715" y="1184"/>
                    <a:pt x="1477" y="3136"/>
                  </a:cubicBezTo>
                  <a:cubicBezTo>
                    <a:pt x="1215" y="3541"/>
                    <a:pt x="1024" y="3970"/>
                    <a:pt x="905" y="4422"/>
                  </a:cubicBezTo>
                  <a:cubicBezTo>
                    <a:pt x="0" y="7423"/>
                    <a:pt x="1143" y="10185"/>
                    <a:pt x="3882" y="11614"/>
                  </a:cubicBezTo>
                  <a:cubicBezTo>
                    <a:pt x="4835" y="12114"/>
                    <a:pt x="5906" y="12376"/>
                    <a:pt x="7002" y="12376"/>
                  </a:cubicBezTo>
                  <a:cubicBezTo>
                    <a:pt x="7621" y="12376"/>
                    <a:pt x="8240" y="12281"/>
                    <a:pt x="8835" y="12114"/>
                  </a:cubicBezTo>
                  <a:cubicBezTo>
                    <a:pt x="9859" y="11852"/>
                    <a:pt x="10788" y="11281"/>
                    <a:pt x="11479" y="10471"/>
                  </a:cubicBezTo>
                  <a:cubicBezTo>
                    <a:pt x="11979" y="9828"/>
                    <a:pt x="12360" y="9090"/>
                    <a:pt x="12598" y="8328"/>
                  </a:cubicBezTo>
                  <a:cubicBezTo>
                    <a:pt x="12932" y="7471"/>
                    <a:pt x="13098" y="6589"/>
                    <a:pt x="13098" y="5684"/>
                  </a:cubicBezTo>
                  <a:cubicBezTo>
                    <a:pt x="13078" y="2442"/>
                    <a:pt x="10436" y="1"/>
                    <a:pt x="7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889823" y="4335351"/>
              <a:ext cx="144782" cy="136794"/>
            </a:xfrm>
            <a:custGeom>
              <a:rect b="b" l="l" r="r" t="t"/>
              <a:pathLst>
                <a:path extrusionOk="0" h="7809" w="8265">
                  <a:moveTo>
                    <a:pt x="4659" y="623"/>
                  </a:moveTo>
                  <a:cubicBezTo>
                    <a:pt x="6254" y="623"/>
                    <a:pt x="7649" y="1904"/>
                    <a:pt x="7669" y="3593"/>
                  </a:cubicBezTo>
                  <a:cubicBezTo>
                    <a:pt x="7645" y="4093"/>
                    <a:pt x="7550" y="4593"/>
                    <a:pt x="7383" y="5069"/>
                  </a:cubicBezTo>
                  <a:cubicBezTo>
                    <a:pt x="7240" y="5474"/>
                    <a:pt x="7050" y="5879"/>
                    <a:pt x="6788" y="6236"/>
                  </a:cubicBezTo>
                  <a:cubicBezTo>
                    <a:pt x="6407" y="6641"/>
                    <a:pt x="5930" y="6927"/>
                    <a:pt x="5406" y="7070"/>
                  </a:cubicBezTo>
                  <a:cubicBezTo>
                    <a:pt x="5070" y="7167"/>
                    <a:pt x="4728" y="7215"/>
                    <a:pt x="4389" y="7215"/>
                  </a:cubicBezTo>
                  <a:cubicBezTo>
                    <a:pt x="3814" y="7215"/>
                    <a:pt x="3248" y="7077"/>
                    <a:pt x="2739" y="6808"/>
                  </a:cubicBezTo>
                  <a:lnTo>
                    <a:pt x="2715" y="6808"/>
                  </a:lnTo>
                  <a:cubicBezTo>
                    <a:pt x="1239" y="6046"/>
                    <a:pt x="644" y="4593"/>
                    <a:pt x="1144" y="2974"/>
                  </a:cubicBezTo>
                  <a:cubicBezTo>
                    <a:pt x="1215" y="2736"/>
                    <a:pt x="1310" y="2498"/>
                    <a:pt x="1429" y="2307"/>
                  </a:cubicBezTo>
                  <a:cubicBezTo>
                    <a:pt x="2096" y="1259"/>
                    <a:pt x="2930" y="997"/>
                    <a:pt x="3692" y="783"/>
                  </a:cubicBezTo>
                  <a:lnTo>
                    <a:pt x="3763" y="759"/>
                  </a:lnTo>
                  <a:cubicBezTo>
                    <a:pt x="4064" y="666"/>
                    <a:pt x="4365" y="623"/>
                    <a:pt x="4659" y="623"/>
                  </a:cubicBezTo>
                  <a:close/>
                  <a:moveTo>
                    <a:pt x="4669" y="0"/>
                  </a:moveTo>
                  <a:cubicBezTo>
                    <a:pt x="4317" y="0"/>
                    <a:pt x="3956" y="52"/>
                    <a:pt x="3597" y="164"/>
                  </a:cubicBezTo>
                  <a:lnTo>
                    <a:pt x="3525" y="188"/>
                  </a:lnTo>
                  <a:cubicBezTo>
                    <a:pt x="2763" y="426"/>
                    <a:pt x="1715" y="759"/>
                    <a:pt x="929" y="1974"/>
                  </a:cubicBezTo>
                  <a:cubicBezTo>
                    <a:pt x="786" y="2236"/>
                    <a:pt x="644" y="2498"/>
                    <a:pt x="572" y="2783"/>
                  </a:cubicBezTo>
                  <a:cubicBezTo>
                    <a:pt x="1" y="4688"/>
                    <a:pt x="739" y="6427"/>
                    <a:pt x="2453" y="7332"/>
                  </a:cubicBezTo>
                  <a:cubicBezTo>
                    <a:pt x="3049" y="7641"/>
                    <a:pt x="3739" y="7808"/>
                    <a:pt x="4406" y="7808"/>
                  </a:cubicBezTo>
                  <a:cubicBezTo>
                    <a:pt x="4811" y="7808"/>
                    <a:pt x="5192" y="7737"/>
                    <a:pt x="5573" y="7641"/>
                  </a:cubicBezTo>
                  <a:cubicBezTo>
                    <a:pt x="6216" y="7451"/>
                    <a:pt x="6812" y="7094"/>
                    <a:pt x="7264" y="6594"/>
                  </a:cubicBezTo>
                  <a:cubicBezTo>
                    <a:pt x="7574" y="6189"/>
                    <a:pt x="7812" y="5736"/>
                    <a:pt x="7955" y="5236"/>
                  </a:cubicBezTo>
                  <a:cubicBezTo>
                    <a:pt x="8145" y="4712"/>
                    <a:pt x="8264" y="4141"/>
                    <a:pt x="8264" y="3569"/>
                  </a:cubicBezTo>
                  <a:cubicBezTo>
                    <a:pt x="8244" y="1538"/>
                    <a:pt x="6577" y="0"/>
                    <a:pt x="4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944898" y="4385434"/>
              <a:ext cx="39222" cy="37067"/>
            </a:xfrm>
            <a:custGeom>
              <a:rect b="b" l="l" r="r" t="t"/>
              <a:pathLst>
                <a:path extrusionOk="0" h="2116" w="2239">
                  <a:moveTo>
                    <a:pt x="1232" y="600"/>
                  </a:moveTo>
                  <a:cubicBezTo>
                    <a:pt x="1451" y="600"/>
                    <a:pt x="1643" y="772"/>
                    <a:pt x="1643" y="996"/>
                  </a:cubicBezTo>
                  <a:cubicBezTo>
                    <a:pt x="1643" y="1067"/>
                    <a:pt x="1619" y="1139"/>
                    <a:pt x="1596" y="1210"/>
                  </a:cubicBezTo>
                  <a:cubicBezTo>
                    <a:pt x="1572" y="1282"/>
                    <a:pt x="1548" y="1329"/>
                    <a:pt x="1524" y="1377"/>
                  </a:cubicBezTo>
                  <a:cubicBezTo>
                    <a:pt x="1477" y="1448"/>
                    <a:pt x="1405" y="1472"/>
                    <a:pt x="1334" y="1496"/>
                  </a:cubicBezTo>
                  <a:cubicBezTo>
                    <a:pt x="1290" y="1505"/>
                    <a:pt x="1243" y="1510"/>
                    <a:pt x="1196" y="1510"/>
                  </a:cubicBezTo>
                  <a:cubicBezTo>
                    <a:pt x="1113" y="1510"/>
                    <a:pt x="1028" y="1494"/>
                    <a:pt x="953" y="1448"/>
                  </a:cubicBezTo>
                  <a:cubicBezTo>
                    <a:pt x="738" y="1353"/>
                    <a:pt x="643" y="1115"/>
                    <a:pt x="738" y="924"/>
                  </a:cubicBezTo>
                  <a:cubicBezTo>
                    <a:pt x="738" y="901"/>
                    <a:pt x="762" y="877"/>
                    <a:pt x="762" y="829"/>
                  </a:cubicBezTo>
                  <a:cubicBezTo>
                    <a:pt x="857" y="710"/>
                    <a:pt x="976" y="639"/>
                    <a:pt x="1119" y="615"/>
                  </a:cubicBezTo>
                  <a:cubicBezTo>
                    <a:pt x="1157" y="605"/>
                    <a:pt x="1195" y="600"/>
                    <a:pt x="1232" y="600"/>
                  </a:cubicBezTo>
                  <a:close/>
                  <a:moveTo>
                    <a:pt x="1217" y="1"/>
                  </a:moveTo>
                  <a:cubicBezTo>
                    <a:pt x="1120" y="1"/>
                    <a:pt x="1024" y="14"/>
                    <a:pt x="929" y="43"/>
                  </a:cubicBezTo>
                  <a:cubicBezTo>
                    <a:pt x="667" y="115"/>
                    <a:pt x="429" y="281"/>
                    <a:pt x="262" y="520"/>
                  </a:cubicBezTo>
                  <a:cubicBezTo>
                    <a:pt x="214" y="591"/>
                    <a:pt x="191" y="663"/>
                    <a:pt x="167" y="758"/>
                  </a:cubicBezTo>
                  <a:cubicBezTo>
                    <a:pt x="0" y="1234"/>
                    <a:pt x="214" y="1758"/>
                    <a:pt x="667" y="1972"/>
                  </a:cubicBezTo>
                  <a:cubicBezTo>
                    <a:pt x="834" y="2068"/>
                    <a:pt x="1024" y="2115"/>
                    <a:pt x="1191" y="2115"/>
                  </a:cubicBezTo>
                  <a:cubicBezTo>
                    <a:pt x="1310" y="2115"/>
                    <a:pt x="1405" y="2091"/>
                    <a:pt x="1500" y="2068"/>
                  </a:cubicBezTo>
                  <a:cubicBezTo>
                    <a:pt x="1691" y="2020"/>
                    <a:pt x="1834" y="1901"/>
                    <a:pt x="1977" y="1758"/>
                  </a:cubicBezTo>
                  <a:cubicBezTo>
                    <a:pt x="2048" y="1663"/>
                    <a:pt x="2120" y="1544"/>
                    <a:pt x="2167" y="1401"/>
                  </a:cubicBezTo>
                  <a:cubicBezTo>
                    <a:pt x="2215" y="1282"/>
                    <a:pt x="2239" y="1139"/>
                    <a:pt x="2239" y="996"/>
                  </a:cubicBezTo>
                  <a:cubicBezTo>
                    <a:pt x="2239" y="663"/>
                    <a:pt x="2072" y="377"/>
                    <a:pt x="1834" y="186"/>
                  </a:cubicBezTo>
                  <a:cubicBezTo>
                    <a:pt x="1652" y="71"/>
                    <a:pt x="1436" y="1"/>
                    <a:pt x="1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864790" y="4268645"/>
              <a:ext cx="66356" cy="65831"/>
            </a:xfrm>
            <a:custGeom>
              <a:rect b="b" l="l" r="r" t="t"/>
              <a:pathLst>
                <a:path extrusionOk="0" h="3758" w="3788">
                  <a:moveTo>
                    <a:pt x="2351" y="0"/>
                  </a:moveTo>
                  <a:cubicBezTo>
                    <a:pt x="2170" y="0"/>
                    <a:pt x="1986" y="66"/>
                    <a:pt x="1834" y="209"/>
                  </a:cubicBezTo>
                  <a:cubicBezTo>
                    <a:pt x="1477" y="423"/>
                    <a:pt x="1120" y="661"/>
                    <a:pt x="787" y="900"/>
                  </a:cubicBezTo>
                  <a:cubicBezTo>
                    <a:pt x="572" y="1043"/>
                    <a:pt x="406" y="1209"/>
                    <a:pt x="263" y="1400"/>
                  </a:cubicBezTo>
                  <a:cubicBezTo>
                    <a:pt x="1" y="1852"/>
                    <a:pt x="48" y="2424"/>
                    <a:pt x="358" y="2852"/>
                  </a:cubicBezTo>
                  <a:cubicBezTo>
                    <a:pt x="620" y="3186"/>
                    <a:pt x="953" y="3472"/>
                    <a:pt x="1334" y="3710"/>
                  </a:cubicBezTo>
                  <a:cubicBezTo>
                    <a:pt x="1382" y="3734"/>
                    <a:pt x="1453" y="3757"/>
                    <a:pt x="1501" y="3757"/>
                  </a:cubicBezTo>
                  <a:cubicBezTo>
                    <a:pt x="1596" y="3757"/>
                    <a:pt x="1692" y="3686"/>
                    <a:pt x="1739" y="3614"/>
                  </a:cubicBezTo>
                  <a:cubicBezTo>
                    <a:pt x="1834" y="3472"/>
                    <a:pt x="1811" y="3281"/>
                    <a:pt x="1668" y="3210"/>
                  </a:cubicBezTo>
                  <a:cubicBezTo>
                    <a:pt x="1358" y="3019"/>
                    <a:pt x="1072" y="2781"/>
                    <a:pt x="858" y="2519"/>
                  </a:cubicBezTo>
                  <a:cubicBezTo>
                    <a:pt x="691" y="2281"/>
                    <a:pt x="644" y="1971"/>
                    <a:pt x="763" y="1709"/>
                  </a:cubicBezTo>
                  <a:cubicBezTo>
                    <a:pt x="858" y="1590"/>
                    <a:pt x="977" y="1471"/>
                    <a:pt x="1120" y="1400"/>
                  </a:cubicBezTo>
                  <a:cubicBezTo>
                    <a:pt x="1453" y="1162"/>
                    <a:pt x="1811" y="923"/>
                    <a:pt x="2168" y="709"/>
                  </a:cubicBezTo>
                  <a:cubicBezTo>
                    <a:pt x="2189" y="688"/>
                    <a:pt x="2324" y="610"/>
                    <a:pt x="2370" y="610"/>
                  </a:cubicBezTo>
                  <a:cubicBezTo>
                    <a:pt x="2375" y="610"/>
                    <a:pt x="2380" y="611"/>
                    <a:pt x="2382" y="614"/>
                  </a:cubicBezTo>
                  <a:cubicBezTo>
                    <a:pt x="2406" y="614"/>
                    <a:pt x="2454" y="638"/>
                    <a:pt x="2549" y="852"/>
                  </a:cubicBezTo>
                  <a:cubicBezTo>
                    <a:pt x="2787" y="1352"/>
                    <a:pt x="3001" y="1900"/>
                    <a:pt x="3144" y="2448"/>
                  </a:cubicBezTo>
                  <a:cubicBezTo>
                    <a:pt x="3191" y="2598"/>
                    <a:pt x="3309" y="2663"/>
                    <a:pt x="3427" y="2663"/>
                  </a:cubicBezTo>
                  <a:cubicBezTo>
                    <a:pt x="3607" y="2663"/>
                    <a:pt x="3788" y="2511"/>
                    <a:pt x="3716" y="2281"/>
                  </a:cubicBezTo>
                  <a:cubicBezTo>
                    <a:pt x="3549" y="1709"/>
                    <a:pt x="3359" y="1138"/>
                    <a:pt x="3097" y="590"/>
                  </a:cubicBezTo>
                  <a:cubicBezTo>
                    <a:pt x="3004" y="220"/>
                    <a:pt x="2683" y="0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955321" y="4253089"/>
              <a:ext cx="67092" cy="55513"/>
            </a:xfrm>
            <a:custGeom>
              <a:rect b="b" l="l" r="r" t="t"/>
              <a:pathLst>
                <a:path extrusionOk="0" h="3169" w="3830">
                  <a:moveTo>
                    <a:pt x="1343" y="1"/>
                  </a:moveTo>
                  <a:cubicBezTo>
                    <a:pt x="1189" y="1"/>
                    <a:pt x="1035" y="27"/>
                    <a:pt x="882" y="73"/>
                  </a:cubicBezTo>
                  <a:cubicBezTo>
                    <a:pt x="405" y="240"/>
                    <a:pt x="72" y="716"/>
                    <a:pt x="24" y="1216"/>
                  </a:cubicBezTo>
                  <a:cubicBezTo>
                    <a:pt x="0" y="1669"/>
                    <a:pt x="72" y="2097"/>
                    <a:pt x="215" y="2502"/>
                  </a:cubicBezTo>
                  <a:cubicBezTo>
                    <a:pt x="262" y="2645"/>
                    <a:pt x="374" y="2707"/>
                    <a:pt x="487" y="2707"/>
                  </a:cubicBezTo>
                  <a:cubicBezTo>
                    <a:pt x="657" y="2707"/>
                    <a:pt x="829" y="2564"/>
                    <a:pt x="786" y="2335"/>
                  </a:cubicBezTo>
                  <a:cubicBezTo>
                    <a:pt x="667" y="2002"/>
                    <a:pt x="620" y="1645"/>
                    <a:pt x="620" y="1288"/>
                  </a:cubicBezTo>
                  <a:cubicBezTo>
                    <a:pt x="643" y="1002"/>
                    <a:pt x="810" y="740"/>
                    <a:pt x="1072" y="621"/>
                  </a:cubicBezTo>
                  <a:cubicBezTo>
                    <a:pt x="1144" y="609"/>
                    <a:pt x="1221" y="603"/>
                    <a:pt x="1301" y="603"/>
                  </a:cubicBezTo>
                  <a:cubicBezTo>
                    <a:pt x="1382" y="603"/>
                    <a:pt x="1465" y="609"/>
                    <a:pt x="1548" y="621"/>
                  </a:cubicBezTo>
                  <a:cubicBezTo>
                    <a:pt x="1953" y="645"/>
                    <a:pt x="2358" y="692"/>
                    <a:pt x="2787" y="764"/>
                  </a:cubicBezTo>
                  <a:cubicBezTo>
                    <a:pt x="2834" y="764"/>
                    <a:pt x="3001" y="811"/>
                    <a:pt x="3025" y="835"/>
                  </a:cubicBezTo>
                  <a:cubicBezTo>
                    <a:pt x="3025" y="859"/>
                    <a:pt x="3049" y="930"/>
                    <a:pt x="3001" y="1145"/>
                  </a:cubicBezTo>
                  <a:cubicBezTo>
                    <a:pt x="2834" y="1692"/>
                    <a:pt x="2644" y="2216"/>
                    <a:pt x="2406" y="2740"/>
                  </a:cubicBezTo>
                  <a:cubicBezTo>
                    <a:pt x="2334" y="2883"/>
                    <a:pt x="2406" y="3074"/>
                    <a:pt x="2549" y="3145"/>
                  </a:cubicBezTo>
                  <a:cubicBezTo>
                    <a:pt x="2572" y="3145"/>
                    <a:pt x="2620" y="3169"/>
                    <a:pt x="2668" y="3169"/>
                  </a:cubicBezTo>
                  <a:cubicBezTo>
                    <a:pt x="2787" y="3169"/>
                    <a:pt x="2906" y="3097"/>
                    <a:pt x="2953" y="2978"/>
                  </a:cubicBezTo>
                  <a:cubicBezTo>
                    <a:pt x="3192" y="2431"/>
                    <a:pt x="3406" y="1859"/>
                    <a:pt x="3573" y="1288"/>
                  </a:cubicBezTo>
                  <a:cubicBezTo>
                    <a:pt x="3830" y="773"/>
                    <a:pt x="3468" y="168"/>
                    <a:pt x="2891" y="168"/>
                  </a:cubicBezTo>
                  <a:cubicBezTo>
                    <a:pt x="2880" y="168"/>
                    <a:pt x="2869" y="168"/>
                    <a:pt x="2858" y="168"/>
                  </a:cubicBezTo>
                  <a:cubicBezTo>
                    <a:pt x="2453" y="121"/>
                    <a:pt x="2025" y="73"/>
                    <a:pt x="1596" y="25"/>
                  </a:cubicBezTo>
                  <a:cubicBezTo>
                    <a:pt x="1512" y="8"/>
                    <a:pt x="1427" y="1"/>
                    <a:pt x="1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037741" y="4304468"/>
              <a:ext cx="71121" cy="64254"/>
            </a:xfrm>
            <a:custGeom>
              <a:rect b="b" l="l" r="r" t="t"/>
              <a:pathLst>
                <a:path extrusionOk="0" h="3668" w="4060">
                  <a:moveTo>
                    <a:pt x="1805" y="0"/>
                  </a:moveTo>
                  <a:cubicBezTo>
                    <a:pt x="1504" y="0"/>
                    <a:pt x="1208" y="106"/>
                    <a:pt x="963" y="307"/>
                  </a:cubicBezTo>
                  <a:cubicBezTo>
                    <a:pt x="630" y="593"/>
                    <a:pt x="344" y="926"/>
                    <a:pt x="154" y="1331"/>
                  </a:cubicBezTo>
                  <a:cubicBezTo>
                    <a:pt x="1" y="1518"/>
                    <a:pt x="260" y="1742"/>
                    <a:pt x="465" y="1742"/>
                  </a:cubicBezTo>
                  <a:cubicBezTo>
                    <a:pt x="547" y="1742"/>
                    <a:pt x="620" y="1706"/>
                    <a:pt x="654" y="1617"/>
                  </a:cubicBezTo>
                  <a:cubicBezTo>
                    <a:pt x="820" y="1308"/>
                    <a:pt x="1035" y="1022"/>
                    <a:pt x="1321" y="784"/>
                  </a:cubicBezTo>
                  <a:cubicBezTo>
                    <a:pt x="1463" y="657"/>
                    <a:pt x="1649" y="593"/>
                    <a:pt x="1834" y="593"/>
                  </a:cubicBezTo>
                  <a:cubicBezTo>
                    <a:pt x="1926" y="593"/>
                    <a:pt x="2019" y="609"/>
                    <a:pt x="2106" y="641"/>
                  </a:cubicBezTo>
                  <a:cubicBezTo>
                    <a:pt x="2225" y="736"/>
                    <a:pt x="2345" y="855"/>
                    <a:pt x="2440" y="998"/>
                  </a:cubicBezTo>
                  <a:cubicBezTo>
                    <a:pt x="2678" y="1331"/>
                    <a:pt x="2940" y="1665"/>
                    <a:pt x="3178" y="1998"/>
                  </a:cubicBezTo>
                  <a:cubicBezTo>
                    <a:pt x="3202" y="2046"/>
                    <a:pt x="3273" y="2189"/>
                    <a:pt x="3273" y="2212"/>
                  </a:cubicBezTo>
                  <a:cubicBezTo>
                    <a:pt x="3273" y="2236"/>
                    <a:pt x="3249" y="2284"/>
                    <a:pt x="3059" y="2403"/>
                  </a:cubicBezTo>
                  <a:cubicBezTo>
                    <a:pt x="2535" y="2665"/>
                    <a:pt x="2011" y="2879"/>
                    <a:pt x="1487" y="3070"/>
                  </a:cubicBezTo>
                  <a:cubicBezTo>
                    <a:pt x="1098" y="3116"/>
                    <a:pt x="1171" y="3668"/>
                    <a:pt x="1537" y="3668"/>
                  </a:cubicBezTo>
                  <a:cubicBezTo>
                    <a:pt x="1552" y="3668"/>
                    <a:pt x="1567" y="3667"/>
                    <a:pt x="1582" y="3665"/>
                  </a:cubicBezTo>
                  <a:cubicBezTo>
                    <a:pt x="1606" y="3665"/>
                    <a:pt x="1630" y="3641"/>
                    <a:pt x="1654" y="3641"/>
                  </a:cubicBezTo>
                  <a:cubicBezTo>
                    <a:pt x="2249" y="3451"/>
                    <a:pt x="2797" y="3213"/>
                    <a:pt x="3321" y="2927"/>
                  </a:cubicBezTo>
                  <a:cubicBezTo>
                    <a:pt x="3892" y="2784"/>
                    <a:pt x="4059" y="2070"/>
                    <a:pt x="3654" y="1665"/>
                  </a:cubicBezTo>
                  <a:cubicBezTo>
                    <a:pt x="3416" y="1331"/>
                    <a:pt x="3154" y="974"/>
                    <a:pt x="2916" y="641"/>
                  </a:cubicBezTo>
                  <a:cubicBezTo>
                    <a:pt x="2773" y="450"/>
                    <a:pt x="2607" y="260"/>
                    <a:pt x="2392" y="141"/>
                  </a:cubicBezTo>
                  <a:cubicBezTo>
                    <a:pt x="2203" y="46"/>
                    <a:pt x="2003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057886" y="4396295"/>
              <a:ext cx="58894" cy="63746"/>
            </a:xfrm>
            <a:custGeom>
              <a:rect b="b" l="l" r="r" t="t"/>
              <a:pathLst>
                <a:path extrusionOk="0" h="3639" w="3362">
                  <a:moveTo>
                    <a:pt x="1839" y="0"/>
                  </a:moveTo>
                  <a:cubicBezTo>
                    <a:pt x="1521" y="0"/>
                    <a:pt x="1203" y="49"/>
                    <a:pt x="885" y="138"/>
                  </a:cubicBezTo>
                  <a:cubicBezTo>
                    <a:pt x="532" y="226"/>
                    <a:pt x="608" y="743"/>
                    <a:pt x="943" y="743"/>
                  </a:cubicBezTo>
                  <a:cubicBezTo>
                    <a:pt x="970" y="743"/>
                    <a:pt x="998" y="740"/>
                    <a:pt x="1028" y="733"/>
                  </a:cubicBezTo>
                  <a:cubicBezTo>
                    <a:pt x="1304" y="654"/>
                    <a:pt x="1597" y="608"/>
                    <a:pt x="1905" y="608"/>
                  </a:cubicBezTo>
                  <a:cubicBezTo>
                    <a:pt x="1969" y="608"/>
                    <a:pt x="2034" y="610"/>
                    <a:pt x="2099" y="614"/>
                  </a:cubicBezTo>
                  <a:cubicBezTo>
                    <a:pt x="2361" y="638"/>
                    <a:pt x="2623" y="828"/>
                    <a:pt x="2742" y="1090"/>
                  </a:cubicBezTo>
                  <a:cubicBezTo>
                    <a:pt x="2766" y="1257"/>
                    <a:pt x="2766" y="1400"/>
                    <a:pt x="2742" y="1567"/>
                  </a:cubicBezTo>
                  <a:cubicBezTo>
                    <a:pt x="2671" y="1971"/>
                    <a:pt x="2600" y="2400"/>
                    <a:pt x="2528" y="2805"/>
                  </a:cubicBezTo>
                  <a:cubicBezTo>
                    <a:pt x="2528" y="2853"/>
                    <a:pt x="2481" y="3019"/>
                    <a:pt x="2457" y="3043"/>
                  </a:cubicBezTo>
                  <a:cubicBezTo>
                    <a:pt x="2438" y="3043"/>
                    <a:pt x="2419" y="3047"/>
                    <a:pt x="2389" y="3047"/>
                  </a:cubicBezTo>
                  <a:cubicBezTo>
                    <a:pt x="2344" y="3047"/>
                    <a:pt x="2276" y="3038"/>
                    <a:pt x="2147" y="2996"/>
                  </a:cubicBezTo>
                  <a:cubicBezTo>
                    <a:pt x="1599" y="2805"/>
                    <a:pt x="1075" y="2591"/>
                    <a:pt x="575" y="2329"/>
                  </a:cubicBezTo>
                  <a:cubicBezTo>
                    <a:pt x="527" y="2306"/>
                    <a:pt x="481" y="2296"/>
                    <a:pt x="438" y="2296"/>
                  </a:cubicBezTo>
                  <a:cubicBezTo>
                    <a:pt x="159" y="2296"/>
                    <a:pt x="1" y="2711"/>
                    <a:pt x="290" y="2876"/>
                  </a:cubicBezTo>
                  <a:cubicBezTo>
                    <a:pt x="837" y="3138"/>
                    <a:pt x="1385" y="3377"/>
                    <a:pt x="1957" y="3567"/>
                  </a:cubicBezTo>
                  <a:cubicBezTo>
                    <a:pt x="2099" y="3615"/>
                    <a:pt x="2242" y="3638"/>
                    <a:pt x="2385" y="3638"/>
                  </a:cubicBezTo>
                  <a:cubicBezTo>
                    <a:pt x="2528" y="3638"/>
                    <a:pt x="2647" y="3591"/>
                    <a:pt x="2766" y="3496"/>
                  </a:cubicBezTo>
                  <a:cubicBezTo>
                    <a:pt x="2957" y="3353"/>
                    <a:pt x="3076" y="3115"/>
                    <a:pt x="3100" y="2876"/>
                  </a:cubicBezTo>
                  <a:cubicBezTo>
                    <a:pt x="3171" y="2472"/>
                    <a:pt x="3243" y="2043"/>
                    <a:pt x="3314" y="1638"/>
                  </a:cubicBezTo>
                  <a:cubicBezTo>
                    <a:pt x="3362" y="1400"/>
                    <a:pt x="3362" y="1138"/>
                    <a:pt x="3314" y="900"/>
                  </a:cubicBezTo>
                  <a:cubicBezTo>
                    <a:pt x="3147" y="424"/>
                    <a:pt x="2695" y="66"/>
                    <a:pt x="2171" y="19"/>
                  </a:cubicBezTo>
                  <a:cubicBezTo>
                    <a:pt x="2060" y="6"/>
                    <a:pt x="1949" y="0"/>
                    <a:pt x="1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007173" y="4474248"/>
              <a:ext cx="66637" cy="65480"/>
            </a:xfrm>
            <a:custGeom>
              <a:rect b="b" l="l" r="r" t="t"/>
              <a:pathLst>
                <a:path extrusionOk="0" h="3738" w="3804">
                  <a:moveTo>
                    <a:pt x="2288" y="1"/>
                  </a:moveTo>
                  <a:cubicBezTo>
                    <a:pt x="2038" y="1"/>
                    <a:pt x="1884" y="334"/>
                    <a:pt x="2113" y="522"/>
                  </a:cubicBezTo>
                  <a:cubicBezTo>
                    <a:pt x="2423" y="689"/>
                    <a:pt x="2708" y="927"/>
                    <a:pt x="2946" y="1189"/>
                  </a:cubicBezTo>
                  <a:cubicBezTo>
                    <a:pt x="3137" y="1427"/>
                    <a:pt x="3161" y="1713"/>
                    <a:pt x="3066" y="1975"/>
                  </a:cubicBezTo>
                  <a:cubicBezTo>
                    <a:pt x="2970" y="2118"/>
                    <a:pt x="2851" y="2237"/>
                    <a:pt x="2708" y="2332"/>
                  </a:cubicBezTo>
                  <a:cubicBezTo>
                    <a:pt x="2399" y="2570"/>
                    <a:pt x="2041" y="2808"/>
                    <a:pt x="1708" y="3046"/>
                  </a:cubicBezTo>
                  <a:cubicBezTo>
                    <a:pt x="1660" y="3070"/>
                    <a:pt x="1518" y="3165"/>
                    <a:pt x="1494" y="3165"/>
                  </a:cubicBezTo>
                  <a:cubicBezTo>
                    <a:pt x="1470" y="3142"/>
                    <a:pt x="1399" y="3118"/>
                    <a:pt x="1303" y="2927"/>
                  </a:cubicBezTo>
                  <a:cubicBezTo>
                    <a:pt x="1041" y="2427"/>
                    <a:pt x="827" y="1880"/>
                    <a:pt x="660" y="1332"/>
                  </a:cubicBezTo>
                  <a:cubicBezTo>
                    <a:pt x="615" y="1186"/>
                    <a:pt x="500" y="1124"/>
                    <a:pt x="383" y="1124"/>
                  </a:cubicBezTo>
                  <a:cubicBezTo>
                    <a:pt x="194" y="1124"/>
                    <a:pt x="0" y="1287"/>
                    <a:pt x="89" y="1522"/>
                  </a:cubicBezTo>
                  <a:cubicBezTo>
                    <a:pt x="279" y="2094"/>
                    <a:pt x="517" y="2665"/>
                    <a:pt x="779" y="3189"/>
                  </a:cubicBezTo>
                  <a:cubicBezTo>
                    <a:pt x="875" y="3451"/>
                    <a:pt x="1113" y="3666"/>
                    <a:pt x="1375" y="3737"/>
                  </a:cubicBezTo>
                  <a:lnTo>
                    <a:pt x="1494" y="3737"/>
                  </a:lnTo>
                  <a:cubicBezTo>
                    <a:pt x="1684" y="3737"/>
                    <a:pt x="1875" y="3666"/>
                    <a:pt x="2041" y="3547"/>
                  </a:cubicBezTo>
                  <a:cubicBezTo>
                    <a:pt x="2375" y="3308"/>
                    <a:pt x="2732" y="3046"/>
                    <a:pt x="3066" y="2784"/>
                  </a:cubicBezTo>
                  <a:cubicBezTo>
                    <a:pt x="3256" y="2665"/>
                    <a:pt x="3447" y="2475"/>
                    <a:pt x="3566" y="2284"/>
                  </a:cubicBezTo>
                  <a:cubicBezTo>
                    <a:pt x="3804" y="1808"/>
                    <a:pt x="3732" y="1237"/>
                    <a:pt x="3399" y="832"/>
                  </a:cubicBezTo>
                  <a:cubicBezTo>
                    <a:pt x="3137" y="498"/>
                    <a:pt x="2780" y="236"/>
                    <a:pt x="2399" y="22"/>
                  </a:cubicBezTo>
                  <a:cubicBezTo>
                    <a:pt x="2360" y="7"/>
                    <a:pt x="2323" y="1"/>
                    <a:pt x="2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918341" y="4501680"/>
              <a:ext cx="66199" cy="54304"/>
            </a:xfrm>
            <a:custGeom>
              <a:rect b="b" l="l" r="r" t="t"/>
              <a:pathLst>
                <a:path extrusionOk="0" h="3100" w="3779">
                  <a:moveTo>
                    <a:pt x="1055" y="0"/>
                  </a:moveTo>
                  <a:cubicBezTo>
                    <a:pt x="947" y="0"/>
                    <a:pt x="838" y="57"/>
                    <a:pt x="778" y="194"/>
                  </a:cubicBezTo>
                  <a:cubicBezTo>
                    <a:pt x="540" y="742"/>
                    <a:pt x="373" y="1314"/>
                    <a:pt x="230" y="1909"/>
                  </a:cubicBezTo>
                  <a:cubicBezTo>
                    <a:pt x="1" y="2413"/>
                    <a:pt x="367" y="2983"/>
                    <a:pt x="904" y="2983"/>
                  </a:cubicBezTo>
                  <a:cubicBezTo>
                    <a:pt x="925" y="2983"/>
                    <a:pt x="947" y="2983"/>
                    <a:pt x="968" y="2981"/>
                  </a:cubicBezTo>
                  <a:cubicBezTo>
                    <a:pt x="1397" y="3028"/>
                    <a:pt x="1826" y="3076"/>
                    <a:pt x="2231" y="3100"/>
                  </a:cubicBezTo>
                  <a:lnTo>
                    <a:pt x="2469" y="3100"/>
                  </a:lnTo>
                  <a:cubicBezTo>
                    <a:pt x="2635" y="3100"/>
                    <a:pt x="2802" y="3076"/>
                    <a:pt x="2945" y="3028"/>
                  </a:cubicBezTo>
                  <a:cubicBezTo>
                    <a:pt x="3421" y="2814"/>
                    <a:pt x="3755" y="2362"/>
                    <a:pt x="3755" y="1838"/>
                  </a:cubicBezTo>
                  <a:cubicBezTo>
                    <a:pt x="3778" y="1409"/>
                    <a:pt x="3683" y="980"/>
                    <a:pt x="3540" y="575"/>
                  </a:cubicBezTo>
                  <a:cubicBezTo>
                    <a:pt x="3493" y="425"/>
                    <a:pt x="3375" y="360"/>
                    <a:pt x="3258" y="360"/>
                  </a:cubicBezTo>
                  <a:cubicBezTo>
                    <a:pt x="3077" y="360"/>
                    <a:pt x="2897" y="512"/>
                    <a:pt x="2969" y="742"/>
                  </a:cubicBezTo>
                  <a:cubicBezTo>
                    <a:pt x="3088" y="1076"/>
                    <a:pt x="3159" y="1433"/>
                    <a:pt x="3159" y="1790"/>
                  </a:cubicBezTo>
                  <a:cubicBezTo>
                    <a:pt x="3159" y="2076"/>
                    <a:pt x="2993" y="2338"/>
                    <a:pt x="2754" y="2481"/>
                  </a:cubicBezTo>
                  <a:cubicBezTo>
                    <a:pt x="2637" y="2497"/>
                    <a:pt x="2519" y="2514"/>
                    <a:pt x="2409" y="2514"/>
                  </a:cubicBezTo>
                  <a:cubicBezTo>
                    <a:pt x="2364" y="2514"/>
                    <a:pt x="2320" y="2511"/>
                    <a:pt x="2278" y="2504"/>
                  </a:cubicBezTo>
                  <a:cubicBezTo>
                    <a:pt x="1849" y="2481"/>
                    <a:pt x="1445" y="2457"/>
                    <a:pt x="1040" y="2409"/>
                  </a:cubicBezTo>
                  <a:cubicBezTo>
                    <a:pt x="945" y="2409"/>
                    <a:pt x="873" y="2385"/>
                    <a:pt x="778" y="2338"/>
                  </a:cubicBezTo>
                  <a:cubicBezTo>
                    <a:pt x="778" y="2314"/>
                    <a:pt x="754" y="2266"/>
                    <a:pt x="802" y="2052"/>
                  </a:cubicBezTo>
                  <a:cubicBezTo>
                    <a:pt x="945" y="1480"/>
                    <a:pt x="1111" y="933"/>
                    <a:pt x="1326" y="409"/>
                  </a:cubicBezTo>
                  <a:cubicBezTo>
                    <a:pt x="1432" y="180"/>
                    <a:pt x="124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5828494" y="4446255"/>
              <a:ext cx="71857" cy="64272"/>
            </a:xfrm>
            <a:custGeom>
              <a:rect b="b" l="l" r="r" t="t"/>
              <a:pathLst>
                <a:path extrusionOk="0" h="3669" w="4102">
                  <a:moveTo>
                    <a:pt x="2474" y="1"/>
                  </a:moveTo>
                  <a:cubicBezTo>
                    <a:pt x="2438" y="1"/>
                    <a:pt x="2399" y="8"/>
                    <a:pt x="2358" y="24"/>
                  </a:cubicBezTo>
                  <a:cubicBezTo>
                    <a:pt x="1787" y="239"/>
                    <a:pt x="1239" y="477"/>
                    <a:pt x="715" y="786"/>
                  </a:cubicBezTo>
                  <a:cubicBezTo>
                    <a:pt x="168" y="953"/>
                    <a:pt x="1" y="1668"/>
                    <a:pt x="453" y="2072"/>
                  </a:cubicBezTo>
                  <a:cubicBezTo>
                    <a:pt x="691" y="2406"/>
                    <a:pt x="953" y="2739"/>
                    <a:pt x="1239" y="3073"/>
                  </a:cubicBezTo>
                  <a:cubicBezTo>
                    <a:pt x="1382" y="3263"/>
                    <a:pt x="1549" y="3406"/>
                    <a:pt x="1763" y="3549"/>
                  </a:cubicBezTo>
                  <a:cubicBezTo>
                    <a:pt x="1930" y="3620"/>
                    <a:pt x="2097" y="3668"/>
                    <a:pt x="2287" y="3668"/>
                  </a:cubicBezTo>
                  <a:cubicBezTo>
                    <a:pt x="2620" y="3644"/>
                    <a:pt x="2930" y="3525"/>
                    <a:pt x="3192" y="3335"/>
                  </a:cubicBezTo>
                  <a:cubicBezTo>
                    <a:pt x="3525" y="3025"/>
                    <a:pt x="3787" y="2668"/>
                    <a:pt x="3954" y="2287"/>
                  </a:cubicBezTo>
                  <a:cubicBezTo>
                    <a:pt x="4101" y="2041"/>
                    <a:pt x="3900" y="1829"/>
                    <a:pt x="3697" y="1829"/>
                  </a:cubicBezTo>
                  <a:cubicBezTo>
                    <a:pt x="3606" y="1829"/>
                    <a:pt x="3513" y="1873"/>
                    <a:pt x="3454" y="1977"/>
                  </a:cubicBezTo>
                  <a:cubicBezTo>
                    <a:pt x="3287" y="2311"/>
                    <a:pt x="3073" y="2596"/>
                    <a:pt x="2811" y="2858"/>
                  </a:cubicBezTo>
                  <a:cubicBezTo>
                    <a:pt x="2668" y="2985"/>
                    <a:pt x="2493" y="3049"/>
                    <a:pt x="2315" y="3049"/>
                  </a:cubicBezTo>
                  <a:cubicBezTo>
                    <a:pt x="2226" y="3049"/>
                    <a:pt x="2136" y="3033"/>
                    <a:pt x="2049" y="3001"/>
                  </a:cubicBezTo>
                  <a:cubicBezTo>
                    <a:pt x="1906" y="2930"/>
                    <a:pt x="1787" y="2811"/>
                    <a:pt x="1692" y="2668"/>
                  </a:cubicBezTo>
                  <a:cubicBezTo>
                    <a:pt x="1430" y="2358"/>
                    <a:pt x="1168" y="2025"/>
                    <a:pt x="906" y="1715"/>
                  </a:cubicBezTo>
                  <a:cubicBezTo>
                    <a:pt x="882" y="1668"/>
                    <a:pt x="787" y="1501"/>
                    <a:pt x="787" y="1477"/>
                  </a:cubicBezTo>
                  <a:cubicBezTo>
                    <a:pt x="787" y="1453"/>
                    <a:pt x="834" y="1406"/>
                    <a:pt x="1025" y="1287"/>
                  </a:cubicBezTo>
                  <a:cubicBezTo>
                    <a:pt x="1501" y="1025"/>
                    <a:pt x="2025" y="763"/>
                    <a:pt x="2573" y="572"/>
                  </a:cubicBezTo>
                  <a:cubicBezTo>
                    <a:pt x="2889" y="446"/>
                    <a:pt x="2757" y="1"/>
                    <a:pt x="2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5814725" y="4351397"/>
              <a:ext cx="58263" cy="63168"/>
            </a:xfrm>
            <a:custGeom>
              <a:rect b="b" l="l" r="r" t="t"/>
              <a:pathLst>
                <a:path extrusionOk="0" h="3606" w="3326">
                  <a:moveTo>
                    <a:pt x="966" y="0"/>
                  </a:moveTo>
                  <a:cubicBezTo>
                    <a:pt x="804" y="0"/>
                    <a:pt x="644" y="43"/>
                    <a:pt x="501" y="129"/>
                  </a:cubicBezTo>
                  <a:cubicBezTo>
                    <a:pt x="311" y="296"/>
                    <a:pt x="191" y="534"/>
                    <a:pt x="191" y="772"/>
                  </a:cubicBezTo>
                  <a:cubicBezTo>
                    <a:pt x="120" y="1200"/>
                    <a:pt x="72" y="1605"/>
                    <a:pt x="25" y="2034"/>
                  </a:cubicBezTo>
                  <a:cubicBezTo>
                    <a:pt x="1" y="2272"/>
                    <a:pt x="1" y="2510"/>
                    <a:pt x="72" y="2748"/>
                  </a:cubicBezTo>
                  <a:cubicBezTo>
                    <a:pt x="263" y="3225"/>
                    <a:pt x="715" y="3582"/>
                    <a:pt x="1239" y="3606"/>
                  </a:cubicBezTo>
                  <a:lnTo>
                    <a:pt x="1454" y="3606"/>
                  </a:lnTo>
                  <a:cubicBezTo>
                    <a:pt x="1811" y="3582"/>
                    <a:pt x="2144" y="3534"/>
                    <a:pt x="2478" y="3415"/>
                  </a:cubicBezTo>
                  <a:cubicBezTo>
                    <a:pt x="2857" y="3352"/>
                    <a:pt x="2751" y="2840"/>
                    <a:pt x="2441" y="2840"/>
                  </a:cubicBezTo>
                  <a:cubicBezTo>
                    <a:pt x="2401" y="2840"/>
                    <a:pt x="2357" y="2848"/>
                    <a:pt x="2311" y="2867"/>
                  </a:cubicBezTo>
                  <a:cubicBezTo>
                    <a:pt x="2021" y="2950"/>
                    <a:pt x="1714" y="3015"/>
                    <a:pt x="1404" y="3015"/>
                  </a:cubicBezTo>
                  <a:cubicBezTo>
                    <a:pt x="1357" y="3015"/>
                    <a:pt x="1310" y="3013"/>
                    <a:pt x="1263" y="3010"/>
                  </a:cubicBezTo>
                  <a:cubicBezTo>
                    <a:pt x="977" y="2987"/>
                    <a:pt x="715" y="2820"/>
                    <a:pt x="620" y="2558"/>
                  </a:cubicBezTo>
                  <a:cubicBezTo>
                    <a:pt x="573" y="2415"/>
                    <a:pt x="573" y="2248"/>
                    <a:pt x="620" y="2082"/>
                  </a:cubicBezTo>
                  <a:cubicBezTo>
                    <a:pt x="644" y="1677"/>
                    <a:pt x="692" y="1272"/>
                    <a:pt x="763" y="867"/>
                  </a:cubicBezTo>
                  <a:cubicBezTo>
                    <a:pt x="763" y="796"/>
                    <a:pt x="811" y="629"/>
                    <a:pt x="834" y="605"/>
                  </a:cubicBezTo>
                  <a:cubicBezTo>
                    <a:pt x="846" y="605"/>
                    <a:pt x="870" y="599"/>
                    <a:pt x="918" y="599"/>
                  </a:cubicBezTo>
                  <a:cubicBezTo>
                    <a:pt x="965" y="599"/>
                    <a:pt x="1037" y="605"/>
                    <a:pt x="1144" y="629"/>
                  </a:cubicBezTo>
                  <a:cubicBezTo>
                    <a:pt x="1692" y="796"/>
                    <a:pt x="2216" y="986"/>
                    <a:pt x="2740" y="1224"/>
                  </a:cubicBezTo>
                  <a:cubicBezTo>
                    <a:pt x="2797" y="1256"/>
                    <a:pt x="2851" y="1270"/>
                    <a:pt x="2901" y="1270"/>
                  </a:cubicBezTo>
                  <a:cubicBezTo>
                    <a:pt x="3185" y="1270"/>
                    <a:pt x="3326" y="822"/>
                    <a:pt x="3002" y="700"/>
                  </a:cubicBezTo>
                  <a:cubicBezTo>
                    <a:pt x="2454" y="438"/>
                    <a:pt x="1882" y="224"/>
                    <a:pt x="1287" y="57"/>
                  </a:cubicBezTo>
                  <a:cubicBezTo>
                    <a:pt x="1182" y="19"/>
                    <a:pt x="1074" y="0"/>
                    <a:pt x="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5962836" y="4395857"/>
              <a:ext cx="49049" cy="53341"/>
            </a:xfrm>
            <a:custGeom>
              <a:rect b="b" l="l" r="r" t="t"/>
              <a:pathLst>
                <a:path extrusionOk="0" h="3045" w="2800">
                  <a:moveTo>
                    <a:pt x="2480" y="1"/>
                  </a:moveTo>
                  <a:cubicBezTo>
                    <a:pt x="2340" y="1"/>
                    <a:pt x="2202" y="91"/>
                    <a:pt x="2191" y="282"/>
                  </a:cubicBezTo>
                  <a:cubicBezTo>
                    <a:pt x="2191" y="663"/>
                    <a:pt x="2120" y="1044"/>
                    <a:pt x="1977" y="1401"/>
                  </a:cubicBezTo>
                  <a:cubicBezTo>
                    <a:pt x="1667" y="2068"/>
                    <a:pt x="905" y="2378"/>
                    <a:pt x="286" y="2449"/>
                  </a:cubicBezTo>
                  <a:cubicBezTo>
                    <a:pt x="119" y="2449"/>
                    <a:pt x="0" y="2616"/>
                    <a:pt x="0" y="2782"/>
                  </a:cubicBezTo>
                  <a:cubicBezTo>
                    <a:pt x="24" y="2925"/>
                    <a:pt x="143" y="3044"/>
                    <a:pt x="310" y="3044"/>
                  </a:cubicBezTo>
                  <a:lnTo>
                    <a:pt x="334" y="3044"/>
                  </a:lnTo>
                  <a:cubicBezTo>
                    <a:pt x="1334" y="2925"/>
                    <a:pt x="2167" y="2401"/>
                    <a:pt x="2524" y="1663"/>
                  </a:cubicBezTo>
                  <a:cubicBezTo>
                    <a:pt x="2691" y="1234"/>
                    <a:pt x="2786" y="782"/>
                    <a:pt x="2786" y="329"/>
                  </a:cubicBezTo>
                  <a:cubicBezTo>
                    <a:pt x="2799" y="115"/>
                    <a:pt x="2638" y="1"/>
                    <a:pt x="24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5946825" y="4354113"/>
              <a:ext cx="36927" cy="12105"/>
            </a:xfrm>
            <a:custGeom>
              <a:rect b="b" l="l" r="r" t="t"/>
              <a:pathLst>
                <a:path extrusionOk="0" h="691" w="2108">
                  <a:moveTo>
                    <a:pt x="1107" y="0"/>
                  </a:moveTo>
                  <a:cubicBezTo>
                    <a:pt x="868" y="0"/>
                    <a:pt x="629" y="30"/>
                    <a:pt x="390" y="93"/>
                  </a:cubicBezTo>
                  <a:cubicBezTo>
                    <a:pt x="1" y="139"/>
                    <a:pt x="52" y="691"/>
                    <a:pt x="416" y="691"/>
                  </a:cubicBezTo>
                  <a:cubicBezTo>
                    <a:pt x="431" y="691"/>
                    <a:pt x="446" y="690"/>
                    <a:pt x="462" y="688"/>
                  </a:cubicBezTo>
                  <a:lnTo>
                    <a:pt x="533" y="688"/>
                  </a:lnTo>
                  <a:cubicBezTo>
                    <a:pt x="725" y="637"/>
                    <a:pt x="923" y="614"/>
                    <a:pt x="1121" y="614"/>
                  </a:cubicBezTo>
                  <a:cubicBezTo>
                    <a:pt x="1292" y="614"/>
                    <a:pt x="1463" y="631"/>
                    <a:pt x="1629" y="664"/>
                  </a:cubicBezTo>
                  <a:cubicBezTo>
                    <a:pt x="1650" y="668"/>
                    <a:pt x="1671" y="670"/>
                    <a:pt x="1690" y="670"/>
                  </a:cubicBezTo>
                  <a:cubicBezTo>
                    <a:pt x="2021" y="670"/>
                    <a:pt x="2107" y="136"/>
                    <a:pt x="1748" y="69"/>
                  </a:cubicBezTo>
                  <a:cubicBezTo>
                    <a:pt x="1534" y="24"/>
                    <a:pt x="1320" y="0"/>
                    <a:pt x="1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34"/>
          <p:cNvSpPr/>
          <p:nvPr/>
        </p:nvSpPr>
        <p:spPr>
          <a:xfrm>
            <a:off x="8254752" y="1698652"/>
            <a:ext cx="39432" cy="33108"/>
          </a:xfrm>
          <a:custGeom>
            <a:rect b="b" l="l" r="r" t="t"/>
            <a:pathLst>
              <a:path extrusionOk="0" h="1890" w="2251">
                <a:moveTo>
                  <a:pt x="1831" y="1"/>
                </a:moveTo>
                <a:cubicBezTo>
                  <a:pt x="1769" y="1"/>
                  <a:pt x="1704" y="24"/>
                  <a:pt x="1644" y="79"/>
                </a:cubicBezTo>
                <a:lnTo>
                  <a:pt x="144" y="1365"/>
                </a:lnTo>
                <a:cubicBezTo>
                  <a:pt x="25" y="1461"/>
                  <a:pt x="1" y="1651"/>
                  <a:pt x="120" y="1770"/>
                </a:cubicBezTo>
                <a:cubicBezTo>
                  <a:pt x="167" y="1842"/>
                  <a:pt x="263" y="1889"/>
                  <a:pt x="334" y="1889"/>
                </a:cubicBezTo>
                <a:cubicBezTo>
                  <a:pt x="406" y="1889"/>
                  <a:pt x="477" y="1866"/>
                  <a:pt x="525" y="1818"/>
                </a:cubicBezTo>
                <a:lnTo>
                  <a:pt x="2025" y="532"/>
                </a:lnTo>
                <a:cubicBezTo>
                  <a:pt x="2250" y="325"/>
                  <a:pt x="2061" y="1"/>
                  <a:pt x="18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4"/>
          <p:cNvSpPr/>
          <p:nvPr/>
        </p:nvSpPr>
        <p:spPr>
          <a:xfrm>
            <a:off x="8404592" y="1752186"/>
            <a:ext cx="11702" cy="51326"/>
          </a:xfrm>
          <a:custGeom>
            <a:rect b="b" l="l" r="r" t="t"/>
            <a:pathLst>
              <a:path extrusionOk="0" h="2930" w="668">
                <a:moveTo>
                  <a:pt x="382" y="0"/>
                </a:moveTo>
                <a:cubicBezTo>
                  <a:pt x="215" y="0"/>
                  <a:pt x="72" y="143"/>
                  <a:pt x="72" y="310"/>
                </a:cubicBezTo>
                <a:lnTo>
                  <a:pt x="1" y="2644"/>
                </a:lnTo>
                <a:cubicBezTo>
                  <a:pt x="1" y="2810"/>
                  <a:pt x="120" y="2929"/>
                  <a:pt x="286" y="2929"/>
                </a:cubicBezTo>
                <a:cubicBezTo>
                  <a:pt x="453" y="2929"/>
                  <a:pt x="596" y="2810"/>
                  <a:pt x="596" y="2644"/>
                </a:cubicBezTo>
                <a:lnTo>
                  <a:pt x="667" y="310"/>
                </a:lnTo>
                <a:cubicBezTo>
                  <a:pt x="667" y="143"/>
                  <a:pt x="548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4"/>
          <p:cNvSpPr/>
          <p:nvPr/>
        </p:nvSpPr>
        <p:spPr>
          <a:xfrm>
            <a:off x="8461331" y="1743777"/>
            <a:ext cx="32968" cy="46386"/>
          </a:xfrm>
          <a:custGeom>
            <a:rect b="b" l="l" r="r" t="t"/>
            <a:pathLst>
              <a:path extrusionOk="0" h="2648" w="1882">
                <a:moveTo>
                  <a:pt x="353" y="0"/>
                </a:moveTo>
                <a:cubicBezTo>
                  <a:pt x="315" y="0"/>
                  <a:pt x="276" y="9"/>
                  <a:pt x="239" y="28"/>
                </a:cubicBezTo>
                <a:cubicBezTo>
                  <a:pt x="72" y="75"/>
                  <a:pt x="0" y="266"/>
                  <a:pt x="72" y="409"/>
                </a:cubicBezTo>
                <a:cubicBezTo>
                  <a:pt x="381" y="1171"/>
                  <a:pt x="810" y="1885"/>
                  <a:pt x="1310" y="2528"/>
                </a:cubicBezTo>
                <a:cubicBezTo>
                  <a:pt x="1382" y="2600"/>
                  <a:pt x="1453" y="2647"/>
                  <a:pt x="1548" y="2647"/>
                </a:cubicBezTo>
                <a:cubicBezTo>
                  <a:pt x="1620" y="2647"/>
                  <a:pt x="1667" y="2624"/>
                  <a:pt x="1739" y="2576"/>
                </a:cubicBezTo>
                <a:cubicBezTo>
                  <a:pt x="1858" y="2481"/>
                  <a:pt x="1882" y="2290"/>
                  <a:pt x="1787" y="2171"/>
                </a:cubicBezTo>
                <a:cubicBezTo>
                  <a:pt x="1310" y="1576"/>
                  <a:pt x="905" y="909"/>
                  <a:pt x="620" y="195"/>
                </a:cubicBezTo>
                <a:cubicBezTo>
                  <a:pt x="567" y="71"/>
                  <a:pt x="462" y="0"/>
                  <a:pt x="3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34"/>
          <p:cNvGrpSpPr/>
          <p:nvPr/>
        </p:nvGrpSpPr>
        <p:grpSpPr>
          <a:xfrm>
            <a:off x="7697692" y="1372837"/>
            <a:ext cx="496833" cy="430644"/>
            <a:chOff x="6334943" y="1372862"/>
            <a:chExt cx="637865" cy="552887"/>
          </a:xfrm>
        </p:grpSpPr>
        <p:sp>
          <p:nvSpPr>
            <p:cNvPr id="1254" name="Google Shape;1254;p34"/>
            <p:cNvSpPr/>
            <p:nvPr/>
          </p:nvSpPr>
          <p:spPr>
            <a:xfrm>
              <a:off x="6440486" y="1446558"/>
              <a:ext cx="461831" cy="407737"/>
            </a:xfrm>
            <a:custGeom>
              <a:rect b="b" l="l" r="r" t="t"/>
              <a:pathLst>
                <a:path extrusionOk="0" h="23276" w="26364">
                  <a:moveTo>
                    <a:pt x="11568" y="1"/>
                  </a:moveTo>
                  <a:cubicBezTo>
                    <a:pt x="8888" y="1"/>
                    <a:pt x="6178" y="450"/>
                    <a:pt x="4049" y="2278"/>
                  </a:cubicBezTo>
                  <a:cubicBezTo>
                    <a:pt x="1692" y="4326"/>
                    <a:pt x="263" y="7255"/>
                    <a:pt x="120" y="10398"/>
                  </a:cubicBezTo>
                  <a:cubicBezTo>
                    <a:pt x="1" y="13923"/>
                    <a:pt x="1596" y="17423"/>
                    <a:pt x="4097" y="19853"/>
                  </a:cubicBezTo>
                  <a:cubicBezTo>
                    <a:pt x="4478" y="20234"/>
                    <a:pt x="4906" y="20567"/>
                    <a:pt x="5359" y="20877"/>
                  </a:cubicBezTo>
                  <a:cubicBezTo>
                    <a:pt x="6002" y="21258"/>
                    <a:pt x="6693" y="21567"/>
                    <a:pt x="7383" y="21805"/>
                  </a:cubicBezTo>
                  <a:cubicBezTo>
                    <a:pt x="9273" y="22540"/>
                    <a:pt x="11238" y="23275"/>
                    <a:pt x="13243" y="23275"/>
                  </a:cubicBezTo>
                  <a:cubicBezTo>
                    <a:pt x="13512" y="23275"/>
                    <a:pt x="13781" y="23262"/>
                    <a:pt x="14051" y="23234"/>
                  </a:cubicBezTo>
                  <a:cubicBezTo>
                    <a:pt x="15504" y="23091"/>
                    <a:pt x="16861" y="22544"/>
                    <a:pt x="18171" y="21901"/>
                  </a:cubicBezTo>
                  <a:cubicBezTo>
                    <a:pt x="21219" y="20376"/>
                    <a:pt x="24101" y="18138"/>
                    <a:pt x="25387" y="14899"/>
                  </a:cubicBezTo>
                  <a:cubicBezTo>
                    <a:pt x="26363" y="12256"/>
                    <a:pt x="26244" y="9327"/>
                    <a:pt x="25030" y="6778"/>
                  </a:cubicBezTo>
                  <a:cubicBezTo>
                    <a:pt x="23815" y="4302"/>
                    <a:pt x="21720" y="2325"/>
                    <a:pt x="19171" y="1253"/>
                  </a:cubicBezTo>
                  <a:cubicBezTo>
                    <a:pt x="17052" y="349"/>
                    <a:pt x="14718" y="87"/>
                    <a:pt x="12432" y="15"/>
                  </a:cubicBezTo>
                  <a:cubicBezTo>
                    <a:pt x="12145" y="6"/>
                    <a:pt x="11857" y="1"/>
                    <a:pt x="1156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334943" y="1372862"/>
              <a:ext cx="637865" cy="552887"/>
            </a:xfrm>
            <a:custGeom>
              <a:rect b="b" l="l" r="r" t="t"/>
              <a:pathLst>
                <a:path extrusionOk="0" h="31562" w="36413">
                  <a:moveTo>
                    <a:pt x="19457" y="602"/>
                  </a:moveTo>
                  <a:cubicBezTo>
                    <a:pt x="23863" y="602"/>
                    <a:pt x="28268" y="2031"/>
                    <a:pt x="31650" y="5460"/>
                  </a:cubicBezTo>
                  <a:cubicBezTo>
                    <a:pt x="34365" y="8271"/>
                    <a:pt x="35818" y="12057"/>
                    <a:pt x="35746" y="15963"/>
                  </a:cubicBezTo>
                  <a:cubicBezTo>
                    <a:pt x="35675" y="19654"/>
                    <a:pt x="34294" y="22940"/>
                    <a:pt x="31864" y="25274"/>
                  </a:cubicBezTo>
                  <a:cubicBezTo>
                    <a:pt x="30126" y="26941"/>
                    <a:pt x="27768" y="28275"/>
                    <a:pt x="24506" y="29465"/>
                  </a:cubicBezTo>
                  <a:cubicBezTo>
                    <a:pt x="22124" y="30323"/>
                    <a:pt x="20172" y="30799"/>
                    <a:pt x="18385" y="30918"/>
                  </a:cubicBezTo>
                  <a:cubicBezTo>
                    <a:pt x="18030" y="30945"/>
                    <a:pt x="17674" y="30958"/>
                    <a:pt x="17318" y="30958"/>
                  </a:cubicBezTo>
                  <a:cubicBezTo>
                    <a:pt x="12348" y="30958"/>
                    <a:pt x="7357" y="28363"/>
                    <a:pt x="4668" y="24274"/>
                  </a:cubicBezTo>
                  <a:cubicBezTo>
                    <a:pt x="644" y="18225"/>
                    <a:pt x="620" y="8795"/>
                    <a:pt x="7002" y="4436"/>
                  </a:cubicBezTo>
                  <a:cubicBezTo>
                    <a:pt x="10693" y="1960"/>
                    <a:pt x="15004" y="626"/>
                    <a:pt x="19457" y="602"/>
                  </a:cubicBezTo>
                  <a:close/>
                  <a:moveTo>
                    <a:pt x="19447" y="1"/>
                  </a:moveTo>
                  <a:cubicBezTo>
                    <a:pt x="14832" y="1"/>
                    <a:pt x="10214" y="1517"/>
                    <a:pt x="6669" y="3936"/>
                  </a:cubicBezTo>
                  <a:cubicBezTo>
                    <a:pt x="1" y="8509"/>
                    <a:pt x="1" y="18296"/>
                    <a:pt x="4168" y="24607"/>
                  </a:cubicBezTo>
                  <a:cubicBezTo>
                    <a:pt x="6978" y="28870"/>
                    <a:pt x="12170" y="31561"/>
                    <a:pt x="17338" y="31561"/>
                  </a:cubicBezTo>
                  <a:cubicBezTo>
                    <a:pt x="17695" y="31561"/>
                    <a:pt x="18052" y="31561"/>
                    <a:pt x="18409" y="31513"/>
                  </a:cubicBezTo>
                  <a:cubicBezTo>
                    <a:pt x="20291" y="31371"/>
                    <a:pt x="22267" y="30918"/>
                    <a:pt x="24696" y="30013"/>
                  </a:cubicBezTo>
                  <a:cubicBezTo>
                    <a:pt x="28078" y="28799"/>
                    <a:pt x="30483" y="27417"/>
                    <a:pt x="32269" y="25703"/>
                  </a:cubicBezTo>
                  <a:cubicBezTo>
                    <a:pt x="34841" y="23274"/>
                    <a:pt x="36270" y="19821"/>
                    <a:pt x="36318" y="15963"/>
                  </a:cubicBezTo>
                  <a:cubicBezTo>
                    <a:pt x="36413" y="11914"/>
                    <a:pt x="34889" y="7985"/>
                    <a:pt x="32079" y="5032"/>
                  </a:cubicBezTo>
                  <a:cubicBezTo>
                    <a:pt x="28563" y="1481"/>
                    <a:pt x="24007" y="1"/>
                    <a:pt x="194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380839" y="1411348"/>
              <a:ext cx="549016" cy="476021"/>
            </a:xfrm>
            <a:custGeom>
              <a:rect b="b" l="l" r="r" t="t"/>
              <a:pathLst>
                <a:path extrusionOk="0" h="27174" w="31341">
                  <a:moveTo>
                    <a:pt x="16742" y="596"/>
                  </a:moveTo>
                  <a:cubicBezTo>
                    <a:pt x="20528" y="596"/>
                    <a:pt x="24291" y="1811"/>
                    <a:pt x="27173" y="4764"/>
                  </a:cubicBezTo>
                  <a:cubicBezTo>
                    <a:pt x="29483" y="7169"/>
                    <a:pt x="30745" y="10408"/>
                    <a:pt x="30673" y="13742"/>
                  </a:cubicBezTo>
                  <a:cubicBezTo>
                    <a:pt x="30626" y="16909"/>
                    <a:pt x="29435" y="19719"/>
                    <a:pt x="27363" y="21720"/>
                  </a:cubicBezTo>
                  <a:cubicBezTo>
                    <a:pt x="25863" y="23125"/>
                    <a:pt x="23862" y="24268"/>
                    <a:pt x="21052" y="25292"/>
                  </a:cubicBezTo>
                  <a:cubicBezTo>
                    <a:pt x="19385" y="25935"/>
                    <a:pt x="17623" y="26363"/>
                    <a:pt x="15813" y="26554"/>
                  </a:cubicBezTo>
                  <a:cubicBezTo>
                    <a:pt x="15521" y="26575"/>
                    <a:pt x="15228" y="26586"/>
                    <a:pt x="14935" y="26586"/>
                  </a:cubicBezTo>
                  <a:cubicBezTo>
                    <a:pt x="10689" y="26586"/>
                    <a:pt x="6413" y="24360"/>
                    <a:pt x="4096" y="20862"/>
                  </a:cubicBezTo>
                  <a:cubicBezTo>
                    <a:pt x="643" y="15671"/>
                    <a:pt x="643" y="7598"/>
                    <a:pt x="6073" y="3859"/>
                  </a:cubicBezTo>
                  <a:cubicBezTo>
                    <a:pt x="9240" y="1763"/>
                    <a:pt x="12955" y="620"/>
                    <a:pt x="16742" y="596"/>
                  </a:cubicBezTo>
                  <a:close/>
                  <a:moveTo>
                    <a:pt x="16752" y="1"/>
                  </a:moveTo>
                  <a:cubicBezTo>
                    <a:pt x="12778" y="1"/>
                    <a:pt x="8797" y="1308"/>
                    <a:pt x="5740" y="3383"/>
                  </a:cubicBezTo>
                  <a:cubicBezTo>
                    <a:pt x="24" y="7312"/>
                    <a:pt x="0" y="15766"/>
                    <a:pt x="3596" y="21196"/>
                  </a:cubicBezTo>
                  <a:cubicBezTo>
                    <a:pt x="6001" y="24839"/>
                    <a:pt x="10479" y="27173"/>
                    <a:pt x="14908" y="27173"/>
                  </a:cubicBezTo>
                  <a:cubicBezTo>
                    <a:pt x="15242" y="27173"/>
                    <a:pt x="15551" y="27149"/>
                    <a:pt x="15861" y="27126"/>
                  </a:cubicBezTo>
                  <a:cubicBezTo>
                    <a:pt x="17718" y="26959"/>
                    <a:pt x="19528" y="26530"/>
                    <a:pt x="21267" y="25840"/>
                  </a:cubicBezTo>
                  <a:cubicBezTo>
                    <a:pt x="24172" y="24792"/>
                    <a:pt x="26220" y="23625"/>
                    <a:pt x="27792" y="22124"/>
                  </a:cubicBezTo>
                  <a:cubicBezTo>
                    <a:pt x="29983" y="20029"/>
                    <a:pt x="31221" y="17052"/>
                    <a:pt x="31269" y="13742"/>
                  </a:cubicBezTo>
                  <a:cubicBezTo>
                    <a:pt x="31340" y="10241"/>
                    <a:pt x="30030" y="6859"/>
                    <a:pt x="27601" y="4335"/>
                  </a:cubicBezTo>
                  <a:cubicBezTo>
                    <a:pt x="24586" y="1273"/>
                    <a:pt x="20672" y="1"/>
                    <a:pt x="1675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515163" y="1483835"/>
              <a:ext cx="278265" cy="281296"/>
            </a:xfrm>
            <a:custGeom>
              <a:rect b="b" l="l" r="r" t="t"/>
              <a:pathLst>
                <a:path extrusionOk="0" h="16058" w="15885">
                  <a:moveTo>
                    <a:pt x="8693" y="578"/>
                  </a:moveTo>
                  <a:cubicBezTo>
                    <a:pt x="8717" y="602"/>
                    <a:pt x="8740" y="650"/>
                    <a:pt x="8764" y="673"/>
                  </a:cubicBezTo>
                  <a:cubicBezTo>
                    <a:pt x="9312" y="1435"/>
                    <a:pt x="9479" y="2412"/>
                    <a:pt x="9622" y="3269"/>
                  </a:cubicBezTo>
                  <a:cubicBezTo>
                    <a:pt x="9693" y="3698"/>
                    <a:pt x="9812" y="4127"/>
                    <a:pt x="9955" y="4531"/>
                  </a:cubicBezTo>
                  <a:cubicBezTo>
                    <a:pt x="10003" y="4650"/>
                    <a:pt x="10122" y="4722"/>
                    <a:pt x="10241" y="4722"/>
                  </a:cubicBezTo>
                  <a:cubicBezTo>
                    <a:pt x="11527" y="4722"/>
                    <a:pt x="12741" y="4746"/>
                    <a:pt x="13908" y="4817"/>
                  </a:cubicBezTo>
                  <a:cubicBezTo>
                    <a:pt x="14480" y="4865"/>
                    <a:pt x="15075" y="5055"/>
                    <a:pt x="15075" y="5365"/>
                  </a:cubicBezTo>
                  <a:cubicBezTo>
                    <a:pt x="15075" y="5532"/>
                    <a:pt x="14908" y="5698"/>
                    <a:pt x="14718" y="5889"/>
                  </a:cubicBezTo>
                  <a:cubicBezTo>
                    <a:pt x="13956" y="6627"/>
                    <a:pt x="13098" y="7556"/>
                    <a:pt x="12217" y="8532"/>
                  </a:cubicBezTo>
                  <a:lnTo>
                    <a:pt x="12170" y="8604"/>
                  </a:lnTo>
                  <a:cubicBezTo>
                    <a:pt x="12074" y="8675"/>
                    <a:pt x="12051" y="8818"/>
                    <a:pt x="12122" y="8937"/>
                  </a:cubicBezTo>
                  <a:cubicBezTo>
                    <a:pt x="12360" y="9366"/>
                    <a:pt x="12598" y="9794"/>
                    <a:pt x="12837" y="10223"/>
                  </a:cubicBezTo>
                  <a:cubicBezTo>
                    <a:pt x="13789" y="11890"/>
                    <a:pt x="15051" y="14152"/>
                    <a:pt x="15027" y="14724"/>
                  </a:cubicBezTo>
                  <a:lnTo>
                    <a:pt x="13146" y="13724"/>
                  </a:lnTo>
                  <a:cubicBezTo>
                    <a:pt x="12003" y="13152"/>
                    <a:pt x="10741" y="12485"/>
                    <a:pt x="9431" y="11771"/>
                  </a:cubicBezTo>
                  <a:cubicBezTo>
                    <a:pt x="9399" y="11755"/>
                    <a:pt x="9362" y="11747"/>
                    <a:pt x="9323" y="11747"/>
                  </a:cubicBezTo>
                  <a:cubicBezTo>
                    <a:pt x="9246" y="11747"/>
                    <a:pt x="9161" y="11779"/>
                    <a:pt x="9098" y="11842"/>
                  </a:cubicBezTo>
                  <a:cubicBezTo>
                    <a:pt x="7288" y="13628"/>
                    <a:pt x="5811" y="14772"/>
                    <a:pt x="4478" y="15415"/>
                  </a:cubicBezTo>
                  <a:cubicBezTo>
                    <a:pt x="4430" y="15438"/>
                    <a:pt x="4382" y="15462"/>
                    <a:pt x="4335" y="15462"/>
                  </a:cubicBezTo>
                  <a:cubicBezTo>
                    <a:pt x="4168" y="15367"/>
                    <a:pt x="4073" y="14414"/>
                    <a:pt x="4668" y="12033"/>
                  </a:cubicBezTo>
                  <a:cubicBezTo>
                    <a:pt x="4763" y="11676"/>
                    <a:pt x="5049" y="10747"/>
                    <a:pt x="5359" y="9771"/>
                  </a:cubicBezTo>
                  <a:cubicBezTo>
                    <a:pt x="5383" y="9651"/>
                    <a:pt x="5335" y="9509"/>
                    <a:pt x="5216" y="9437"/>
                  </a:cubicBezTo>
                  <a:cubicBezTo>
                    <a:pt x="3906" y="8699"/>
                    <a:pt x="2644" y="7889"/>
                    <a:pt x="1429" y="7008"/>
                  </a:cubicBezTo>
                  <a:cubicBezTo>
                    <a:pt x="1191" y="6841"/>
                    <a:pt x="953" y="6627"/>
                    <a:pt x="786" y="6365"/>
                  </a:cubicBezTo>
                  <a:cubicBezTo>
                    <a:pt x="667" y="6175"/>
                    <a:pt x="667" y="5936"/>
                    <a:pt x="810" y="5770"/>
                  </a:cubicBezTo>
                  <a:cubicBezTo>
                    <a:pt x="977" y="5651"/>
                    <a:pt x="1191" y="5579"/>
                    <a:pt x="1406" y="5555"/>
                  </a:cubicBezTo>
                  <a:cubicBezTo>
                    <a:pt x="3144" y="5222"/>
                    <a:pt x="4930" y="5008"/>
                    <a:pt x="6692" y="4865"/>
                  </a:cubicBezTo>
                  <a:cubicBezTo>
                    <a:pt x="6811" y="4865"/>
                    <a:pt x="6907" y="4770"/>
                    <a:pt x="6954" y="4650"/>
                  </a:cubicBezTo>
                  <a:cubicBezTo>
                    <a:pt x="7312" y="3484"/>
                    <a:pt x="7550" y="2650"/>
                    <a:pt x="7693" y="2102"/>
                  </a:cubicBezTo>
                  <a:cubicBezTo>
                    <a:pt x="7859" y="1483"/>
                    <a:pt x="8026" y="912"/>
                    <a:pt x="8502" y="626"/>
                  </a:cubicBezTo>
                  <a:cubicBezTo>
                    <a:pt x="8550" y="602"/>
                    <a:pt x="8598" y="578"/>
                    <a:pt x="8669" y="578"/>
                  </a:cubicBezTo>
                  <a:close/>
                  <a:moveTo>
                    <a:pt x="8638" y="0"/>
                  </a:moveTo>
                  <a:cubicBezTo>
                    <a:pt x="8487" y="0"/>
                    <a:pt x="8331" y="48"/>
                    <a:pt x="8193" y="150"/>
                  </a:cubicBezTo>
                  <a:cubicBezTo>
                    <a:pt x="7526" y="531"/>
                    <a:pt x="7288" y="1269"/>
                    <a:pt x="7121" y="1983"/>
                  </a:cubicBezTo>
                  <a:cubicBezTo>
                    <a:pt x="7002" y="2483"/>
                    <a:pt x="6764" y="3245"/>
                    <a:pt x="6454" y="4317"/>
                  </a:cubicBezTo>
                  <a:cubicBezTo>
                    <a:pt x="4692" y="4460"/>
                    <a:pt x="2953" y="4698"/>
                    <a:pt x="1310" y="4984"/>
                  </a:cubicBezTo>
                  <a:cubicBezTo>
                    <a:pt x="977" y="5008"/>
                    <a:pt x="643" y="5151"/>
                    <a:pt x="382" y="5341"/>
                  </a:cubicBezTo>
                  <a:cubicBezTo>
                    <a:pt x="72" y="5698"/>
                    <a:pt x="1" y="6222"/>
                    <a:pt x="262" y="6651"/>
                  </a:cubicBezTo>
                  <a:cubicBezTo>
                    <a:pt x="477" y="6960"/>
                    <a:pt x="739" y="7246"/>
                    <a:pt x="1072" y="7461"/>
                  </a:cubicBezTo>
                  <a:cubicBezTo>
                    <a:pt x="2239" y="8318"/>
                    <a:pt x="3454" y="9104"/>
                    <a:pt x="4692" y="9818"/>
                  </a:cubicBezTo>
                  <a:cubicBezTo>
                    <a:pt x="4430" y="10699"/>
                    <a:pt x="4168" y="11533"/>
                    <a:pt x="4073" y="11866"/>
                  </a:cubicBezTo>
                  <a:cubicBezTo>
                    <a:pt x="3215" y="15319"/>
                    <a:pt x="3763" y="15772"/>
                    <a:pt x="3954" y="15915"/>
                  </a:cubicBezTo>
                  <a:cubicBezTo>
                    <a:pt x="4049" y="16010"/>
                    <a:pt x="4192" y="16058"/>
                    <a:pt x="4335" y="16058"/>
                  </a:cubicBezTo>
                  <a:cubicBezTo>
                    <a:pt x="4478" y="16058"/>
                    <a:pt x="4621" y="16034"/>
                    <a:pt x="4740" y="15962"/>
                  </a:cubicBezTo>
                  <a:cubicBezTo>
                    <a:pt x="6097" y="15295"/>
                    <a:pt x="7574" y="14176"/>
                    <a:pt x="9360" y="12414"/>
                  </a:cubicBezTo>
                  <a:cubicBezTo>
                    <a:pt x="10598" y="13081"/>
                    <a:pt x="11789" y="13724"/>
                    <a:pt x="12860" y="14271"/>
                  </a:cubicBezTo>
                  <a:cubicBezTo>
                    <a:pt x="13622" y="14652"/>
                    <a:pt x="14289" y="15034"/>
                    <a:pt x="14885" y="15343"/>
                  </a:cubicBezTo>
                  <a:cubicBezTo>
                    <a:pt x="14932" y="15343"/>
                    <a:pt x="14980" y="15367"/>
                    <a:pt x="15027" y="15367"/>
                  </a:cubicBezTo>
                  <a:cubicBezTo>
                    <a:pt x="15218" y="15367"/>
                    <a:pt x="15432" y="15272"/>
                    <a:pt x="15528" y="15105"/>
                  </a:cubicBezTo>
                  <a:cubicBezTo>
                    <a:pt x="15885" y="14486"/>
                    <a:pt x="15027" y="12914"/>
                    <a:pt x="13360" y="9937"/>
                  </a:cubicBezTo>
                  <a:cubicBezTo>
                    <a:pt x="13146" y="9580"/>
                    <a:pt x="12956" y="9223"/>
                    <a:pt x="12741" y="8842"/>
                  </a:cubicBezTo>
                  <a:cubicBezTo>
                    <a:pt x="13599" y="7913"/>
                    <a:pt x="14384" y="7032"/>
                    <a:pt x="15123" y="6317"/>
                  </a:cubicBezTo>
                  <a:cubicBezTo>
                    <a:pt x="15432" y="6079"/>
                    <a:pt x="15599" y="5746"/>
                    <a:pt x="15647" y="5389"/>
                  </a:cubicBezTo>
                  <a:cubicBezTo>
                    <a:pt x="15670" y="4627"/>
                    <a:pt x="14765" y="4293"/>
                    <a:pt x="13932" y="4246"/>
                  </a:cubicBezTo>
                  <a:cubicBezTo>
                    <a:pt x="12813" y="4174"/>
                    <a:pt x="11646" y="4150"/>
                    <a:pt x="10431" y="4150"/>
                  </a:cubicBezTo>
                  <a:cubicBezTo>
                    <a:pt x="10336" y="3841"/>
                    <a:pt x="10241" y="3507"/>
                    <a:pt x="10193" y="3198"/>
                  </a:cubicBezTo>
                  <a:cubicBezTo>
                    <a:pt x="10050" y="2317"/>
                    <a:pt x="9860" y="1221"/>
                    <a:pt x="9241" y="340"/>
                  </a:cubicBezTo>
                  <a:cubicBezTo>
                    <a:pt x="9109" y="121"/>
                    <a:pt x="8879" y="0"/>
                    <a:pt x="8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493056" y="1637814"/>
              <a:ext cx="49277" cy="18954"/>
            </a:xfrm>
            <a:custGeom>
              <a:rect b="b" l="l" r="r" t="t"/>
              <a:pathLst>
                <a:path extrusionOk="0" h="1082" w="2813">
                  <a:moveTo>
                    <a:pt x="331" y="1"/>
                  </a:moveTo>
                  <a:cubicBezTo>
                    <a:pt x="186" y="1"/>
                    <a:pt x="67" y="93"/>
                    <a:pt x="24" y="242"/>
                  </a:cubicBezTo>
                  <a:cubicBezTo>
                    <a:pt x="0" y="409"/>
                    <a:pt x="96" y="552"/>
                    <a:pt x="262" y="599"/>
                  </a:cubicBezTo>
                  <a:cubicBezTo>
                    <a:pt x="953" y="719"/>
                    <a:pt x="1620" y="885"/>
                    <a:pt x="2287" y="1076"/>
                  </a:cubicBezTo>
                  <a:lnTo>
                    <a:pt x="2358" y="1076"/>
                  </a:lnTo>
                  <a:cubicBezTo>
                    <a:pt x="2381" y="1080"/>
                    <a:pt x="2403" y="1082"/>
                    <a:pt x="2423" y="1082"/>
                  </a:cubicBezTo>
                  <a:cubicBezTo>
                    <a:pt x="2769" y="1082"/>
                    <a:pt x="2813" y="548"/>
                    <a:pt x="2453" y="480"/>
                  </a:cubicBezTo>
                  <a:cubicBezTo>
                    <a:pt x="1763" y="314"/>
                    <a:pt x="1072" y="147"/>
                    <a:pt x="381" y="4"/>
                  </a:cubicBezTo>
                  <a:cubicBezTo>
                    <a:pt x="364" y="2"/>
                    <a:pt x="348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98421" y="1666595"/>
              <a:ext cx="43969" cy="15573"/>
            </a:xfrm>
            <a:custGeom>
              <a:rect b="b" l="l" r="r" t="t"/>
              <a:pathLst>
                <a:path extrusionOk="0" h="889" w="2510">
                  <a:moveTo>
                    <a:pt x="313" y="1"/>
                  </a:moveTo>
                  <a:cubicBezTo>
                    <a:pt x="182" y="1"/>
                    <a:pt x="46" y="93"/>
                    <a:pt x="24" y="242"/>
                  </a:cubicBezTo>
                  <a:cubicBezTo>
                    <a:pt x="1" y="409"/>
                    <a:pt x="120" y="552"/>
                    <a:pt x="262" y="600"/>
                  </a:cubicBezTo>
                  <a:lnTo>
                    <a:pt x="2025" y="885"/>
                  </a:lnTo>
                  <a:lnTo>
                    <a:pt x="2072" y="885"/>
                  </a:lnTo>
                  <a:cubicBezTo>
                    <a:pt x="2088" y="887"/>
                    <a:pt x="2103" y="888"/>
                    <a:pt x="2117" y="888"/>
                  </a:cubicBezTo>
                  <a:cubicBezTo>
                    <a:pt x="2480" y="888"/>
                    <a:pt x="2509" y="336"/>
                    <a:pt x="2120" y="290"/>
                  </a:cubicBezTo>
                  <a:lnTo>
                    <a:pt x="358" y="4"/>
                  </a:lnTo>
                  <a:cubicBezTo>
                    <a:pt x="343" y="2"/>
                    <a:pt x="328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790766" y="1611643"/>
              <a:ext cx="49102" cy="19620"/>
            </a:xfrm>
            <a:custGeom>
              <a:rect b="b" l="l" r="r" t="t"/>
              <a:pathLst>
                <a:path extrusionOk="0" h="1120" w="2803">
                  <a:moveTo>
                    <a:pt x="2402" y="1"/>
                  </a:moveTo>
                  <a:cubicBezTo>
                    <a:pt x="2369" y="1"/>
                    <a:pt x="2333" y="7"/>
                    <a:pt x="2295" y="22"/>
                  </a:cubicBezTo>
                  <a:lnTo>
                    <a:pt x="390" y="522"/>
                  </a:lnTo>
                  <a:cubicBezTo>
                    <a:pt x="1" y="568"/>
                    <a:pt x="74" y="1120"/>
                    <a:pt x="419" y="1120"/>
                  </a:cubicBezTo>
                  <a:cubicBezTo>
                    <a:pt x="433" y="1120"/>
                    <a:pt x="447" y="1119"/>
                    <a:pt x="461" y="1117"/>
                  </a:cubicBezTo>
                  <a:cubicBezTo>
                    <a:pt x="485" y="1117"/>
                    <a:pt x="509" y="1093"/>
                    <a:pt x="533" y="1093"/>
                  </a:cubicBezTo>
                  <a:lnTo>
                    <a:pt x="2438" y="593"/>
                  </a:lnTo>
                  <a:cubicBezTo>
                    <a:pt x="2803" y="529"/>
                    <a:pt x="2704" y="1"/>
                    <a:pt x="2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34"/>
          <p:cNvGrpSpPr/>
          <p:nvPr/>
        </p:nvGrpSpPr>
        <p:grpSpPr>
          <a:xfrm>
            <a:off x="956068" y="1372870"/>
            <a:ext cx="496777" cy="432247"/>
            <a:chOff x="2087317" y="1372862"/>
            <a:chExt cx="638285" cy="552887"/>
          </a:xfrm>
        </p:grpSpPr>
        <p:sp>
          <p:nvSpPr>
            <p:cNvPr id="1262" name="Google Shape;1262;p34"/>
            <p:cNvSpPr/>
            <p:nvPr/>
          </p:nvSpPr>
          <p:spPr>
            <a:xfrm>
              <a:off x="2193280" y="1446558"/>
              <a:ext cx="461831" cy="407737"/>
            </a:xfrm>
            <a:custGeom>
              <a:rect b="b" l="l" r="r" t="t"/>
              <a:pathLst>
                <a:path extrusionOk="0" h="23276" w="26364">
                  <a:moveTo>
                    <a:pt x="11544" y="1"/>
                  </a:moveTo>
                  <a:cubicBezTo>
                    <a:pt x="8865" y="1"/>
                    <a:pt x="6156" y="450"/>
                    <a:pt x="4049" y="2278"/>
                  </a:cubicBezTo>
                  <a:cubicBezTo>
                    <a:pt x="1667" y="4326"/>
                    <a:pt x="262" y="7255"/>
                    <a:pt x="119" y="10398"/>
                  </a:cubicBezTo>
                  <a:cubicBezTo>
                    <a:pt x="0" y="13923"/>
                    <a:pt x="1596" y="17423"/>
                    <a:pt x="4097" y="19853"/>
                  </a:cubicBezTo>
                  <a:cubicBezTo>
                    <a:pt x="4478" y="20234"/>
                    <a:pt x="4906" y="20567"/>
                    <a:pt x="5359" y="20877"/>
                  </a:cubicBezTo>
                  <a:cubicBezTo>
                    <a:pt x="6002" y="21258"/>
                    <a:pt x="6668" y="21567"/>
                    <a:pt x="7383" y="21805"/>
                  </a:cubicBezTo>
                  <a:cubicBezTo>
                    <a:pt x="9273" y="22540"/>
                    <a:pt x="11237" y="23275"/>
                    <a:pt x="13243" y="23275"/>
                  </a:cubicBezTo>
                  <a:cubicBezTo>
                    <a:pt x="13512" y="23275"/>
                    <a:pt x="13781" y="23262"/>
                    <a:pt x="14051" y="23234"/>
                  </a:cubicBezTo>
                  <a:cubicBezTo>
                    <a:pt x="15480" y="23115"/>
                    <a:pt x="16861" y="22544"/>
                    <a:pt x="18171" y="21901"/>
                  </a:cubicBezTo>
                  <a:cubicBezTo>
                    <a:pt x="21195" y="20376"/>
                    <a:pt x="24125" y="18138"/>
                    <a:pt x="25363" y="14899"/>
                  </a:cubicBezTo>
                  <a:cubicBezTo>
                    <a:pt x="26363" y="12256"/>
                    <a:pt x="26220" y="9327"/>
                    <a:pt x="25006" y="6778"/>
                  </a:cubicBezTo>
                  <a:cubicBezTo>
                    <a:pt x="23791" y="4302"/>
                    <a:pt x="21719" y="2325"/>
                    <a:pt x="19171" y="1253"/>
                  </a:cubicBezTo>
                  <a:cubicBezTo>
                    <a:pt x="17028" y="349"/>
                    <a:pt x="14694" y="87"/>
                    <a:pt x="12408" y="15"/>
                  </a:cubicBezTo>
                  <a:cubicBezTo>
                    <a:pt x="12121" y="6"/>
                    <a:pt x="11833" y="1"/>
                    <a:pt x="115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2087317" y="1372862"/>
              <a:ext cx="638285" cy="552887"/>
            </a:xfrm>
            <a:custGeom>
              <a:rect b="b" l="l" r="r" t="t"/>
              <a:pathLst>
                <a:path extrusionOk="0" h="31562" w="36437">
                  <a:moveTo>
                    <a:pt x="19457" y="602"/>
                  </a:moveTo>
                  <a:cubicBezTo>
                    <a:pt x="23863" y="602"/>
                    <a:pt x="28268" y="2031"/>
                    <a:pt x="31674" y="5460"/>
                  </a:cubicBezTo>
                  <a:cubicBezTo>
                    <a:pt x="34365" y="8271"/>
                    <a:pt x="35841" y="12057"/>
                    <a:pt x="35746" y="15963"/>
                  </a:cubicBezTo>
                  <a:cubicBezTo>
                    <a:pt x="35675" y="19654"/>
                    <a:pt x="34317" y="22940"/>
                    <a:pt x="31888" y="25274"/>
                  </a:cubicBezTo>
                  <a:cubicBezTo>
                    <a:pt x="30150" y="26941"/>
                    <a:pt x="27792" y="28275"/>
                    <a:pt x="24506" y="29465"/>
                  </a:cubicBezTo>
                  <a:cubicBezTo>
                    <a:pt x="22148" y="30323"/>
                    <a:pt x="20195" y="30799"/>
                    <a:pt x="18385" y="30918"/>
                  </a:cubicBezTo>
                  <a:cubicBezTo>
                    <a:pt x="18030" y="30945"/>
                    <a:pt x="17674" y="30958"/>
                    <a:pt x="17318" y="30958"/>
                  </a:cubicBezTo>
                  <a:cubicBezTo>
                    <a:pt x="12350" y="30958"/>
                    <a:pt x="7379" y="28363"/>
                    <a:pt x="4668" y="24274"/>
                  </a:cubicBezTo>
                  <a:cubicBezTo>
                    <a:pt x="644" y="18225"/>
                    <a:pt x="644" y="8795"/>
                    <a:pt x="7002" y="4436"/>
                  </a:cubicBezTo>
                  <a:cubicBezTo>
                    <a:pt x="10693" y="1960"/>
                    <a:pt x="15027" y="626"/>
                    <a:pt x="19457" y="602"/>
                  </a:cubicBezTo>
                  <a:close/>
                  <a:moveTo>
                    <a:pt x="19456" y="1"/>
                  </a:moveTo>
                  <a:cubicBezTo>
                    <a:pt x="14838" y="1"/>
                    <a:pt x="10214" y="1517"/>
                    <a:pt x="6669" y="3936"/>
                  </a:cubicBezTo>
                  <a:cubicBezTo>
                    <a:pt x="1" y="8509"/>
                    <a:pt x="1" y="18296"/>
                    <a:pt x="4168" y="24607"/>
                  </a:cubicBezTo>
                  <a:cubicBezTo>
                    <a:pt x="6978" y="28870"/>
                    <a:pt x="12170" y="31561"/>
                    <a:pt x="17337" y="31561"/>
                  </a:cubicBezTo>
                  <a:cubicBezTo>
                    <a:pt x="17695" y="31561"/>
                    <a:pt x="18076" y="31561"/>
                    <a:pt x="18433" y="31513"/>
                  </a:cubicBezTo>
                  <a:cubicBezTo>
                    <a:pt x="20290" y="31371"/>
                    <a:pt x="22291" y="30918"/>
                    <a:pt x="24720" y="30013"/>
                  </a:cubicBezTo>
                  <a:cubicBezTo>
                    <a:pt x="28102" y="28799"/>
                    <a:pt x="30507" y="27417"/>
                    <a:pt x="32293" y="25703"/>
                  </a:cubicBezTo>
                  <a:cubicBezTo>
                    <a:pt x="34865" y="23274"/>
                    <a:pt x="36294" y="19821"/>
                    <a:pt x="36341" y="15963"/>
                  </a:cubicBezTo>
                  <a:cubicBezTo>
                    <a:pt x="36437" y="11914"/>
                    <a:pt x="34889" y="7961"/>
                    <a:pt x="32079" y="5032"/>
                  </a:cubicBezTo>
                  <a:cubicBezTo>
                    <a:pt x="28575" y="1481"/>
                    <a:pt x="24019" y="1"/>
                    <a:pt x="1945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2133213" y="1411348"/>
              <a:ext cx="549419" cy="476021"/>
            </a:xfrm>
            <a:custGeom>
              <a:rect b="b" l="l" r="r" t="t"/>
              <a:pathLst>
                <a:path extrusionOk="0" h="27174" w="31364">
                  <a:moveTo>
                    <a:pt x="16766" y="596"/>
                  </a:moveTo>
                  <a:cubicBezTo>
                    <a:pt x="20528" y="596"/>
                    <a:pt x="24291" y="1811"/>
                    <a:pt x="27196" y="4764"/>
                  </a:cubicBezTo>
                  <a:cubicBezTo>
                    <a:pt x="29506" y="7169"/>
                    <a:pt x="30768" y="10408"/>
                    <a:pt x="30673" y="13742"/>
                  </a:cubicBezTo>
                  <a:cubicBezTo>
                    <a:pt x="30626" y="16909"/>
                    <a:pt x="29459" y="19719"/>
                    <a:pt x="27387" y="21720"/>
                  </a:cubicBezTo>
                  <a:cubicBezTo>
                    <a:pt x="25886" y="23125"/>
                    <a:pt x="23886" y="24268"/>
                    <a:pt x="21076" y="25292"/>
                  </a:cubicBezTo>
                  <a:cubicBezTo>
                    <a:pt x="19385" y="25935"/>
                    <a:pt x="17623" y="26363"/>
                    <a:pt x="15813" y="26554"/>
                  </a:cubicBezTo>
                  <a:cubicBezTo>
                    <a:pt x="15519" y="26575"/>
                    <a:pt x="15225" y="26586"/>
                    <a:pt x="14931" y="26586"/>
                  </a:cubicBezTo>
                  <a:cubicBezTo>
                    <a:pt x="10668" y="26586"/>
                    <a:pt x="6413" y="24360"/>
                    <a:pt x="4096" y="20862"/>
                  </a:cubicBezTo>
                  <a:cubicBezTo>
                    <a:pt x="643" y="15671"/>
                    <a:pt x="643" y="7598"/>
                    <a:pt x="6097" y="3859"/>
                  </a:cubicBezTo>
                  <a:cubicBezTo>
                    <a:pt x="9240" y="1763"/>
                    <a:pt x="12955" y="620"/>
                    <a:pt x="16766" y="596"/>
                  </a:cubicBezTo>
                  <a:close/>
                  <a:moveTo>
                    <a:pt x="16755" y="1"/>
                  </a:moveTo>
                  <a:cubicBezTo>
                    <a:pt x="12784" y="1"/>
                    <a:pt x="8809" y="1308"/>
                    <a:pt x="5763" y="3383"/>
                  </a:cubicBezTo>
                  <a:cubicBezTo>
                    <a:pt x="24" y="7312"/>
                    <a:pt x="0" y="15766"/>
                    <a:pt x="3596" y="21196"/>
                  </a:cubicBezTo>
                  <a:cubicBezTo>
                    <a:pt x="6001" y="24839"/>
                    <a:pt x="10455" y="27173"/>
                    <a:pt x="14932" y="27173"/>
                  </a:cubicBezTo>
                  <a:cubicBezTo>
                    <a:pt x="15241" y="27173"/>
                    <a:pt x="15575" y="27149"/>
                    <a:pt x="15861" y="27126"/>
                  </a:cubicBezTo>
                  <a:cubicBezTo>
                    <a:pt x="17718" y="26959"/>
                    <a:pt x="19528" y="26530"/>
                    <a:pt x="21266" y="25840"/>
                  </a:cubicBezTo>
                  <a:cubicBezTo>
                    <a:pt x="24172" y="24792"/>
                    <a:pt x="26244" y="23625"/>
                    <a:pt x="27792" y="22124"/>
                  </a:cubicBezTo>
                  <a:cubicBezTo>
                    <a:pt x="29983" y="20029"/>
                    <a:pt x="31221" y="17052"/>
                    <a:pt x="31269" y="13742"/>
                  </a:cubicBezTo>
                  <a:cubicBezTo>
                    <a:pt x="31364" y="10241"/>
                    <a:pt x="30030" y="6859"/>
                    <a:pt x="27601" y="4335"/>
                  </a:cubicBezTo>
                  <a:cubicBezTo>
                    <a:pt x="24586" y="1273"/>
                    <a:pt x="20672" y="1"/>
                    <a:pt x="1675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2306338" y="1508552"/>
              <a:ext cx="231126" cy="237923"/>
            </a:xfrm>
            <a:custGeom>
              <a:rect b="b" l="l" r="r" t="t"/>
              <a:pathLst>
                <a:path extrusionOk="0" h="13582" w="13194">
                  <a:moveTo>
                    <a:pt x="6101" y="572"/>
                  </a:moveTo>
                  <a:cubicBezTo>
                    <a:pt x="6123" y="572"/>
                    <a:pt x="6146" y="572"/>
                    <a:pt x="6168" y="572"/>
                  </a:cubicBezTo>
                  <a:cubicBezTo>
                    <a:pt x="8002" y="644"/>
                    <a:pt x="9669" y="1668"/>
                    <a:pt x="10550" y="3287"/>
                  </a:cubicBezTo>
                  <a:cubicBezTo>
                    <a:pt x="11383" y="4906"/>
                    <a:pt x="11312" y="6859"/>
                    <a:pt x="10336" y="8407"/>
                  </a:cubicBezTo>
                  <a:cubicBezTo>
                    <a:pt x="10193" y="8669"/>
                    <a:pt x="9978" y="8883"/>
                    <a:pt x="9740" y="9074"/>
                  </a:cubicBezTo>
                  <a:cubicBezTo>
                    <a:pt x="9669" y="9145"/>
                    <a:pt x="9597" y="9193"/>
                    <a:pt x="9502" y="9264"/>
                  </a:cubicBezTo>
                  <a:cubicBezTo>
                    <a:pt x="9359" y="9336"/>
                    <a:pt x="9216" y="9455"/>
                    <a:pt x="9097" y="9574"/>
                  </a:cubicBezTo>
                  <a:cubicBezTo>
                    <a:pt x="8573" y="10074"/>
                    <a:pt x="8454" y="10765"/>
                    <a:pt x="8359" y="11455"/>
                  </a:cubicBezTo>
                  <a:cubicBezTo>
                    <a:pt x="8311" y="11789"/>
                    <a:pt x="8240" y="12122"/>
                    <a:pt x="8121" y="12456"/>
                  </a:cubicBezTo>
                  <a:cubicBezTo>
                    <a:pt x="7974" y="12879"/>
                    <a:pt x="7713" y="12975"/>
                    <a:pt x="7229" y="12975"/>
                  </a:cubicBezTo>
                  <a:cubicBezTo>
                    <a:pt x="7086" y="12975"/>
                    <a:pt x="6924" y="12967"/>
                    <a:pt x="6740" y="12956"/>
                  </a:cubicBezTo>
                  <a:lnTo>
                    <a:pt x="5787" y="12956"/>
                  </a:lnTo>
                  <a:cubicBezTo>
                    <a:pt x="5671" y="12959"/>
                    <a:pt x="5563" y="12961"/>
                    <a:pt x="5463" y="12961"/>
                  </a:cubicBezTo>
                  <a:cubicBezTo>
                    <a:pt x="4762" y="12961"/>
                    <a:pt x="4439" y="12869"/>
                    <a:pt x="4334" y="12432"/>
                  </a:cubicBezTo>
                  <a:cubicBezTo>
                    <a:pt x="4287" y="12170"/>
                    <a:pt x="4239" y="11908"/>
                    <a:pt x="4239" y="11670"/>
                  </a:cubicBezTo>
                  <a:cubicBezTo>
                    <a:pt x="4263" y="11146"/>
                    <a:pt x="4144" y="10646"/>
                    <a:pt x="3906" y="10217"/>
                  </a:cubicBezTo>
                  <a:cubicBezTo>
                    <a:pt x="3620" y="9860"/>
                    <a:pt x="3263" y="9598"/>
                    <a:pt x="2858" y="9407"/>
                  </a:cubicBezTo>
                  <a:cubicBezTo>
                    <a:pt x="2739" y="9360"/>
                    <a:pt x="2644" y="9288"/>
                    <a:pt x="2524" y="9241"/>
                  </a:cubicBezTo>
                  <a:cubicBezTo>
                    <a:pt x="1310" y="8431"/>
                    <a:pt x="619" y="7050"/>
                    <a:pt x="691" y="5597"/>
                  </a:cubicBezTo>
                  <a:cubicBezTo>
                    <a:pt x="715" y="4502"/>
                    <a:pt x="1310" y="3239"/>
                    <a:pt x="2263" y="2192"/>
                  </a:cubicBezTo>
                  <a:cubicBezTo>
                    <a:pt x="3082" y="1255"/>
                    <a:pt x="4776" y="572"/>
                    <a:pt x="6101" y="572"/>
                  </a:cubicBezTo>
                  <a:close/>
                  <a:moveTo>
                    <a:pt x="6121" y="0"/>
                  </a:moveTo>
                  <a:cubicBezTo>
                    <a:pt x="4588" y="0"/>
                    <a:pt x="2772" y="755"/>
                    <a:pt x="1810" y="1787"/>
                  </a:cubicBezTo>
                  <a:cubicBezTo>
                    <a:pt x="738" y="2954"/>
                    <a:pt x="119" y="4335"/>
                    <a:pt x="95" y="5573"/>
                  </a:cubicBezTo>
                  <a:cubicBezTo>
                    <a:pt x="0" y="7240"/>
                    <a:pt x="834" y="8836"/>
                    <a:pt x="2215" y="9741"/>
                  </a:cubicBezTo>
                  <a:cubicBezTo>
                    <a:pt x="2334" y="9812"/>
                    <a:pt x="2453" y="9884"/>
                    <a:pt x="2572" y="9931"/>
                  </a:cubicBezTo>
                  <a:cubicBezTo>
                    <a:pt x="2882" y="10074"/>
                    <a:pt x="3167" y="10288"/>
                    <a:pt x="3406" y="10574"/>
                  </a:cubicBezTo>
                  <a:cubicBezTo>
                    <a:pt x="3596" y="10908"/>
                    <a:pt x="3668" y="11313"/>
                    <a:pt x="3644" y="11717"/>
                  </a:cubicBezTo>
                  <a:cubicBezTo>
                    <a:pt x="3668" y="12003"/>
                    <a:pt x="3691" y="12289"/>
                    <a:pt x="3763" y="12575"/>
                  </a:cubicBezTo>
                  <a:cubicBezTo>
                    <a:pt x="3965" y="13466"/>
                    <a:pt x="4685" y="13582"/>
                    <a:pt x="5409" y="13582"/>
                  </a:cubicBezTo>
                  <a:cubicBezTo>
                    <a:pt x="5536" y="13582"/>
                    <a:pt x="5663" y="13578"/>
                    <a:pt x="5787" y="13575"/>
                  </a:cubicBezTo>
                  <a:lnTo>
                    <a:pt x="7144" y="13575"/>
                  </a:lnTo>
                  <a:cubicBezTo>
                    <a:pt x="7787" y="13575"/>
                    <a:pt x="8407" y="13456"/>
                    <a:pt x="8692" y="12670"/>
                  </a:cubicBezTo>
                  <a:cubicBezTo>
                    <a:pt x="8812" y="12289"/>
                    <a:pt x="8883" y="11908"/>
                    <a:pt x="8931" y="11527"/>
                  </a:cubicBezTo>
                  <a:cubicBezTo>
                    <a:pt x="9026" y="10931"/>
                    <a:pt x="9097" y="10360"/>
                    <a:pt x="9478" y="10003"/>
                  </a:cubicBezTo>
                  <a:cubicBezTo>
                    <a:pt x="9597" y="9907"/>
                    <a:pt x="9716" y="9812"/>
                    <a:pt x="9836" y="9741"/>
                  </a:cubicBezTo>
                  <a:cubicBezTo>
                    <a:pt x="9907" y="9693"/>
                    <a:pt x="10026" y="9622"/>
                    <a:pt x="10097" y="9550"/>
                  </a:cubicBezTo>
                  <a:cubicBezTo>
                    <a:pt x="10383" y="9312"/>
                    <a:pt x="10621" y="9050"/>
                    <a:pt x="10812" y="8741"/>
                  </a:cubicBezTo>
                  <a:cubicBezTo>
                    <a:pt x="13193" y="5002"/>
                    <a:pt x="10598" y="120"/>
                    <a:pt x="6192" y="1"/>
                  </a:cubicBezTo>
                  <a:cubicBezTo>
                    <a:pt x="6168" y="0"/>
                    <a:pt x="6145" y="0"/>
                    <a:pt x="6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2366406" y="1725191"/>
              <a:ext cx="95540" cy="72067"/>
            </a:xfrm>
            <a:custGeom>
              <a:rect b="b" l="l" r="r" t="t"/>
              <a:pathLst>
                <a:path extrusionOk="0" h="4114" w="5454">
                  <a:moveTo>
                    <a:pt x="637" y="0"/>
                  </a:moveTo>
                  <a:cubicBezTo>
                    <a:pt x="535" y="0"/>
                    <a:pt x="433" y="55"/>
                    <a:pt x="381" y="184"/>
                  </a:cubicBezTo>
                  <a:cubicBezTo>
                    <a:pt x="0" y="1232"/>
                    <a:pt x="143" y="2422"/>
                    <a:pt x="786" y="3351"/>
                  </a:cubicBezTo>
                  <a:cubicBezTo>
                    <a:pt x="929" y="3566"/>
                    <a:pt x="1144" y="3732"/>
                    <a:pt x="1358" y="3875"/>
                  </a:cubicBezTo>
                  <a:cubicBezTo>
                    <a:pt x="1572" y="3970"/>
                    <a:pt x="1810" y="4042"/>
                    <a:pt x="2048" y="4066"/>
                  </a:cubicBezTo>
                  <a:cubicBezTo>
                    <a:pt x="2287" y="4089"/>
                    <a:pt x="2549" y="4113"/>
                    <a:pt x="2811" y="4113"/>
                  </a:cubicBezTo>
                  <a:cubicBezTo>
                    <a:pt x="2977" y="4113"/>
                    <a:pt x="3168" y="4089"/>
                    <a:pt x="3358" y="4089"/>
                  </a:cubicBezTo>
                  <a:cubicBezTo>
                    <a:pt x="3715" y="4066"/>
                    <a:pt x="4073" y="3970"/>
                    <a:pt x="4406" y="3804"/>
                  </a:cubicBezTo>
                  <a:cubicBezTo>
                    <a:pt x="5001" y="3423"/>
                    <a:pt x="5383" y="2756"/>
                    <a:pt x="5430" y="2041"/>
                  </a:cubicBezTo>
                  <a:cubicBezTo>
                    <a:pt x="5454" y="1446"/>
                    <a:pt x="5383" y="851"/>
                    <a:pt x="5192" y="303"/>
                  </a:cubicBezTo>
                  <a:cubicBezTo>
                    <a:pt x="5163" y="127"/>
                    <a:pt x="5037" y="51"/>
                    <a:pt x="4909" y="51"/>
                  </a:cubicBezTo>
                  <a:cubicBezTo>
                    <a:pt x="4725" y="51"/>
                    <a:pt x="4536" y="207"/>
                    <a:pt x="4620" y="446"/>
                  </a:cubicBezTo>
                  <a:cubicBezTo>
                    <a:pt x="4787" y="946"/>
                    <a:pt x="4859" y="1470"/>
                    <a:pt x="4835" y="1994"/>
                  </a:cubicBezTo>
                  <a:cubicBezTo>
                    <a:pt x="4811" y="2518"/>
                    <a:pt x="4525" y="2994"/>
                    <a:pt x="4097" y="3280"/>
                  </a:cubicBezTo>
                  <a:cubicBezTo>
                    <a:pt x="3858" y="3399"/>
                    <a:pt x="3573" y="3470"/>
                    <a:pt x="3287" y="3494"/>
                  </a:cubicBezTo>
                  <a:cubicBezTo>
                    <a:pt x="3129" y="3504"/>
                    <a:pt x="2967" y="3510"/>
                    <a:pt x="2804" y="3510"/>
                  </a:cubicBezTo>
                  <a:cubicBezTo>
                    <a:pt x="2575" y="3510"/>
                    <a:pt x="2343" y="3498"/>
                    <a:pt x="2120" y="3470"/>
                  </a:cubicBezTo>
                  <a:cubicBezTo>
                    <a:pt x="1953" y="3446"/>
                    <a:pt x="1787" y="3399"/>
                    <a:pt x="1644" y="3327"/>
                  </a:cubicBezTo>
                  <a:cubicBezTo>
                    <a:pt x="1501" y="3256"/>
                    <a:pt x="1358" y="3137"/>
                    <a:pt x="1263" y="2994"/>
                  </a:cubicBezTo>
                  <a:cubicBezTo>
                    <a:pt x="739" y="2232"/>
                    <a:pt x="620" y="1256"/>
                    <a:pt x="929" y="398"/>
                  </a:cubicBezTo>
                  <a:cubicBezTo>
                    <a:pt x="1005" y="170"/>
                    <a:pt x="819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2403946" y="1531325"/>
              <a:ext cx="85958" cy="72365"/>
            </a:xfrm>
            <a:custGeom>
              <a:rect b="b" l="l" r="r" t="t"/>
              <a:pathLst>
                <a:path extrusionOk="0" h="4131" w="4907">
                  <a:moveTo>
                    <a:pt x="1072" y="582"/>
                  </a:moveTo>
                  <a:cubicBezTo>
                    <a:pt x="1239" y="606"/>
                    <a:pt x="1406" y="630"/>
                    <a:pt x="1572" y="701"/>
                  </a:cubicBezTo>
                  <a:cubicBezTo>
                    <a:pt x="2454" y="1058"/>
                    <a:pt x="3240" y="1606"/>
                    <a:pt x="3835" y="2344"/>
                  </a:cubicBezTo>
                  <a:cubicBezTo>
                    <a:pt x="4049" y="2630"/>
                    <a:pt x="4287" y="3059"/>
                    <a:pt x="4240" y="3321"/>
                  </a:cubicBezTo>
                  <a:cubicBezTo>
                    <a:pt x="4240" y="3392"/>
                    <a:pt x="4192" y="3464"/>
                    <a:pt x="4121" y="3487"/>
                  </a:cubicBezTo>
                  <a:cubicBezTo>
                    <a:pt x="4076" y="3517"/>
                    <a:pt x="4020" y="3530"/>
                    <a:pt x="3954" y="3530"/>
                  </a:cubicBezTo>
                  <a:cubicBezTo>
                    <a:pt x="3595" y="3530"/>
                    <a:pt x="2974" y="3145"/>
                    <a:pt x="2692" y="2963"/>
                  </a:cubicBezTo>
                  <a:lnTo>
                    <a:pt x="2454" y="2821"/>
                  </a:lnTo>
                  <a:cubicBezTo>
                    <a:pt x="1715" y="2416"/>
                    <a:pt x="1096" y="2011"/>
                    <a:pt x="787" y="1392"/>
                  </a:cubicBezTo>
                  <a:cubicBezTo>
                    <a:pt x="668" y="1154"/>
                    <a:pt x="620" y="820"/>
                    <a:pt x="787" y="677"/>
                  </a:cubicBezTo>
                  <a:cubicBezTo>
                    <a:pt x="882" y="606"/>
                    <a:pt x="953" y="582"/>
                    <a:pt x="1072" y="582"/>
                  </a:cubicBezTo>
                  <a:close/>
                  <a:moveTo>
                    <a:pt x="1064" y="0"/>
                  </a:moveTo>
                  <a:cubicBezTo>
                    <a:pt x="749" y="0"/>
                    <a:pt x="537" y="108"/>
                    <a:pt x="406" y="225"/>
                  </a:cubicBezTo>
                  <a:cubicBezTo>
                    <a:pt x="1" y="582"/>
                    <a:pt x="25" y="1201"/>
                    <a:pt x="239" y="1654"/>
                  </a:cubicBezTo>
                  <a:cubicBezTo>
                    <a:pt x="644" y="2487"/>
                    <a:pt x="1477" y="2963"/>
                    <a:pt x="2144" y="3344"/>
                  </a:cubicBezTo>
                  <a:lnTo>
                    <a:pt x="2358" y="3464"/>
                  </a:lnTo>
                  <a:cubicBezTo>
                    <a:pt x="2787" y="3749"/>
                    <a:pt x="3406" y="4130"/>
                    <a:pt x="3954" y="4130"/>
                  </a:cubicBezTo>
                  <a:cubicBezTo>
                    <a:pt x="4097" y="4130"/>
                    <a:pt x="4264" y="4083"/>
                    <a:pt x="4406" y="4011"/>
                  </a:cubicBezTo>
                  <a:cubicBezTo>
                    <a:pt x="4621" y="3892"/>
                    <a:pt x="4787" y="3654"/>
                    <a:pt x="4811" y="3416"/>
                  </a:cubicBezTo>
                  <a:cubicBezTo>
                    <a:pt x="4907" y="2821"/>
                    <a:pt x="4430" y="2154"/>
                    <a:pt x="4287" y="1987"/>
                  </a:cubicBezTo>
                  <a:cubicBezTo>
                    <a:pt x="3621" y="1154"/>
                    <a:pt x="2763" y="534"/>
                    <a:pt x="1787" y="153"/>
                  </a:cubicBezTo>
                  <a:cubicBezTo>
                    <a:pt x="1501" y="43"/>
                    <a:pt x="1262" y="0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2374831" y="1633032"/>
              <a:ext cx="33301" cy="111236"/>
            </a:xfrm>
            <a:custGeom>
              <a:rect b="b" l="l" r="r" t="t"/>
              <a:pathLst>
                <a:path extrusionOk="0" h="6350" w="1901">
                  <a:moveTo>
                    <a:pt x="343" y="0"/>
                  </a:moveTo>
                  <a:cubicBezTo>
                    <a:pt x="173" y="0"/>
                    <a:pt x="0" y="143"/>
                    <a:pt x="43" y="372"/>
                  </a:cubicBezTo>
                  <a:lnTo>
                    <a:pt x="829" y="3349"/>
                  </a:lnTo>
                  <a:cubicBezTo>
                    <a:pt x="1091" y="4230"/>
                    <a:pt x="1258" y="5135"/>
                    <a:pt x="1306" y="6040"/>
                  </a:cubicBezTo>
                  <a:cubicBezTo>
                    <a:pt x="1306" y="6207"/>
                    <a:pt x="1448" y="6350"/>
                    <a:pt x="1615" y="6350"/>
                  </a:cubicBezTo>
                  <a:cubicBezTo>
                    <a:pt x="1782" y="6350"/>
                    <a:pt x="1901" y="6207"/>
                    <a:pt x="1901" y="6040"/>
                  </a:cubicBezTo>
                  <a:cubicBezTo>
                    <a:pt x="1853" y="5088"/>
                    <a:pt x="1687" y="4135"/>
                    <a:pt x="1401" y="3206"/>
                  </a:cubicBezTo>
                  <a:lnTo>
                    <a:pt x="615" y="206"/>
                  </a:lnTo>
                  <a:cubicBezTo>
                    <a:pt x="567" y="63"/>
                    <a:pt x="456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2422724" y="1632909"/>
              <a:ext cx="24910" cy="112200"/>
            </a:xfrm>
            <a:custGeom>
              <a:rect b="b" l="l" r="r" t="t"/>
              <a:pathLst>
                <a:path extrusionOk="0" h="6405" w="1422">
                  <a:moveTo>
                    <a:pt x="1085" y="0"/>
                  </a:moveTo>
                  <a:cubicBezTo>
                    <a:pt x="952" y="0"/>
                    <a:pt x="818" y="81"/>
                    <a:pt x="786" y="260"/>
                  </a:cubicBezTo>
                  <a:cubicBezTo>
                    <a:pt x="739" y="570"/>
                    <a:pt x="691" y="879"/>
                    <a:pt x="620" y="1189"/>
                  </a:cubicBezTo>
                  <a:cubicBezTo>
                    <a:pt x="310" y="2808"/>
                    <a:pt x="96" y="4452"/>
                    <a:pt x="0" y="6095"/>
                  </a:cubicBezTo>
                  <a:cubicBezTo>
                    <a:pt x="0" y="6262"/>
                    <a:pt x="119" y="6404"/>
                    <a:pt x="286" y="6404"/>
                  </a:cubicBezTo>
                  <a:cubicBezTo>
                    <a:pt x="453" y="6404"/>
                    <a:pt x="596" y="6285"/>
                    <a:pt x="596" y="6119"/>
                  </a:cubicBezTo>
                  <a:cubicBezTo>
                    <a:pt x="691" y="4499"/>
                    <a:pt x="905" y="2904"/>
                    <a:pt x="1215" y="1308"/>
                  </a:cubicBezTo>
                  <a:cubicBezTo>
                    <a:pt x="1286" y="975"/>
                    <a:pt x="1334" y="641"/>
                    <a:pt x="1382" y="356"/>
                  </a:cubicBezTo>
                  <a:cubicBezTo>
                    <a:pt x="1422" y="130"/>
                    <a:pt x="1254" y="0"/>
                    <a:pt x="1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2370154" y="1752536"/>
              <a:ext cx="63168" cy="13016"/>
            </a:xfrm>
            <a:custGeom>
              <a:rect b="b" l="l" r="r" t="t"/>
              <a:pathLst>
                <a:path extrusionOk="0" h="743" w="3606">
                  <a:moveTo>
                    <a:pt x="332" y="0"/>
                  </a:moveTo>
                  <a:cubicBezTo>
                    <a:pt x="187" y="0"/>
                    <a:pt x="67" y="93"/>
                    <a:pt x="25" y="242"/>
                  </a:cubicBezTo>
                  <a:cubicBezTo>
                    <a:pt x="1" y="409"/>
                    <a:pt x="120" y="552"/>
                    <a:pt x="263" y="576"/>
                  </a:cubicBezTo>
                  <a:cubicBezTo>
                    <a:pt x="810" y="695"/>
                    <a:pt x="1358" y="742"/>
                    <a:pt x="1906" y="742"/>
                  </a:cubicBezTo>
                  <a:cubicBezTo>
                    <a:pt x="2335" y="742"/>
                    <a:pt x="2787" y="719"/>
                    <a:pt x="3216" y="647"/>
                  </a:cubicBezTo>
                  <a:cubicBezTo>
                    <a:pt x="3605" y="601"/>
                    <a:pt x="3532" y="49"/>
                    <a:pt x="3187" y="49"/>
                  </a:cubicBezTo>
                  <a:cubicBezTo>
                    <a:pt x="3173" y="49"/>
                    <a:pt x="3159" y="50"/>
                    <a:pt x="3144" y="52"/>
                  </a:cubicBezTo>
                  <a:cubicBezTo>
                    <a:pt x="2733" y="115"/>
                    <a:pt x="2322" y="146"/>
                    <a:pt x="1913" y="146"/>
                  </a:cubicBezTo>
                  <a:cubicBezTo>
                    <a:pt x="1398" y="146"/>
                    <a:pt x="886" y="97"/>
                    <a:pt x="382" y="4"/>
                  </a:cubicBezTo>
                  <a:cubicBezTo>
                    <a:pt x="365" y="2"/>
                    <a:pt x="348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2385184" y="1785329"/>
              <a:ext cx="57580" cy="32933"/>
            </a:xfrm>
            <a:custGeom>
              <a:rect b="b" l="l" r="r" t="t"/>
              <a:pathLst>
                <a:path extrusionOk="0" h="1880" w="3287">
                  <a:moveTo>
                    <a:pt x="452" y="1"/>
                  </a:moveTo>
                  <a:cubicBezTo>
                    <a:pt x="351" y="1"/>
                    <a:pt x="251" y="52"/>
                    <a:pt x="191" y="180"/>
                  </a:cubicBezTo>
                  <a:cubicBezTo>
                    <a:pt x="0" y="585"/>
                    <a:pt x="95" y="1085"/>
                    <a:pt x="429" y="1371"/>
                  </a:cubicBezTo>
                  <a:cubicBezTo>
                    <a:pt x="721" y="1686"/>
                    <a:pt x="1141" y="1873"/>
                    <a:pt x="1587" y="1873"/>
                  </a:cubicBezTo>
                  <a:cubicBezTo>
                    <a:pt x="1614" y="1873"/>
                    <a:pt x="1640" y="1872"/>
                    <a:pt x="1667" y="1871"/>
                  </a:cubicBezTo>
                  <a:cubicBezTo>
                    <a:pt x="1715" y="1877"/>
                    <a:pt x="1762" y="1880"/>
                    <a:pt x="1810" y="1880"/>
                  </a:cubicBezTo>
                  <a:cubicBezTo>
                    <a:pt x="1953" y="1880"/>
                    <a:pt x="2096" y="1853"/>
                    <a:pt x="2239" y="1800"/>
                  </a:cubicBezTo>
                  <a:cubicBezTo>
                    <a:pt x="2858" y="1609"/>
                    <a:pt x="3286" y="1014"/>
                    <a:pt x="3286" y="371"/>
                  </a:cubicBezTo>
                  <a:cubicBezTo>
                    <a:pt x="3286" y="204"/>
                    <a:pt x="3144" y="61"/>
                    <a:pt x="3001" y="61"/>
                  </a:cubicBezTo>
                  <a:cubicBezTo>
                    <a:pt x="2834" y="61"/>
                    <a:pt x="2691" y="204"/>
                    <a:pt x="2691" y="371"/>
                  </a:cubicBezTo>
                  <a:cubicBezTo>
                    <a:pt x="2667" y="752"/>
                    <a:pt x="2405" y="1109"/>
                    <a:pt x="2048" y="1228"/>
                  </a:cubicBezTo>
                  <a:cubicBezTo>
                    <a:pt x="1925" y="1269"/>
                    <a:pt x="1799" y="1289"/>
                    <a:pt x="1676" y="1289"/>
                  </a:cubicBezTo>
                  <a:cubicBezTo>
                    <a:pt x="1371" y="1289"/>
                    <a:pt x="1078" y="1170"/>
                    <a:pt x="857" y="966"/>
                  </a:cubicBezTo>
                  <a:cubicBezTo>
                    <a:pt x="715" y="823"/>
                    <a:pt x="619" y="633"/>
                    <a:pt x="715" y="490"/>
                  </a:cubicBezTo>
                  <a:cubicBezTo>
                    <a:pt x="894" y="245"/>
                    <a:pt x="671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2257482" y="1611433"/>
              <a:ext cx="30936" cy="12700"/>
            </a:xfrm>
            <a:custGeom>
              <a:rect b="b" l="l" r="r" t="t"/>
              <a:pathLst>
                <a:path extrusionOk="0" h="725" w="1766">
                  <a:moveTo>
                    <a:pt x="743" y="0"/>
                  </a:moveTo>
                  <a:cubicBezTo>
                    <a:pt x="617" y="0"/>
                    <a:pt x="490" y="11"/>
                    <a:pt x="360" y="34"/>
                  </a:cubicBezTo>
                  <a:cubicBezTo>
                    <a:pt x="1" y="101"/>
                    <a:pt x="65" y="635"/>
                    <a:pt x="414" y="635"/>
                  </a:cubicBezTo>
                  <a:cubicBezTo>
                    <a:pt x="434" y="635"/>
                    <a:pt x="456" y="633"/>
                    <a:pt x="479" y="629"/>
                  </a:cubicBezTo>
                  <a:cubicBezTo>
                    <a:pt x="574" y="613"/>
                    <a:pt x="670" y="605"/>
                    <a:pt x="765" y="605"/>
                  </a:cubicBezTo>
                  <a:cubicBezTo>
                    <a:pt x="955" y="605"/>
                    <a:pt x="1146" y="637"/>
                    <a:pt x="1336" y="700"/>
                  </a:cubicBezTo>
                  <a:cubicBezTo>
                    <a:pt x="1384" y="700"/>
                    <a:pt x="1408" y="724"/>
                    <a:pt x="1432" y="724"/>
                  </a:cubicBezTo>
                  <a:cubicBezTo>
                    <a:pt x="1575" y="724"/>
                    <a:pt x="1694" y="629"/>
                    <a:pt x="1718" y="510"/>
                  </a:cubicBezTo>
                  <a:cubicBezTo>
                    <a:pt x="1765" y="343"/>
                    <a:pt x="1694" y="177"/>
                    <a:pt x="1527" y="129"/>
                  </a:cubicBezTo>
                  <a:cubicBezTo>
                    <a:pt x="1268" y="48"/>
                    <a:pt x="1009" y="0"/>
                    <a:pt x="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2261283" y="1538069"/>
              <a:ext cx="29640" cy="13471"/>
            </a:xfrm>
            <a:custGeom>
              <a:rect b="b" l="l" r="r" t="t"/>
              <a:pathLst>
                <a:path extrusionOk="0" h="769" w="1692">
                  <a:moveTo>
                    <a:pt x="467" y="1"/>
                  </a:moveTo>
                  <a:cubicBezTo>
                    <a:pt x="407" y="1"/>
                    <a:pt x="346" y="3"/>
                    <a:pt x="286" y="6"/>
                  </a:cubicBezTo>
                  <a:cubicBezTo>
                    <a:pt x="119" y="30"/>
                    <a:pt x="0" y="173"/>
                    <a:pt x="24" y="340"/>
                  </a:cubicBezTo>
                  <a:cubicBezTo>
                    <a:pt x="46" y="492"/>
                    <a:pt x="167" y="605"/>
                    <a:pt x="315" y="605"/>
                  </a:cubicBezTo>
                  <a:cubicBezTo>
                    <a:pt x="329" y="605"/>
                    <a:pt x="343" y="604"/>
                    <a:pt x="357" y="602"/>
                  </a:cubicBezTo>
                  <a:cubicBezTo>
                    <a:pt x="401" y="598"/>
                    <a:pt x="445" y="596"/>
                    <a:pt x="490" y="596"/>
                  </a:cubicBezTo>
                  <a:cubicBezTo>
                    <a:pt x="714" y="596"/>
                    <a:pt x="949" y="646"/>
                    <a:pt x="1167" y="745"/>
                  </a:cubicBezTo>
                  <a:cubicBezTo>
                    <a:pt x="1191" y="745"/>
                    <a:pt x="1239" y="769"/>
                    <a:pt x="1286" y="769"/>
                  </a:cubicBezTo>
                  <a:cubicBezTo>
                    <a:pt x="1596" y="769"/>
                    <a:pt x="1691" y="340"/>
                    <a:pt x="1405" y="197"/>
                  </a:cubicBezTo>
                  <a:cubicBezTo>
                    <a:pt x="1105" y="57"/>
                    <a:pt x="787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2559974" y="1565011"/>
              <a:ext cx="34877" cy="19479"/>
            </a:xfrm>
            <a:custGeom>
              <a:rect b="b" l="l" r="r" t="t"/>
              <a:pathLst>
                <a:path extrusionOk="0" h="1112" w="1991">
                  <a:moveTo>
                    <a:pt x="1598" y="1"/>
                  </a:moveTo>
                  <a:cubicBezTo>
                    <a:pt x="1568" y="1"/>
                    <a:pt x="1535" y="6"/>
                    <a:pt x="1501" y="16"/>
                  </a:cubicBezTo>
                  <a:cubicBezTo>
                    <a:pt x="1024" y="112"/>
                    <a:pt x="596" y="302"/>
                    <a:pt x="191" y="564"/>
                  </a:cubicBezTo>
                  <a:cubicBezTo>
                    <a:pt x="48" y="636"/>
                    <a:pt x="0" y="826"/>
                    <a:pt x="72" y="969"/>
                  </a:cubicBezTo>
                  <a:cubicBezTo>
                    <a:pt x="143" y="1064"/>
                    <a:pt x="239" y="1112"/>
                    <a:pt x="334" y="1112"/>
                  </a:cubicBezTo>
                  <a:cubicBezTo>
                    <a:pt x="381" y="1112"/>
                    <a:pt x="453" y="1088"/>
                    <a:pt x="500" y="1064"/>
                  </a:cubicBezTo>
                  <a:cubicBezTo>
                    <a:pt x="858" y="850"/>
                    <a:pt x="1239" y="683"/>
                    <a:pt x="1644" y="588"/>
                  </a:cubicBezTo>
                  <a:cubicBezTo>
                    <a:pt x="1990" y="501"/>
                    <a:pt x="1903" y="1"/>
                    <a:pt x="1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2554876" y="1632927"/>
              <a:ext cx="40571" cy="17903"/>
            </a:xfrm>
            <a:custGeom>
              <a:rect b="b" l="l" r="r" t="t"/>
              <a:pathLst>
                <a:path extrusionOk="0" h="1022" w="2316">
                  <a:moveTo>
                    <a:pt x="416" y="1"/>
                  </a:moveTo>
                  <a:cubicBezTo>
                    <a:pt x="97" y="1"/>
                    <a:pt x="1" y="528"/>
                    <a:pt x="387" y="593"/>
                  </a:cubicBezTo>
                  <a:lnTo>
                    <a:pt x="1887" y="1021"/>
                  </a:lnTo>
                  <a:lnTo>
                    <a:pt x="1982" y="1021"/>
                  </a:lnTo>
                  <a:cubicBezTo>
                    <a:pt x="2101" y="1021"/>
                    <a:pt x="2220" y="950"/>
                    <a:pt x="2268" y="831"/>
                  </a:cubicBezTo>
                  <a:cubicBezTo>
                    <a:pt x="2316" y="664"/>
                    <a:pt x="2220" y="497"/>
                    <a:pt x="2054" y="450"/>
                  </a:cubicBezTo>
                  <a:lnTo>
                    <a:pt x="530" y="21"/>
                  </a:lnTo>
                  <a:cubicBezTo>
                    <a:pt x="489" y="7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34"/>
          <p:cNvSpPr txBox="1"/>
          <p:nvPr/>
        </p:nvSpPr>
        <p:spPr>
          <a:xfrm>
            <a:off x="7162238" y="19189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7" name="Google Shape;1277;p34"/>
          <p:cNvSpPr txBox="1"/>
          <p:nvPr/>
        </p:nvSpPr>
        <p:spPr>
          <a:xfrm>
            <a:off x="7163088" y="2062400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8" name="Google Shape;1278;p34"/>
          <p:cNvSpPr txBox="1"/>
          <p:nvPr/>
        </p:nvSpPr>
        <p:spPr>
          <a:xfrm>
            <a:off x="4915675" y="19189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9" name="Google Shape;1279;p34"/>
          <p:cNvSpPr txBox="1"/>
          <p:nvPr/>
        </p:nvSpPr>
        <p:spPr>
          <a:xfrm>
            <a:off x="4916525" y="2062400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0" name="Google Shape;1280;p34"/>
          <p:cNvSpPr txBox="1"/>
          <p:nvPr/>
        </p:nvSpPr>
        <p:spPr>
          <a:xfrm>
            <a:off x="2668238" y="19189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1" name="Google Shape;1281;p34"/>
          <p:cNvSpPr txBox="1"/>
          <p:nvPr/>
        </p:nvSpPr>
        <p:spPr>
          <a:xfrm>
            <a:off x="2669088" y="2062400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2" name="Google Shape;1282;p34"/>
          <p:cNvSpPr txBox="1"/>
          <p:nvPr/>
        </p:nvSpPr>
        <p:spPr>
          <a:xfrm>
            <a:off x="439738" y="19189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3" name="Google Shape;1283;p34"/>
          <p:cNvSpPr txBox="1"/>
          <p:nvPr/>
        </p:nvSpPr>
        <p:spPr>
          <a:xfrm>
            <a:off x="440588" y="2062400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4" name="Google Shape;1284;p34"/>
          <p:cNvSpPr txBox="1"/>
          <p:nvPr/>
        </p:nvSpPr>
        <p:spPr>
          <a:xfrm>
            <a:off x="6039300" y="346252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5" name="Google Shape;1285;p34"/>
          <p:cNvSpPr txBox="1"/>
          <p:nvPr/>
        </p:nvSpPr>
        <p:spPr>
          <a:xfrm>
            <a:off x="6039725" y="358122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Earth is the third planet from the Sun and the only one that has life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6" name="Google Shape;1286;p34"/>
          <p:cNvSpPr txBox="1"/>
          <p:nvPr/>
        </p:nvSpPr>
        <p:spPr>
          <a:xfrm>
            <a:off x="3768655" y="346252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7" name="Google Shape;1287;p34"/>
          <p:cNvSpPr txBox="1"/>
          <p:nvPr/>
        </p:nvSpPr>
        <p:spPr>
          <a:xfrm>
            <a:off x="3768655" y="358122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88" name="Google Shape;1288;p34"/>
          <p:cNvGrpSpPr/>
          <p:nvPr/>
        </p:nvGrpSpPr>
        <p:grpSpPr>
          <a:xfrm>
            <a:off x="459025" y="2773825"/>
            <a:ext cx="8266338" cy="580088"/>
            <a:chOff x="459025" y="2773825"/>
            <a:chExt cx="8266338" cy="580088"/>
          </a:xfrm>
        </p:grpSpPr>
        <p:sp>
          <p:nvSpPr>
            <p:cNvPr id="1289" name="Google Shape;1289;p34"/>
            <p:cNvSpPr/>
            <p:nvPr/>
          </p:nvSpPr>
          <p:spPr>
            <a:xfrm>
              <a:off x="459025" y="3047150"/>
              <a:ext cx="8266338" cy="27127"/>
            </a:xfrm>
            <a:custGeom>
              <a:rect b="b" l="l" r="r" t="t"/>
              <a:pathLst>
                <a:path extrusionOk="0" h="1549" w="282465">
                  <a:moveTo>
                    <a:pt x="282441" y="1"/>
                  </a:moveTo>
                  <a:cubicBezTo>
                    <a:pt x="266358" y="641"/>
                    <a:pt x="250950" y="858"/>
                    <a:pt x="235277" y="858"/>
                  </a:cubicBezTo>
                  <a:cubicBezTo>
                    <a:pt x="220036" y="858"/>
                    <a:pt x="204546" y="652"/>
                    <a:pt x="187945" y="429"/>
                  </a:cubicBezTo>
                  <a:lnTo>
                    <a:pt x="179776" y="334"/>
                  </a:lnTo>
                  <a:cubicBezTo>
                    <a:pt x="177602" y="302"/>
                    <a:pt x="175420" y="288"/>
                    <a:pt x="173235" y="288"/>
                  </a:cubicBezTo>
                  <a:cubicBezTo>
                    <a:pt x="165727" y="288"/>
                    <a:pt x="158189" y="454"/>
                    <a:pt x="150866" y="620"/>
                  </a:cubicBezTo>
                  <a:lnTo>
                    <a:pt x="144150" y="739"/>
                  </a:lnTo>
                  <a:cubicBezTo>
                    <a:pt x="137948" y="864"/>
                    <a:pt x="131706" y="913"/>
                    <a:pt x="125462" y="913"/>
                  </a:cubicBezTo>
                  <a:cubicBezTo>
                    <a:pt x="113844" y="913"/>
                    <a:pt x="102223" y="743"/>
                    <a:pt x="90853" y="572"/>
                  </a:cubicBezTo>
                  <a:lnTo>
                    <a:pt x="84971" y="477"/>
                  </a:lnTo>
                  <a:cubicBezTo>
                    <a:pt x="84244" y="465"/>
                    <a:pt x="83516" y="460"/>
                    <a:pt x="82787" y="460"/>
                  </a:cubicBezTo>
                  <a:cubicBezTo>
                    <a:pt x="79100" y="460"/>
                    <a:pt x="75401" y="596"/>
                    <a:pt x="71801" y="715"/>
                  </a:cubicBezTo>
                  <a:cubicBezTo>
                    <a:pt x="68282" y="832"/>
                    <a:pt x="64667" y="949"/>
                    <a:pt x="61074" y="949"/>
                  </a:cubicBezTo>
                  <a:cubicBezTo>
                    <a:pt x="60266" y="949"/>
                    <a:pt x="59460" y="943"/>
                    <a:pt x="58656" y="930"/>
                  </a:cubicBezTo>
                  <a:lnTo>
                    <a:pt x="1" y="72"/>
                  </a:lnTo>
                  <a:lnTo>
                    <a:pt x="1" y="668"/>
                  </a:lnTo>
                  <a:lnTo>
                    <a:pt x="58656" y="1525"/>
                  </a:lnTo>
                  <a:cubicBezTo>
                    <a:pt x="59394" y="1525"/>
                    <a:pt x="60109" y="1549"/>
                    <a:pt x="60823" y="1549"/>
                  </a:cubicBezTo>
                  <a:cubicBezTo>
                    <a:pt x="64514" y="1549"/>
                    <a:pt x="68229" y="1430"/>
                    <a:pt x="71825" y="1311"/>
                  </a:cubicBezTo>
                  <a:cubicBezTo>
                    <a:pt x="75425" y="1191"/>
                    <a:pt x="79124" y="1055"/>
                    <a:pt x="82797" y="1055"/>
                  </a:cubicBezTo>
                  <a:cubicBezTo>
                    <a:pt x="83523" y="1055"/>
                    <a:pt x="84248" y="1061"/>
                    <a:pt x="84971" y="1072"/>
                  </a:cubicBezTo>
                  <a:lnTo>
                    <a:pt x="90853" y="1168"/>
                  </a:lnTo>
                  <a:cubicBezTo>
                    <a:pt x="102223" y="1338"/>
                    <a:pt x="113844" y="1508"/>
                    <a:pt x="125469" y="1508"/>
                  </a:cubicBezTo>
                  <a:cubicBezTo>
                    <a:pt x="131716" y="1508"/>
                    <a:pt x="137964" y="1459"/>
                    <a:pt x="144174" y="1334"/>
                  </a:cubicBezTo>
                  <a:lnTo>
                    <a:pt x="150889" y="1215"/>
                  </a:lnTo>
                  <a:cubicBezTo>
                    <a:pt x="158213" y="1049"/>
                    <a:pt x="165736" y="883"/>
                    <a:pt x="173227" y="883"/>
                  </a:cubicBezTo>
                  <a:cubicBezTo>
                    <a:pt x="175407" y="883"/>
                    <a:pt x="177584" y="897"/>
                    <a:pt x="179753" y="930"/>
                  </a:cubicBezTo>
                  <a:lnTo>
                    <a:pt x="187921" y="1025"/>
                  </a:lnTo>
                  <a:cubicBezTo>
                    <a:pt x="204534" y="1248"/>
                    <a:pt x="220030" y="1454"/>
                    <a:pt x="235277" y="1454"/>
                  </a:cubicBezTo>
                  <a:cubicBezTo>
                    <a:pt x="250955" y="1454"/>
                    <a:pt x="266370" y="1236"/>
                    <a:pt x="282464" y="596"/>
                  </a:cubicBezTo>
                  <a:lnTo>
                    <a:pt x="28244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0" name="Google Shape;1290;p34"/>
            <p:cNvGrpSpPr/>
            <p:nvPr/>
          </p:nvGrpSpPr>
          <p:grpSpPr>
            <a:xfrm>
              <a:off x="7233848" y="2773825"/>
              <a:ext cx="1383446" cy="317560"/>
              <a:chOff x="7233848" y="2773825"/>
              <a:chExt cx="1383446" cy="317560"/>
            </a:xfrm>
          </p:grpSpPr>
          <p:grpSp>
            <p:nvGrpSpPr>
              <p:cNvPr id="1291" name="Google Shape;1291;p34"/>
              <p:cNvGrpSpPr/>
              <p:nvPr/>
            </p:nvGrpSpPr>
            <p:grpSpPr>
              <a:xfrm>
                <a:off x="7890568" y="2822314"/>
                <a:ext cx="141428" cy="269071"/>
                <a:chOff x="6620293" y="2786364"/>
                <a:chExt cx="141428" cy="269071"/>
              </a:xfrm>
            </p:grpSpPr>
            <p:sp>
              <p:nvSpPr>
                <p:cNvPr id="1292" name="Google Shape;1292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4"/>
                <p:cNvSpPr/>
                <p:nvPr/>
              </p:nvSpPr>
              <p:spPr>
                <a:xfrm>
                  <a:off x="662029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4" name="Google Shape;1294;p34"/>
              <p:cNvGrpSpPr/>
              <p:nvPr/>
            </p:nvGrpSpPr>
            <p:grpSpPr>
              <a:xfrm>
                <a:off x="72338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295" name="Google Shape;1295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7" name="Google Shape;1297;p34"/>
            <p:cNvGrpSpPr/>
            <p:nvPr/>
          </p:nvGrpSpPr>
          <p:grpSpPr>
            <a:xfrm>
              <a:off x="5019348" y="2773825"/>
              <a:ext cx="1383446" cy="317560"/>
              <a:chOff x="5100248" y="2773825"/>
              <a:chExt cx="1383446" cy="317560"/>
            </a:xfrm>
          </p:grpSpPr>
          <p:grpSp>
            <p:nvGrpSpPr>
              <p:cNvPr id="1298" name="Google Shape;1298;p34"/>
              <p:cNvGrpSpPr/>
              <p:nvPr/>
            </p:nvGrpSpPr>
            <p:grpSpPr>
              <a:xfrm>
                <a:off x="5788718" y="2822314"/>
                <a:ext cx="127878" cy="269071"/>
                <a:chOff x="6633843" y="2786364"/>
                <a:chExt cx="127878" cy="269071"/>
              </a:xfrm>
            </p:grpSpPr>
            <p:sp>
              <p:nvSpPr>
                <p:cNvPr id="1299" name="Google Shape;1299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34"/>
                <p:cNvSpPr/>
                <p:nvPr/>
              </p:nvSpPr>
              <p:spPr>
                <a:xfrm>
                  <a:off x="663384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1" name="Google Shape;1301;p34"/>
              <p:cNvGrpSpPr/>
              <p:nvPr/>
            </p:nvGrpSpPr>
            <p:grpSpPr>
              <a:xfrm>
                <a:off x="51002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02" name="Google Shape;1302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04" name="Google Shape;1304;p34"/>
            <p:cNvGrpSpPr/>
            <p:nvPr/>
          </p:nvGrpSpPr>
          <p:grpSpPr>
            <a:xfrm>
              <a:off x="2804848" y="2773825"/>
              <a:ext cx="1383446" cy="317560"/>
              <a:chOff x="2357048" y="2773825"/>
              <a:chExt cx="1383446" cy="317560"/>
            </a:xfrm>
          </p:grpSpPr>
          <p:grpSp>
            <p:nvGrpSpPr>
              <p:cNvPr id="1305" name="Google Shape;1305;p34"/>
              <p:cNvGrpSpPr/>
              <p:nvPr/>
            </p:nvGrpSpPr>
            <p:grpSpPr>
              <a:xfrm>
                <a:off x="3045518" y="2822314"/>
                <a:ext cx="127878" cy="269071"/>
                <a:chOff x="6633843" y="2786364"/>
                <a:chExt cx="127878" cy="269071"/>
              </a:xfrm>
            </p:grpSpPr>
            <p:sp>
              <p:nvSpPr>
                <p:cNvPr id="1306" name="Google Shape;1306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34"/>
                <p:cNvSpPr/>
                <p:nvPr/>
              </p:nvSpPr>
              <p:spPr>
                <a:xfrm>
                  <a:off x="663384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8" name="Google Shape;1308;p34"/>
              <p:cNvGrpSpPr/>
              <p:nvPr/>
            </p:nvGrpSpPr>
            <p:grpSpPr>
              <a:xfrm>
                <a:off x="23570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09" name="Google Shape;1309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1" name="Google Shape;1311;p34"/>
            <p:cNvGrpSpPr/>
            <p:nvPr/>
          </p:nvGrpSpPr>
          <p:grpSpPr>
            <a:xfrm>
              <a:off x="590348" y="2773825"/>
              <a:ext cx="1383446" cy="317560"/>
              <a:chOff x="452048" y="2773825"/>
              <a:chExt cx="1383446" cy="317560"/>
            </a:xfrm>
          </p:grpSpPr>
          <p:grpSp>
            <p:nvGrpSpPr>
              <p:cNvPr id="1312" name="Google Shape;1312;p34"/>
              <p:cNvGrpSpPr/>
              <p:nvPr/>
            </p:nvGrpSpPr>
            <p:grpSpPr>
              <a:xfrm>
                <a:off x="1140518" y="2822314"/>
                <a:ext cx="127878" cy="269071"/>
                <a:chOff x="6633843" y="2786364"/>
                <a:chExt cx="127878" cy="269071"/>
              </a:xfrm>
            </p:grpSpPr>
            <p:sp>
              <p:nvSpPr>
                <p:cNvPr id="1313" name="Google Shape;1313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34"/>
                <p:cNvSpPr/>
                <p:nvPr/>
              </p:nvSpPr>
              <p:spPr>
                <a:xfrm>
                  <a:off x="663384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5" name="Google Shape;1315;p34"/>
              <p:cNvGrpSpPr/>
              <p:nvPr/>
            </p:nvGrpSpPr>
            <p:grpSpPr>
              <a:xfrm>
                <a:off x="4520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16" name="Google Shape;1316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8" name="Google Shape;1318;p34"/>
            <p:cNvGrpSpPr/>
            <p:nvPr/>
          </p:nvGrpSpPr>
          <p:grpSpPr>
            <a:xfrm flipH="1" rot="10800000">
              <a:off x="6130585" y="3036353"/>
              <a:ext cx="1383446" cy="317560"/>
              <a:chOff x="7233848" y="2773825"/>
              <a:chExt cx="1383446" cy="317560"/>
            </a:xfrm>
          </p:grpSpPr>
          <p:grpSp>
            <p:nvGrpSpPr>
              <p:cNvPr id="1319" name="Google Shape;1319;p34"/>
              <p:cNvGrpSpPr/>
              <p:nvPr/>
            </p:nvGrpSpPr>
            <p:grpSpPr>
              <a:xfrm>
                <a:off x="7890568" y="2822314"/>
                <a:ext cx="141428" cy="269071"/>
                <a:chOff x="6620293" y="2786364"/>
                <a:chExt cx="141428" cy="269071"/>
              </a:xfrm>
            </p:grpSpPr>
            <p:sp>
              <p:nvSpPr>
                <p:cNvPr id="1320" name="Google Shape;1320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34"/>
                <p:cNvSpPr/>
                <p:nvPr/>
              </p:nvSpPr>
              <p:spPr>
                <a:xfrm>
                  <a:off x="662029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2" name="Google Shape;1322;p34"/>
              <p:cNvGrpSpPr/>
              <p:nvPr/>
            </p:nvGrpSpPr>
            <p:grpSpPr>
              <a:xfrm>
                <a:off x="72338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23" name="Google Shape;1323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25" name="Google Shape;1325;p34"/>
            <p:cNvGrpSpPr/>
            <p:nvPr/>
          </p:nvGrpSpPr>
          <p:grpSpPr>
            <a:xfrm flipH="1" rot="10800000">
              <a:off x="3859932" y="3036353"/>
              <a:ext cx="1383446" cy="317560"/>
              <a:chOff x="7233848" y="2773825"/>
              <a:chExt cx="1383446" cy="317560"/>
            </a:xfrm>
          </p:grpSpPr>
          <p:grpSp>
            <p:nvGrpSpPr>
              <p:cNvPr id="1326" name="Google Shape;1326;p34"/>
              <p:cNvGrpSpPr/>
              <p:nvPr/>
            </p:nvGrpSpPr>
            <p:grpSpPr>
              <a:xfrm>
                <a:off x="7890568" y="2822314"/>
                <a:ext cx="141428" cy="269071"/>
                <a:chOff x="6620293" y="2786364"/>
                <a:chExt cx="141428" cy="269071"/>
              </a:xfrm>
            </p:grpSpPr>
            <p:sp>
              <p:nvSpPr>
                <p:cNvPr id="1327" name="Google Shape;1327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4"/>
                <p:cNvSpPr/>
                <p:nvPr/>
              </p:nvSpPr>
              <p:spPr>
                <a:xfrm>
                  <a:off x="662029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9" name="Google Shape;1329;p34"/>
              <p:cNvGrpSpPr/>
              <p:nvPr/>
            </p:nvGrpSpPr>
            <p:grpSpPr>
              <a:xfrm>
                <a:off x="72338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30" name="Google Shape;1330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2" name="Google Shape;1332;p34"/>
            <p:cNvGrpSpPr/>
            <p:nvPr/>
          </p:nvGrpSpPr>
          <p:grpSpPr>
            <a:xfrm flipH="1" rot="10800000">
              <a:off x="1636382" y="3036353"/>
              <a:ext cx="1383446" cy="317560"/>
              <a:chOff x="7233848" y="2773825"/>
              <a:chExt cx="1383446" cy="317560"/>
            </a:xfrm>
          </p:grpSpPr>
          <p:grpSp>
            <p:nvGrpSpPr>
              <p:cNvPr id="1333" name="Google Shape;1333;p34"/>
              <p:cNvGrpSpPr/>
              <p:nvPr/>
            </p:nvGrpSpPr>
            <p:grpSpPr>
              <a:xfrm>
                <a:off x="7890568" y="2822314"/>
                <a:ext cx="141428" cy="269071"/>
                <a:chOff x="6620293" y="2786364"/>
                <a:chExt cx="141428" cy="269071"/>
              </a:xfrm>
            </p:grpSpPr>
            <p:sp>
              <p:nvSpPr>
                <p:cNvPr id="1334" name="Google Shape;1334;p34"/>
                <p:cNvSpPr/>
                <p:nvPr/>
              </p:nvSpPr>
              <p:spPr>
                <a:xfrm>
                  <a:off x="6693719" y="2993756"/>
                  <a:ext cx="68003" cy="61679"/>
                </a:xfrm>
                <a:custGeom>
                  <a:rect b="b" l="l" r="r" t="t"/>
                  <a:pathLst>
                    <a:path extrusionOk="0" h="3521" w="3882">
                      <a:moveTo>
                        <a:pt x="1987" y="601"/>
                      </a:moveTo>
                      <a:cubicBezTo>
                        <a:pt x="2270" y="601"/>
                        <a:pt x="2550" y="712"/>
                        <a:pt x="2763" y="925"/>
                      </a:cubicBezTo>
                      <a:cubicBezTo>
                        <a:pt x="3144" y="1258"/>
                        <a:pt x="3215" y="1830"/>
                        <a:pt x="2953" y="2258"/>
                      </a:cubicBezTo>
                      <a:cubicBezTo>
                        <a:pt x="2668" y="2686"/>
                        <a:pt x="2192" y="2922"/>
                        <a:pt x="1702" y="2922"/>
                      </a:cubicBezTo>
                      <a:cubicBezTo>
                        <a:pt x="1619" y="2922"/>
                        <a:pt x="1536" y="2915"/>
                        <a:pt x="1453" y="2901"/>
                      </a:cubicBezTo>
                      <a:cubicBezTo>
                        <a:pt x="976" y="2782"/>
                        <a:pt x="691" y="2520"/>
                        <a:pt x="643" y="2163"/>
                      </a:cubicBezTo>
                      <a:cubicBezTo>
                        <a:pt x="619" y="1568"/>
                        <a:pt x="905" y="1020"/>
                        <a:pt x="1429" y="758"/>
                      </a:cubicBezTo>
                      <a:cubicBezTo>
                        <a:pt x="1602" y="652"/>
                        <a:pt x="1795" y="601"/>
                        <a:pt x="1987" y="601"/>
                      </a:cubicBezTo>
                      <a:close/>
                      <a:moveTo>
                        <a:pt x="1994" y="1"/>
                      </a:moveTo>
                      <a:cubicBezTo>
                        <a:pt x="1702" y="1"/>
                        <a:pt x="1409" y="77"/>
                        <a:pt x="1143" y="234"/>
                      </a:cubicBezTo>
                      <a:cubicBezTo>
                        <a:pt x="429" y="615"/>
                        <a:pt x="0" y="1401"/>
                        <a:pt x="48" y="2234"/>
                      </a:cubicBezTo>
                      <a:cubicBezTo>
                        <a:pt x="119" y="2854"/>
                        <a:pt x="595" y="3306"/>
                        <a:pt x="1310" y="3473"/>
                      </a:cubicBezTo>
                      <a:cubicBezTo>
                        <a:pt x="1453" y="3497"/>
                        <a:pt x="1596" y="3520"/>
                        <a:pt x="1739" y="3520"/>
                      </a:cubicBezTo>
                      <a:cubicBezTo>
                        <a:pt x="2429" y="3520"/>
                        <a:pt x="3072" y="3163"/>
                        <a:pt x="3453" y="2568"/>
                      </a:cubicBezTo>
                      <a:cubicBezTo>
                        <a:pt x="3882" y="1901"/>
                        <a:pt x="3763" y="996"/>
                        <a:pt x="3144" y="448"/>
                      </a:cubicBezTo>
                      <a:cubicBezTo>
                        <a:pt x="2822" y="155"/>
                        <a:pt x="2410" y="1"/>
                        <a:pt x="19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4"/>
                <p:cNvSpPr/>
                <p:nvPr/>
              </p:nvSpPr>
              <p:spPr>
                <a:xfrm>
                  <a:off x="6620293" y="2786364"/>
                  <a:ext cx="90548" cy="227339"/>
                </a:xfrm>
                <a:custGeom>
                  <a:rect b="b" l="l" r="r" t="t"/>
                  <a:pathLst>
                    <a:path extrusionOk="0" h="23743" w="5169">
                      <a:moveTo>
                        <a:pt x="596" y="0"/>
                      </a:moveTo>
                      <a:cubicBezTo>
                        <a:pt x="1" y="4310"/>
                        <a:pt x="25" y="8668"/>
                        <a:pt x="668" y="12979"/>
                      </a:cubicBezTo>
                      <a:cubicBezTo>
                        <a:pt x="1263" y="16789"/>
                        <a:pt x="2620" y="20457"/>
                        <a:pt x="4668" y="23743"/>
                      </a:cubicBezTo>
                      <a:lnTo>
                        <a:pt x="5168" y="23410"/>
                      </a:lnTo>
                      <a:cubicBezTo>
                        <a:pt x="3168" y="20195"/>
                        <a:pt x="1834" y="16622"/>
                        <a:pt x="1263" y="12884"/>
                      </a:cubicBezTo>
                      <a:cubicBezTo>
                        <a:pt x="620" y="8645"/>
                        <a:pt x="596" y="4358"/>
                        <a:pt x="1191" y="119"/>
                      </a:cubicBez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34"/>
              <p:cNvGrpSpPr/>
              <p:nvPr/>
            </p:nvGrpSpPr>
            <p:grpSpPr>
              <a:xfrm>
                <a:off x="7233848" y="2773825"/>
                <a:ext cx="1383446" cy="55925"/>
                <a:chOff x="7233848" y="2773825"/>
                <a:chExt cx="1383446" cy="55925"/>
              </a:xfrm>
            </p:grpSpPr>
            <p:sp>
              <p:nvSpPr>
                <p:cNvPr id="1337" name="Google Shape;1337;p34"/>
                <p:cNvSpPr/>
                <p:nvPr/>
              </p:nvSpPr>
              <p:spPr>
                <a:xfrm>
                  <a:off x="7269090" y="2773825"/>
                  <a:ext cx="1299647" cy="20878"/>
                </a:xfrm>
                <a:custGeom>
                  <a:rect b="b" l="l" r="r" t="t"/>
                  <a:pathLst>
                    <a:path extrusionOk="0" h="1192" w="39533">
                      <a:moveTo>
                        <a:pt x="0" y="1"/>
                      </a:moveTo>
                      <a:lnTo>
                        <a:pt x="0" y="596"/>
                      </a:lnTo>
                      <a:cubicBezTo>
                        <a:pt x="11360" y="596"/>
                        <a:pt x="19004" y="620"/>
                        <a:pt x="29173" y="1120"/>
                      </a:cubicBezTo>
                      <a:cubicBezTo>
                        <a:pt x="30173" y="1168"/>
                        <a:pt x="31055" y="1192"/>
                        <a:pt x="31840" y="1192"/>
                      </a:cubicBezTo>
                      <a:cubicBezTo>
                        <a:pt x="32745" y="1192"/>
                        <a:pt x="33555" y="1168"/>
                        <a:pt x="34365" y="1144"/>
                      </a:cubicBezTo>
                      <a:cubicBezTo>
                        <a:pt x="35115" y="1120"/>
                        <a:pt x="35871" y="1102"/>
                        <a:pt x="36705" y="1102"/>
                      </a:cubicBezTo>
                      <a:cubicBezTo>
                        <a:pt x="37538" y="1102"/>
                        <a:pt x="38449" y="1120"/>
                        <a:pt x="39509" y="1168"/>
                      </a:cubicBezTo>
                      <a:lnTo>
                        <a:pt x="39533" y="572"/>
                      </a:lnTo>
                      <a:cubicBezTo>
                        <a:pt x="38473" y="525"/>
                        <a:pt x="37550" y="507"/>
                        <a:pt x="36705" y="507"/>
                      </a:cubicBezTo>
                      <a:cubicBezTo>
                        <a:pt x="35859" y="507"/>
                        <a:pt x="35091" y="525"/>
                        <a:pt x="34341" y="549"/>
                      </a:cubicBezTo>
                      <a:cubicBezTo>
                        <a:pt x="33603" y="572"/>
                        <a:pt x="32847" y="590"/>
                        <a:pt x="32010" y="590"/>
                      </a:cubicBezTo>
                      <a:cubicBezTo>
                        <a:pt x="31174" y="590"/>
                        <a:pt x="30257" y="572"/>
                        <a:pt x="29197" y="525"/>
                      </a:cubicBezTo>
                      <a:cubicBezTo>
                        <a:pt x="19028" y="25"/>
                        <a:pt x="1138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4"/>
                <p:cNvSpPr/>
                <p:nvPr/>
              </p:nvSpPr>
              <p:spPr>
                <a:xfrm>
                  <a:off x="7233848" y="2813461"/>
                  <a:ext cx="1383446" cy="16289"/>
                </a:xfrm>
                <a:custGeom>
                  <a:rect b="b" l="l" r="r" t="t"/>
                  <a:pathLst>
                    <a:path extrusionOk="0" h="930" w="42082">
                      <a:moveTo>
                        <a:pt x="1" y="0"/>
                      </a:moveTo>
                      <a:lnTo>
                        <a:pt x="1" y="596"/>
                      </a:lnTo>
                      <a:lnTo>
                        <a:pt x="5669" y="596"/>
                      </a:lnTo>
                      <a:cubicBezTo>
                        <a:pt x="6145" y="596"/>
                        <a:pt x="7979" y="643"/>
                        <a:pt x="10312" y="691"/>
                      </a:cubicBezTo>
                      <a:cubicBezTo>
                        <a:pt x="14528" y="786"/>
                        <a:pt x="20315" y="929"/>
                        <a:pt x="23029" y="929"/>
                      </a:cubicBezTo>
                      <a:lnTo>
                        <a:pt x="23172" y="929"/>
                      </a:lnTo>
                      <a:cubicBezTo>
                        <a:pt x="24696" y="929"/>
                        <a:pt x="26244" y="881"/>
                        <a:pt x="27888" y="858"/>
                      </a:cubicBezTo>
                      <a:cubicBezTo>
                        <a:pt x="30005" y="803"/>
                        <a:pt x="32297" y="748"/>
                        <a:pt x="35075" y="748"/>
                      </a:cubicBezTo>
                      <a:cubicBezTo>
                        <a:pt x="37109" y="748"/>
                        <a:pt x="39404" y="777"/>
                        <a:pt x="42081" y="858"/>
                      </a:cubicBezTo>
                      <a:lnTo>
                        <a:pt x="42081" y="262"/>
                      </a:lnTo>
                      <a:cubicBezTo>
                        <a:pt x="39404" y="182"/>
                        <a:pt x="37109" y="152"/>
                        <a:pt x="35074" y="152"/>
                      </a:cubicBezTo>
                      <a:cubicBezTo>
                        <a:pt x="32293" y="152"/>
                        <a:pt x="29995" y="207"/>
                        <a:pt x="27864" y="262"/>
                      </a:cubicBezTo>
                      <a:cubicBezTo>
                        <a:pt x="26244" y="286"/>
                        <a:pt x="24696" y="334"/>
                        <a:pt x="23172" y="334"/>
                      </a:cubicBezTo>
                      <a:lnTo>
                        <a:pt x="23029" y="334"/>
                      </a:lnTo>
                      <a:cubicBezTo>
                        <a:pt x="20315" y="334"/>
                        <a:pt x="14551" y="191"/>
                        <a:pt x="10312" y="96"/>
                      </a:cubicBezTo>
                      <a:cubicBezTo>
                        <a:pt x="7979" y="48"/>
                        <a:pt x="6145" y="0"/>
                        <a:pt x="56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9" name="Google Shape;1339;p34"/>
          <p:cNvSpPr txBox="1"/>
          <p:nvPr/>
        </p:nvSpPr>
        <p:spPr>
          <a:xfrm>
            <a:off x="1545105" y="346252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0" name="Google Shape;1340;p34"/>
          <p:cNvSpPr txBox="1"/>
          <p:nvPr/>
        </p:nvSpPr>
        <p:spPr>
          <a:xfrm>
            <a:off x="1545105" y="3581228"/>
            <a:ext cx="156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farthest planet from the Sun. It’s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5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346" name="Google Shape;1346;p35"/>
          <p:cNvSpPr txBox="1"/>
          <p:nvPr/>
        </p:nvSpPr>
        <p:spPr>
          <a:xfrm>
            <a:off x="6790502" y="31873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7" name="Google Shape;1347;p35"/>
          <p:cNvSpPr txBox="1"/>
          <p:nvPr/>
        </p:nvSpPr>
        <p:spPr>
          <a:xfrm>
            <a:off x="4389052" y="31873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8" name="Google Shape;1348;p35"/>
          <p:cNvSpPr txBox="1"/>
          <p:nvPr/>
        </p:nvSpPr>
        <p:spPr>
          <a:xfrm>
            <a:off x="6790502" y="1706825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9" name="Google Shape;1349;p35"/>
          <p:cNvSpPr txBox="1"/>
          <p:nvPr/>
        </p:nvSpPr>
        <p:spPr>
          <a:xfrm>
            <a:off x="6790488" y="199455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0" name="Google Shape;1350;p35"/>
          <p:cNvSpPr txBox="1"/>
          <p:nvPr/>
        </p:nvSpPr>
        <p:spPr>
          <a:xfrm>
            <a:off x="4389050" y="3475025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giant. It has many satellites around 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1" name="Google Shape;1351;p35"/>
          <p:cNvSpPr txBox="1"/>
          <p:nvPr/>
        </p:nvSpPr>
        <p:spPr>
          <a:xfrm>
            <a:off x="6790488" y="3475025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 very cold place. 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is full of iron oxide dust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2" name="Google Shape;1352;p35"/>
          <p:cNvSpPr txBox="1"/>
          <p:nvPr/>
        </p:nvSpPr>
        <p:spPr>
          <a:xfrm>
            <a:off x="4389050" y="1706825"/>
            <a:ext cx="1938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3" name="Google Shape;1353;p35"/>
          <p:cNvSpPr txBox="1"/>
          <p:nvPr/>
        </p:nvSpPr>
        <p:spPr>
          <a:xfrm>
            <a:off x="4389050" y="199455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54" name="Google Shape;1354;p35"/>
          <p:cNvGrpSpPr/>
          <p:nvPr/>
        </p:nvGrpSpPr>
        <p:grpSpPr>
          <a:xfrm>
            <a:off x="1246779" y="1379593"/>
            <a:ext cx="2460196" cy="3306752"/>
            <a:chOff x="1246779" y="1379593"/>
            <a:chExt cx="2460196" cy="3306752"/>
          </a:xfrm>
        </p:grpSpPr>
        <p:sp>
          <p:nvSpPr>
            <p:cNvPr id="1355" name="Google Shape;1355;p35"/>
            <p:cNvSpPr/>
            <p:nvPr/>
          </p:nvSpPr>
          <p:spPr>
            <a:xfrm>
              <a:off x="1246779" y="3292328"/>
              <a:ext cx="2406452" cy="1394018"/>
            </a:xfrm>
            <a:custGeom>
              <a:rect b="b" l="l" r="r" t="t"/>
              <a:pathLst>
                <a:path extrusionOk="0" h="88215" w="152283">
                  <a:moveTo>
                    <a:pt x="43410" y="0"/>
                  </a:moveTo>
                  <a:lnTo>
                    <a:pt x="0" y="25244"/>
                  </a:lnTo>
                  <a:lnTo>
                    <a:pt x="108851" y="88214"/>
                  </a:lnTo>
                  <a:lnTo>
                    <a:pt x="152282" y="62992"/>
                  </a:lnTo>
                  <a:lnTo>
                    <a:pt x="43410" y="0"/>
                  </a:lnTo>
                  <a:close/>
                </a:path>
              </a:pathLst>
            </a:custGeom>
            <a:solidFill>
              <a:srgbClr val="000000">
                <a:alpha val="12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35"/>
            <p:cNvGrpSpPr/>
            <p:nvPr/>
          </p:nvGrpSpPr>
          <p:grpSpPr>
            <a:xfrm>
              <a:off x="1407664" y="1379593"/>
              <a:ext cx="2299311" cy="3306752"/>
              <a:chOff x="2106075" y="238125"/>
              <a:chExt cx="3637575" cy="5231375"/>
            </a:xfrm>
          </p:grpSpPr>
          <p:sp>
            <p:nvSpPr>
              <p:cNvPr id="1357" name="Google Shape;1357;p35"/>
              <p:cNvSpPr/>
              <p:nvPr/>
            </p:nvSpPr>
            <p:spPr>
              <a:xfrm>
                <a:off x="3559400" y="4045700"/>
                <a:ext cx="1232075" cy="784800"/>
              </a:xfrm>
              <a:custGeom>
                <a:rect b="b" l="l" r="r" t="t"/>
                <a:pathLst>
                  <a:path extrusionOk="0" h="31392" w="49283">
                    <a:moveTo>
                      <a:pt x="1" y="27251"/>
                    </a:moveTo>
                    <a:lnTo>
                      <a:pt x="46896" y="1"/>
                    </a:lnTo>
                    <a:cubicBezTo>
                      <a:pt x="46896" y="1522"/>
                      <a:pt x="47952" y="3381"/>
                      <a:pt x="49283" y="4141"/>
                    </a:cubicBezTo>
                    <a:lnTo>
                      <a:pt x="2388" y="31391"/>
                    </a:lnTo>
                    <a:cubicBezTo>
                      <a:pt x="1078" y="30631"/>
                      <a:pt x="1" y="28772"/>
                      <a:pt x="1" y="27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3165975" y="3138425"/>
                <a:ext cx="1274850" cy="795350"/>
              </a:xfrm>
              <a:custGeom>
                <a:rect b="b" l="l" r="r" t="t"/>
                <a:pathLst>
                  <a:path extrusionOk="0" h="31814" w="50994">
                    <a:moveTo>
                      <a:pt x="50994" y="4310"/>
                    </a:moveTo>
                    <a:lnTo>
                      <a:pt x="4098" y="31560"/>
                    </a:lnTo>
                    <a:cubicBezTo>
                      <a:pt x="3676" y="31814"/>
                      <a:pt x="3063" y="31771"/>
                      <a:pt x="2387" y="31391"/>
                    </a:cubicBezTo>
                    <a:cubicBezTo>
                      <a:pt x="1078" y="30631"/>
                      <a:pt x="0" y="28772"/>
                      <a:pt x="0" y="27251"/>
                    </a:cubicBezTo>
                    <a:lnTo>
                      <a:pt x="46895" y="1"/>
                    </a:lnTo>
                    <a:cubicBezTo>
                      <a:pt x="46895" y="1522"/>
                      <a:pt x="47952" y="3381"/>
                      <a:pt x="49282" y="4141"/>
                    </a:cubicBezTo>
                    <a:cubicBezTo>
                      <a:pt x="49958" y="4522"/>
                      <a:pt x="50550" y="4564"/>
                      <a:pt x="50994" y="43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3323875" y="3214475"/>
                <a:ext cx="1229425" cy="807500"/>
              </a:xfrm>
              <a:custGeom>
                <a:rect b="b" l="l" r="r" t="t"/>
                <a:pathLst>
                  <a:path extrusionOk="0" h="32300" w="49177">
                    <a:moveTo>
                      <a:pt x="49177" y="1"/>
                    </a:moveTo>
                    <a:lnTo>
                      <a:pt x="2303" y="27251"/>
                    </a:lnTo>
                    <a:cubicBezTo>
                      <a:pt x="1880" y="27504"/>
                      <a:pt x="1606" y="28032"/>
                      <a:pt x="1606" y="28772"/>
                    </a:cubicBezTo>
                    <a:cubicBezTo>
                      <a:pt x="1585" y="30504"/>
                      <a:pt x="972" y="31729"/>
                      <a:pt x="0" y="32299"/>
                    </a:cubicBezTo>
                    <a:lnTo>
                      <a:pt x="46874" y="5049"/>
                    </a:lnTo>
                    <a:cubicBezTo>
                      <a:pt x="47867" y="4479"/>
                      <a:pt x="48480" y="3254"/>
                      <a:pt x="48480" y="1522"/>
                    </a:cubicBezTo>
                    <a:cubicBezTo>
                      <a:pt x="48501" y="782"/>
                      <a:pt x="48754" y="254"/>
                      <a:pt x="49177" y="1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772550" y="2228000"/>
                <a:ext cx="1274850" cy="795875"/>
              </a:xfrm>
              <a:custGeom>
                <a:rect b="b" l="l" r="r" t="t"/>
                <a:pathLst>
                  <a:path extrusionOk="0" h="31835" w="50994">
                    <a:moveTo>
                      <a:pt x="50993" y="4309"/>
                    </a:moveTo>
                    <a:lnTo>
                      <a:pt x="4119" y="31581"/>
                    </a:lnTo>
                    <a:cubicBezTo>
                      <a:pt x="3676" y="31834"/>
                      <a:pt x="3063" y="31792"/>
                      <a:pt x="2408" y="31412"/>
                    </a:cubicBezTo>
                    <a:cubicBezTo>
                      <a:pt x="1077" y="30630"/>
                      <a:pt x="0" y="28792"/>
                      <a:pt x="21" y="27250"/>
                    </a:cubicBezTo>
                    <a:lnTo>
                      <a:pt x="46895" y="0"/>
                    </a:lnTo>
                    <a:cubicBezTo>
                      <a:pt x="46895" y="1521"/>
                      <a:pt x="47951" y="3380"/>
                      <a:pt x="49282" y="4162"/>
                    </a:cubicBezTo>
                    <a:cubicBezTo>
                      <a:pt x="49958" y="4542"/>
                      <a:pt x="50571" y="4563"/>
                      <a:pt x="50993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3559400" y="3367100"/>
                <a:ext cx="1174000" cy="1359875"/>
              </a:xfrm>
              <a:custGeom>
                <a:rect b="b" l="l" r="r" t="t"/>
                <a:pathLst>
                  <a:path extrusionOk="0" h="54395" w="46960">
                    <a:moveTo>
                      <a:pt x="85" y="27251"/>
                    </a:moveTo>
                    <a:lnTo>
                      <a:pt x="46959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2930450" y="2345750"/>
                <a:ext cx="1212000" cy="765775"/>
              </a:xfrm>
              <a:custGeom>
                <a:rect b="b" l="l" r="r" t="t"/>
                <a:pathLst>
                  <a:path extrusionOk="0" h="30631" w="48480">
                    <a:moveTo>
                      <a:pt x="48480" y="1"/>
                    </a:moveTo>
                    <a:lnTo>
                      <a:pt x="1606" y="27251"/>
                    </a:lnTo>
                    <a:cubicBezTo>
                      <a:pt x="1585" y="28892"/>
                      <a:pt x="956" y="30072"/>
                      <a:pt x="11" y="30624"/>
                    </a:cubicBezTo>
                    <a:lnTo>
                      <a:pt x="11" y="30624"/>
                    </a:lnTo>
                    <a:lnTo>
                      <a:pt x="46895" y="3381"/>
                    </a:lnTo>
                    <a:cubicBezTo>
                      <a:pt x="47846" y="2831"/>
                      <a:pt x="48458" y="1649"/>
                      <a:pt x="48480" y="1"/>
                    </a:cubicBezTo>
                    <a:close/>
                    <a:moveTo>
                      <a:pt x="11" y="30624"/>
                    </a:moveTo>
                    <a:lnTo>
                      <a:pt x="0" y="30631"/>
                    </a:lnTo>
                    <a:cubicBezTo>
                      <a:pt x="4" y="30629"/>
                      <a:pt x="7" y="30626"/>
                      <a:pt x="11" y="30624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2970575" y="2307200"/>
                <a:ext cx="1189825" cy="719825"/>
              </a:xfrm>
              <a:custGeom>
                <a:rect b="b" l="l" r="r" t="t"/>
                <a:pathLst>
                  <a:path extrusionOk="0" h="28793" w="47593">
                    <a:moveTo>
                      <a:pt x="47593" y="1"/>
                    </a:moveTo>
                    <a:cubicBezTo>
                      <a:pt x="47588" y="4"/>
                      <a:pt x="47583" y="6"/>
                      <a:pt x="47578" y="9"/>
                    </a:cubicBezTo>
                    <a:lnTo>
                      <a:pt x="47578" y="9"/>
                    </a:lnTo>
                    <a:lnTo>
                      <a:pt x="47593" y="1"/>
                    </a:lnTo>
                    <a:close/>
                    <a:moveTo>
                      <a:pt x="47578" y="9"/>
                    </a:moveTo>
                    <a:lnTo>
                      <a:pt x="698" y="27251"/>
                    </a:lnTo>
                    <a:cubicBezTo>
                      <a:pt x="275" y="27504"/>
                      <a:pt x="1" y="28032"/>
                      <a:pt x="1" y="28793"/>
                    </a:cubicBezTo>
                    <a:lnTo>
                      <a:pt x="46875" y="1543"/>
                    </a:lnTo>
                    <a:cubicBezTo>
                      <a:pt x="46895" y="791"/>
                      <a:pt x="47144" y="266"/>
                      <a:pt x="47578" y="9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2379100" y="1320725"/>
                <a:ext cx="1274850" cy="795325"/>
              </a:xfrm>
              <a:custGeom>
                <a:rect b="b" l="l" r="r" t="t"/>
                <a:pathLst>
                  <a:path extrusionOk="0" h="31813" w="50994">
                    <a:moveTo>
                      <a:pt x="50994" y="4309"/>
                    </a:moveTo>
                    <a:lnTo>
                      <a:pt x="4120" y="31559"/>
                    </a:lnTo>
                    <a:cubicBezTo>
                      <a:pt x="3676" y="31813"/>
                      <a:pt x="3064" y="31771"/>
                      <a:pt x="2409" y="31390"/>
                    </a:cubicBezTo>
                    <a:cubicBezTo>
                      <a:pt x="1078" y="30630"/>
                      <a:pt x="1" y="28792"/>
                      <a:pt x="22" y="27250"/>
                    </a:cubicBezTo>
                    <a:lnTo>
                      <a:pt x="46896" y="0"/>
                    </a:lnTo>
                    <a:cubicBezTo>
                      <a:pt x="46896" y="1521"/>
                      <a:pt x="47973" y="3380"/>
                      <a:pt x="49283" y="4140"/>
                    </a:cubicBezTo>
                    <a:cubicBezTo>
                      <a:pt x="49959" y="4521"/>
                      <a:pt x="50571" y="4563"/>
                      <a:pt x="50994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3326525" y="3105700"/>
                <a:ext cx="1407400" cy="942675"/>
              </a:xfrm>
              <a:custGeom>
                <a:rect b="b" l="l" r="r" t="t"/>
                <a:pathLst>
                  <a:path extrusionOk="0" h="37707" w="56296">
                    <a:moveTo>
                      <a:pt x="0" y="27821"/>
                    </a:moveTo>
                    <a:lnTo>
                      <a:pt x="46895" y="571"/>
                    </a:lnTo>
                    <a:cubicBezTo>
                      <a:pt x="47888" y="0"/>
                      <a:pt x="49261" y="85"/>
                      <a:pt x="50803" y="951"/>
                    </a:cubicBezTo>
                    <a:cubicBezTo>
                      <a:pt x="53824" y="2704"/>
                      <a:pt x="56295" y="6971"/>
                      <a:pt x="56274" y="10457"/>
                    </a:cubicBezTo>
                    <a:lnTo>
                      <a:pt x="9400" y="37707"/>
                    </a:lnTo>
                    <a:cubicBezTo>
                      <a:pt x="9400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3165975" y="2459825"/>
                <a:ext cx="1174500" cy="1359875"/>
              </a:xfrm>
              <a:custGeom>
                <a:rect b="b" l="l" r="r" t="t"/>
                <a:pathLst>
                  <a:path extrusionOk="0" h="54395" w="4698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5" y="27145"/>
                    </a:lnTo>
                    <a:lnTo>
                      <a:pt x="0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2536475" y="1397300"/>
                <a:ext cx="1230500" cy="806950"/>
              </a:xfrm>
              <a:custGeom>
                <a:rect b="b" l="l" r="r" t="t"/>
                <a:pathLst>
                  <a:path extrusionOk="0" h="32278" w="49220">
                    <a:moveTo>
                      <a:pt x="49219" y="0"/>
                    </a:moveTo>
                    <a:cubicBezTo>
                      <a:pt x="49192" y="15"/>
                      <a:pt x="49164" y="30"/>
                      <a:pt x="49138" y="47"/>
                    </a:cubicBezTo>
                    <a:lnTo>
                      <a:pt x="49138" y="47"/>
                    </a:lnTo>
                    <a:lnTo>
                      <a:pt x="49219" y="0"/>
                    </a:lnTo>
                    <a:close/>
                    <a:moveTo>
                      <a:pt x="49138" y="47"/>
                    </a:moveTo>
                    <a:lnTo>
                      <a:pt x="2324" y="27250"/>
                    </a:lnTo>
                    <a:cubicBezTo>
                      <a:pt x="1902" y="27482"/>
                      <a:pt x="1627" y="28011"/>
                      <a:pt x="1627" y="28750"/>
                    </a:cubicBezTo>
                    <a:cubicBezTo>
                      <a:pt x="1606" y="30469"/>
                      <a:pt x="1003" y="31689"/>
                      <a:pt x="23" y="32265"/>
                    </a:cubicBezTo>
                    <a:lnTo>
                      <a:pt x="23" y="32265"/>
                    </a:lnTo>
                    <a:lnTo>
                      <a:pt x="46896" y="5028"/>
                    </a:lnTo>
                    <a:cubicBezTo>
                      <a:pt x="47889" y="4457"/>
                      <a:pt x="48501" y="3232"/>
                      <a:pt x="48501" y="1500"/>
                    </a:cubicBezTo>
                    <a:cubicBezTo>
                      <a:pt x="48521" y="807"/>
                      <a:pt x="48745" y="300"/>
                      <a:pt x="49138" y="47"/>
                    </a:cubicBezTo>
                    <a:close/>
                    <a:moveTo>
                      <a:pt x="23" y="32265"/>
                    </a:moveTo>
                    <a:lnTo>
                      <a:pt x="1" y="32278"/>
                    </a:lnTo>
                    <a:cubicBezTo>
                      <a:pt x="8" y="32273"/>
                      <a:pt x="16" y="32269"/>
                      <a:pt x="23" y="32265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2933075" y="2197900"/>
                <a:ext cx="1407400" cy="943200"/>
              </a:xfrm>
              <a:custGeom>
                <a:rect b="b" l="l" r="r" t="t"/>
                <a:pathLst>
                  <a:path extrusionOk="0" h="37728" w="56296">
                    <a:moveTo>
                      <a:pt x="1" y="27842"/>
                    </a:moveTo>
                    <a:lnTo>
                      <a:pt x="46896" y="592"/>
                    </a:lnTo>
                    <a:cubicBezTo>
                      <a:pt x="47889" y="0"/>
                      <a:pt x="49262" y="85"/>
                      <a:pt x="50804" y="972"/>
                    </a:cubicBezTo>
                    <a:cubicBezTo>
                      <a:pt x="53824" y="2725"/>
                      <a:pt x="56296" y="6992"/>
                      <a:pt x="56296" y="10478"/>
                    </a:cubicBezTo>
                    <a:lnTo>
                      <a:pt x="9401" y="37728"/>
                    </a:lnTo>
                    <a:cubicBezTo>
                      <a:pt x="9401" y="34242"/>
                      <a:pt x="6951" y="29975"/>
                      <a:pt x="3909" y="28222"/>
                    </a:cubicBezTo>
                    <a:cubicBezTo>
                      <a:pt x="2388" y="27335"/>
                      <a:pt x="994" y="27250"/>
                      <a:pt x="1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3619075" y="4149225"/>
                <a:ext cx="2124575" cy="1231550"/>
              </a:xfrm>
              <a:custGeom>
                <a:rect b="b" l="l" r="r" t="t"/>
                <a:pathLst>
                  <a:path extrusionOk="0" h="49262" w="84983">
                    <a:moveTo>
                      <a:pt x="1" y="27250"/>
                    </a:moveTo>
                    <a:lnTo>
                      <a:pt x="46896" y="0"/>
                    </a:lnTo>
                    <a:lnTo>
                      <a:pt x="84982" y="22011"/>
                    </a:lnTo>
                    <a:lnTo>
                      <a:pt x="38108" y="4926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4571250" y="4699500"/>
                <a:ext cx="1172400" cy="770000"/>
              </a:xfrm>
              <a:custGeom>
                <a:rect b="b" l="l" r="r" t="t"/>
                <a:pathLst>
                  <a:path extrusionOk="0" h="30800" w="46896">
                    <a:moveTo>
                      <a:pt x="46895" y="0"/>
                    </a:moveTo>
                    <a:lnTo>
                      <a:pt x="21" y="27250"/>
                    </a:lnTo>
                    <a:lnTo>
                      <a:pt x="0" y="30799"/>
                    </a:lnTo>
                    <a:lnTo>
                      <a:pt x="0" y="30799"/>
                    </a:lnTo>
                    <a:lnTo>
                      <a:pt x="46895" y="3549"/>
                    </a:lnTo>
                    <a:lnTo>
                      <a:pt x="468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773075" y="1549900"/>
                <a:ext cx="1173975" cy="1359375"/>
              </a:xfrm>
              <a:custGeom>
                <a:rect b="b" l="l" r="r" t="t"/>
                <a:pathLst>
                  <a:path extrusionOk="0" h="54375" w="46959">
                    <a:moveTo>
                      <a:pt x="64" y="27230"/>
                    </a:moveTo>
                    <a:lnTo>
                      <a:pt x="46959" y="1"/>
                    </a:lnTo>
                    <a:lnTo>
                      <a:pt x="46874" y="27124"/>
                    </a:lnTo>
                    <a:lnTo>
                      <a:pt x="0" y="543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2183700" y="489500"/>
                <a:ext cx="1189850" cy="719825"/>
              </a:xfrm>
              <a:custGeom>
                <a:rect b="b" l="l" r="r" t="t"/>
                <a:pathLst>
                  <a:path extrusionOk="0" h="28793" w="47594">
                    <a:moveTo>
                      <a:pt x="47593" y="0"/>
                    </a:moveTo>
                    <a:lnTo>
                      <a:pt x="719" y="27250"/>
                    </a:lnTo>
                    <a:cubicBezTo>
                      <a:pt x="276" y="27503"/>
                      <a:pt x="1" y="28032"/>
                      <a:pt x="1" y="28792"/>
                    </a:cubicBezTo>
                    <a:lnTo>
                      <a:pt x="46896" y="1542"/>
                    </a:lnTo>
                    <a:cubicBezTo>
                      <a:pt x="46896" y="803"/>
                      <a:pt x="47149" y="275"/>
                      <a:pt x="47593" y="0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2539650" y="1287975"/>
                <a:ext cx="1407400" cy="942675"/>
              </a:xfrm>
              <a:custGeom>
                <a:rect b="b" l="l" r="r" t="t"/>
                <a:pathLst>
                  <a:path extrusionOk="0" h="37707" w="56296">
                    <a:moveTo>
                      <a:pt x="0" y="27821"/>
                    </a:moveTo>
                    <a:lnTo>
                      <a:pt x="46896" y="592"/>
                    </a:lnTo>
                    <a:cubicBezTo>
                      <a:pt x="47888" y="0"/>
                      <a:pt x="49261" y="85"/>
                      <a:pt x="50803" y="972"/>
                    </a:cubicBezTo>
                    <a:cubicBezTo>
                      <a:pt x="53845" y="2704"/>
                      <a:pt x="56296" y="6971"/>
                      <a:pt x="56296" y="10478"/>
                    </a:cubicBezTo>
                    <a:lnTo>
                      <a:pt x="9401" y="37707"/>
                    </a:lnTo>
                    <a:cubicBezTo>
                      <a:pt x="9401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5"/>
              <p:cNvSpPr/>
              <p:nvPr/>
            </p:nvSpPr>
            <p:spPr>
              <a:xfrm>
                <a:off x="2379100" y="642100"/>
                <a:ext cx="1174525" cy="1359900"/>
              </a:xfrm>
              <a:custGeom>
                <a:rect b="b" l="l" r="r" t="t"/>
                <a:pathLst>
                  <a:path extrusionOk="0" h="54396" w="46981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5"/>
              <p:cNvSpPr/>
              <p:nvPr/>
            </p:nvSpPr>
            <p:spPr>
              <a:xfrm>
                <a:off x="2146225" y="380700"/>
                <a:ext cx="1270100" cy="705050"/>
              </a:xfrm>
              <a:custGeom>
                <a:rect b="b" l="l" r="r" t="t"/>
                <a:pathLst>
                  <a:path extrusionOk="0" h="28202" w="50804">
                    <a:moveTo>
                      <a:pt x="0" y="27842"/>
                    </a:moveTo>
                    <a:lnTo>
                      <a:pt x="46895" y="571"/>
                    </a:lnTo>
                    <a:cubicBezTo>
                      <a:pt x="47888" y="0"/>
                      <a:pt x="49261" y="64"/>
                      <a:pt x="50803" y="951"/>
                    </a:cubicBezTo>
                    <a:lnTo>
                      <a:pt x="3908" y="28201"/>
                    </a:lnTo>
                    <a:cubicBezTo>
                      <a:pt x="2387" y="27314"/>
                      <a:pt x="1014" y="27229"/>
                      <a:pt x="0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2106075" y="1066900"/>
                <a:ext cx="2465725" cy="4402600"/>
              </a:xfrm>
              <a:custGeom>
                <a:rect b="b" l="l" r="r" t="t"/>
                <a:pathLst>
                  <a:path extrusionOk="0" h="176104" w="98629">
                    <a:moveTo>
                      <a:pt x="3057" y="0"/>
                    </a:moveTo>
                    <a:cubicBezTo>
                      <a:pt x="1252" y="0"/>
                      <a:pt x="1" y="1431"/>
                      <a:pt x="1" y="3900"/>
                    </a:cubicBezTo>
                    <a:lnTo>
                      <a:pt x="3106" y="5675"/>
                    </a:lnTo>
                    <a:cubicBezTo>
                      <a:pt x="3121" y="4603"/>
                      <a:pt x="3649" y="3983"/>
                      <a:pt x="4426" y="3983"/>
                    </a:cubicBezTo>
                    <a:cubicBezTo>
                      <a:pt x="4751" y="3983"/>
                      <a:pt x="5121" y="4092"/>
                      <a:pt x="5514" y="4323"/>
                    </a:cubicBezTo>
                    <a:cubicBezTo>
                      <a:pt x="6866" y="5083"/>
                      <a:pt x="7922" y="6942"/>
                      <a:pt x="7922" y="8463"/>
                    </a:cubicBezTo>
                    <a:lnTo>
                      <a:pt x="7838" y="35608"/>
                    </a:lnTo>
                    <a:cubicBezTo>
                      <a:pt x="7838" y="39093"/>
                      <a:pt x="10309" y="43360"/>
                      <a:pt x="13330" y="45113"/>
                    </a:cubicBezTo>
                    <a:cubicBezTo>
                      <a:pt x="14209" y="45618"/>
                      <a:pt x="15042" y="45857"/>
                      <a:pt x="15781" y="45857"/>
                    </a:cubicBezTo>
                    <a:cubicBezTo>
                      <a:pt x="17582" y="45857"/>
                      <a:pt x="18828" y="44437"/>
                      <a:pt x="18843" y="41966"/>
                    </a:cubicBezTo>
                    <a:cubicBezTo>
                      <a:pt x="18858" y="40904"/>
                      <a:pt x="19392" y="40287"/>
                      <a:pt x="20175" y="40287"/>
                    </a:cubicBezTo>
                    <a:cubicBezTo>
                      <a:pt x="20498" y="40287"/>
                      <a:pt x="20863" y="40392"/>
                      <a:pt x="21251" y="40614"/>
                    </a:cubicBezTo>
                    <a:cubicBezTo>
                      <a:pt x="22603" y="41374"/>
                      <a:pt x="23659" y="43233"/>
                      <a:pt x="23659" y="44754"/>
                    </a:cubicBezTo>
                    <a:lnTo>
                      <a:pt x="23575" y="71899"/>
                    </a:lnTo>
                    <a:cubicBezTo>
                      <a:pt x="23575" y="75405"/>
                      <a:pt x="26025" y="79651"/>
                      <a:pt x="29067" y="81404"/>
                    </a:cubicBezTo>
                    <a:cubicBezTo>
                      <a:pt x="29955" y="81924"/>
                      <a:pt x="30795" y="82169"/>
                      <a:pt x="31540" y="82169"/>
                    </a:cubicBezTo>
                    <a:cubicBezTo>
                      <a:pt x="33309" y="82169"/>
                      <a:pt x="34536" y="80784"/>
                      <a:pt x="34581" y="78405"/>
                    </a:cubicBezTo>
                    <a:cubicBezTo>
                      <a:pt x="34596" y="77328"/>
                      <a:pt x="35140" y="76696"/>
                      <a:pt x="35921" y="76696"/>
                    </a:cubicBezTo>
                    <a:cubicBezTo>
                      <a:pt x="36244" y="76696"/>
                      <a:pt x="36606" y="76803"/>
                      <a:pt x="36989" y="77032"/>
                    </a:cubicBezTo>
                    <a:cubicBezTo>
                      <a:pt x="38319" y="77792"/>
                      <a:pt x="39376" y="79651"/>
                      <a:pt x="39376" y="81172"/>
                    </a:cubicBezTo>
                    <a:lnTo>
                      <a:pt x="39291" y="108316"/>
                    </a:lnTo>
                    <a:cubicBezTo>
                      <a:pt x="39291" y="111802"/>
                      <a:pt x="41763" y="116069"/>
                      <a:pt x="44783" y="117822"/>
                    </a:cubicBezTo>
                    <a:cubicBezTo>
                      <a:pt x="45664" y="118333"/>
                      <a:pt x="46497" y="118575"/>
                      <a:pt x="47237" y="118575"/>
                    </a:cubicBezTo>
                    <a:cubicBezTo>
                      <a:pt x="49036" y="118575"/>
                      <a:pt x="50282" y="117145"/>
                      <a:pt x="50297" y="114675"/>
                    </a:cubicBezTo>
                    <a:cubicBezTo>
                      <a:pt x="50312" y="113613"/>
                      <a:pt x="50845" y="112996"/>
                      <a:pt x="51628" y="112996"/>
                    </a:cubicBezTo>
                    <a:cubicBezTo>
                      <a:pt x="51951" y="112996"/>
                      <a:pt x="52316" y="113101"/>
                      <a:pt x="52705" y="113323"/>
                    </a:cubicBezTo>
                    <a:cubicBezTo>
                      <a:pt x="54057" y="114083"/>
                      <a:pt x="55113" y="115942"/>
                      <a:pt x="55113" y="117463"/>
                    </a:cubicBezTo>
                    <a:lnTo>
                      <a:pt x="55029" y="144607"/>
                    </a:lnTo>
                    <a:cubicBezTo>
                      <a:pt x="55029" y="148114"/>
                      <a:pt x="57479" y="152360"/>
                      <a:pt x="60521" y="154113"/>
                    </a:cubicBezTo>
                    <a:lnTo>
                      <a:pt x="98628" y="176103"/>
                    </a:lnTo>
                    <a:lnTo>
                      <a:pt x="98628" y="172554"/>
                    </a:lnTo>
                    <a:lnTo>
                      <a:pt x="60521" y="150543"/>
                    </a:lnTo>
                    <a:cubicBezTo>
                      <a:pt x="59211" y="149783"/>
                      <a:pt x="58134" y="147924"/>
                      <a:pt x="58134" y="146403"/>
                    </a:cubicBezTo>
                    <a:lnTo>
                      <a:pt x="58218" y="119280"/>
                    </a:lnTo>
                    <a:cubicBezTo>
                      <a:pt x="58239" y="115773"/>
                      <a:pt x="55768" y="111506"/>
                      <a:pt x="52726" y="109774"/>
                    </a:cubicBezTo>
                    <a:cubicBezTo>
                      <a:pt x="51842" y="109261"/>
                      <a:pt x="51005" y="109017"/>
                      <a:pt x="50263" y="109017"/>
                    </a:cubicBezTo>
                    <a:cubicBezTo>
                      <a:pt x="48469" y="109017"/>
                      <a:pt x="47228" y="110441"/>
                      <a:pt x="47213" y="112921"/>
                    </a:cubicBezTo>
                    <a:cubicBezTo>
                      <a:pt x="47198" y="113978"/>
                      <a:pt x="46659" y="114584"/>
                      <a:pt x="45884" y="114584"/>
                    </a:cubicBezTo>
                    <a:cubicBezTo>
                      <a:pt x="45558" y="114584"/>
                      <a:pt x="45192" y="114477"/>
                      <a:pt x="44805" y="114252"/>
                    </a:cubicBezTo>
                    <a:cubicBezTo>
                      <a:pt x="43474" y="113492"/>
                      <a:pt x="42418" y="111633"/>
                      <a:pt x="42418" y="110112"/>
                    </a:cubicBezTo>
                    <a:lnTo>
                      <a:pt x="42502" y="82968"/>
                    </a:lnTo>
                    <a:cubicBezTo>
                      <a:pt x="42502" y="79482"/>
                      <a:pt x="40009" y="75194"/>
                      <a:pt x="37010" y="73462"/>
                    </a:cubicBezTo>
                    <a:cubicBezTo>
                      <a:pt x="36124" y="72950"/>
                      <a:pt x="35285" y="72707"/>
                      <a:pt x="34542" y="72707"/>
                    </a:cubicBezTo>
                    <a:cubicBezTo>
                      <a:pt x="32769" y="72707"/>
                      <a:pt x="31535" y="74086"/>
                      <a:pt x="31475" y="76483"/>
                    </a:cubicBezTo>
                    <a:cubicBezTo>
                      <a:pt x="31475" y="77560"/>
                      <a:pt x="30945" y="78182"/>
                      <a:pt x="30155" y="78182"/>
                    </a:cubicBezTo>
                    <a:cubicBezTo>
                      <a:pt x="29830" y="78182"/>
                      <a:pt x="29461" y="78077"/>
                      <a:pt x="29067" y="77856"/>
                    </a:cubicBezTo>
                    <a:cubicBezTo>
                      <a:pt x="27736" y="77074"/>
                      <a:pt x="26680" y="75236"/>
                      <a:pt x="26680" y="73694"/>
                    </a:cubicBezTo>
                    <a:lnTo>
                      <a:pt x="26765" y="46571"/>
                    </a:lnTo>
                    <a:cubicBezTo>
                      <a:pt x="26765" y="43064"/>
                      <a:pt x="24293" y="38797"/>
                      <a:pt x="21272" y="37065"/>
                    </a:cubicBezTo>
                    <a:cubicBezTo>
                      <a:pt x="20388" y="36552"/>
                      <a:pt x="19548" y="36308"/>
                      <a:pt x="18803" y="36308"/>
                    </a:cubicBezTo>
                    <a:cubicBezTo>
                      <a:pt x="17004" y="36308"/>
                      <a:pt x="15753" y="37727"/>
                      <a:pt x="15738" y="40192"/>
                    </a:cubicBezTo>
                    <a:cubicBezTo>
                      <a:pt x="15723" y="41264"/>
                      <a:pt x="15204" y="41874"/>
                      <a:pt x="14425" y="41874"/>
                    </a:cubicBezTo>
                    <a:cubicBezTo>
                      <a:pt x="14100" y="41874"/>
                      <a:pt x="13729" y="41768"/>
                      <a:pt x="13330" y="41543"/>
                    </a:cubicBezTo>
                    <a:cubicBezTo>
                      <a:pt x="11999" y="40783"/>
                      <a:pt x="10943" y="38924"/>
                      <a:pt x="10943" y="37403"/>
                    </a:cubicBezTo>
                    <a:lnTo>
                      <a:pt x="11006" y="10259"/>
                    </a:lnTo>
                    <a:cubicBezTo>
                      <a:pt x="11027" y="6773"/>
                      <a:pt x="8556" y="2506"/>
                      <a:pt x="5514" y="753"/>
                    </a:cubicBezTo>
                    <a:cubicBezTo>
                      <a:pt x="4634" y="242"/>
                      <a:pt x="3799" y="0"/>
                      <a:pt x="30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7000">
                    <a:schemeClr val="accent2"/>
                  </a:gs>
                  <a:gs pos="37000">
                    <a:schemeClr val="accent3"/>
                  </a:gs>
                  <a:gs pos="60000">
                    <a:schemeClr val="accent4"/>
                  </a:gs>
                  <a:gs pos="84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2243925" y="404475"/>
                <a:ext cx="1309700" cy="918900"/>
              </a:xfrm>
              <a:custGeom>
                <a:rect b="b" l="l" r="r" t="t"/>
                <a:pathLst>
                  <a:path extrusionOk="0" h="36756" w="52388">
                    <a:moveTo>
                      <a:pt x="0" y="27250"/>
                    </a:moveTo>
                    <a:lnTo>
                      <a:pt x="46895" y="0"/>
                    </a:lnTo>
                    <a:cubicBezTo>
                      <a:pt x="49937" y="1753"/>
                      <a:pt x="52387" y="6020"/>
                      <a:pt x="52387" y="9506"/>
                    </a:cubicBezTo>
                    <a:lnTo>
                      <a:pt x="5492" y="36756"/>
                    </a:lnTo>
                    <a:cubicBezTo>
                      <a:pt x="5513" y="33270"/>
                      <a:pt x="3063" y="29003"/>
                      <a:pt x="0" y="272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2568175" y="677075"/>
                <a:ext cx="659600" cy="394275"/>
              </a:xfrm>
              <a:custGeom>
                <a:rect b="b" l="l" r="r" t="t"/>
                <a:pathLst>
                  <a:path extrusionOk="0" h="15771" w="26384">
                    <a:moveTo>
                      <a:pt x="26270" y="1"/>
                    </a:moveTo>
                    <a:cubicBezTo>
                      <a:pt x="26247" y="1"/>
                      <a:pt x="26221" y="6"/>
                      <a:pt x="26194" y="17"/>
                    </a:cubicBezTo>
                    <a:lnTo>
                      <a:pt x="169" y="15142"/>
                    </a:lnTo>
                    <a:cubicBezTo>
                      <a:pt x="64" y="15205"/>
                      <a:pt x="0" y="15311"/>
                      <a:pt x="0" y="15438"/>
                    </a:cubicBezTo>
                    <a:lnTo>
                      <a:pt x="0" y="15649"/>
                    </a:lnTo>
                    <a:cubicBezTo>
                      <a:pt x="0" y="15727"/>
                      <a:pt x="47" y="15771"/>
                      <a:pt x="105" y="15771"/>
                    </a:cubicBezTo>
                    <a:cubicBezTo>
                      <a:pt x="125" y="15771"/>
                      <a:pt x="147" y="15765"/>
                      <a:pt x="169" y="15755"/>
                    </a:cubicBezTo>
                    <a:lnTo>
                      <a:pt x="26194" y="630"/>
                    </a:lnTo>
                    <a:cubicBezTo>
                      <a:pt x="26299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7" y="1"/>
                      <a:pt x="2627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2568700" y="78112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9"/>
                      <a:pt x="99" y="15759"/>
                    </a:cubicBezTo>
                    <a:cubicBezTo>
                      <a:pt x="121" y="15759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2569750" y="1097750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73" y="0"/>
                    </a:moveTo>
                    <a:cubicBezTo>
                      <a:pt x="26251" y="0"/>
                      <a:pt x="26224" y="8"/>
                      <a:pt x="26194" y="26"/>
                    </a:cubicBezTo>
                    <a:lnTo>
                      <a:pt x="170" y="15130"/>
                    </a:lnTo>
                    <a:cubicBezTo>
                      <a:pt x="64" y="15193"/>
                      <a:pt x="1" y="15299"/>
                      <a:pt x="1" y="15425"/>
                    </a:cubicBezTo>
                    <a:lnTo>
                      <a:pt x="1" y="15637"/>
                    </a:lnTo>
                    <a:cubicBezTo>
                      <a:pt x="1" y="15715"/>
                      <a:pt x="35" y="15758"/>
                      <a:pt x="96" y="15758"/>
                    </a:cubicBezTo>
                    <a:cubicBezTo>
                      <a:pt x="118" y="15758"/>
                      <a:pt x="142" y="15753"/>
                      <a:pt x="170" y="15742"/>
                    </a:cubicBezTo>
                    <a:lnTo>
                      <a:pt x="26194" y="617"/>
                    </a:lnTo>
                    <a:cubicBezTo>
                      <a:pt x="26300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1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2569225" y="997650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6"/>
                    </a:cubicBezTo>
                    <a:lnTo>
                      <a:pt x="169" y="15120"/>
                    </a:lnTo>
                    <a:cubicBezTo>
                      <a:pt x="64" y="15183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2568700" y="893600"/>
                <a:ext cx="659625" cy="394100"/>
              </a:xfrm>
              <a:custGeom>
                <a:rect b="b" l="l" r="r" t="t"/>
                <a:pathLst>
                  <a:path extrusionOk="0" h="15764" w="26385">
                    <a:moveTo>
                      <a:pt x="26279" y="1"/>
                    </a:moveTo>
                    <a:cubicBezTo>
                      <a:pt x="26259" y="1"/>
                      <a:pt x="26237" y="6"/>
                      <a:pt x="26215" y="17"/>
                    </a:cubicBezTo>
                    <a:lnTo>
                      <a:pt x="190" y="15142"/>
                    </a:lnTo>
                    <a:cubicBezTo>
                      <a:pt x="85" y="15205"/>
                      <a:pt x="21" y="15311"/>
                      <a:pt x="0" y="15438"/>
                    </a:cubicBezTo>
                    <a:lnTo>
                      <a:pt x="0" y="15649"/>
                    </a:lnTo>
                    <a:cubicBezTo>
                      <a:pt x="0" y="15721"/>
                      <a:pt x="39" y="15763"/>
                      <a:pt x="97" y="15763"/>
                    </a:cubicBezTo>
                    <a:cubicBezTo>
                      <a:pt x="125" y="15763"/>
                      <a:pt x="157" y="15754"/>
                      <a:pt x="190" y="15733"/>
                    </a:cubicBezTo>
                    <a:lnTo>
                      <a:pt x="26215" y="630"/>
                    </a:lnTo>
                    <a:cubicBezTo>
                      <a:pt x="26300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8" y="1"/>
                      <a:pt x="26279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2569750" y="1340150"/>
                <a:ext cx="418800" cy="255075"/>
              </a:xfrm>
              <a:custGeom>
                <a:rect b="b" l="l" r="r" t="t"/>
                <a:pathLst>
                  <a:path extrusionOk="0" h="10203" w="16752">
                    <a:moveTo>
                      <a:pt x="16662" y="0"/>
                    </a:moveTo>
                    <a:cubicBezTo>
                      <a:pt x="16639" y="0"/>
                      <a:pt x="16613" y="8"/>
                      <a:pt x="16583" y="26"/>
                    </a:cubicBezTo>
                    <a:lnTo>
                      <a:pt x="170" y="9574"/>
                    </a:lnTo>
                    <a:cubicBezTo>
                      <a:pt x="85" y="9637"/>
                      <a:pt x="22" y="9743"/>
                      <a:pt x="1" y="9870"/>
                    </a:cubicBezTo>
                    <a:lnTo>
                      <a:pt x="1" y="10081"/>
                    </a:lnTo>
                    <a:cubicBezTo>
                      <a:pt x="1" y="10159"/>
                      <a:pt x="47" y="10203"/>
                      <a:pt x="105" y="10203"/>
                    </a:cubicBezTo>
                    <a:cubicBezTo>
                      <a:pt x="126" y="10203"/>
                      <a:pt x="148" y="10197"/>
                      <a:pt x="170" y="10187"/>
                    </a:cubicBezTo>
                    <a:lnTo>
                      <a:pt x="16583" y="617"/>
                    </a:lnTo>
                    <a:cubicBezTo>
                      <a:pt x="16688" y="554"/>
                      <a:pt x="16752" y="448"/>
                      <a:pt x="16752" y="322"/>
                    </a:cubicBezTo>
                    <a:lnTo>
                      <a:pt x="16752" y="110"/>
                    </a:lnTo>
                    <a:cubicBezTo>
                      <a:pt x="16752" y="50"/>
                      <a:pt x="16719" y="0"/>
                      <a:pt x="1666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2570275" y="1582000"/>
                <a:ext cx="375500" cy="229975"/>
              </a:xfrm>
              <a:custGeom>
                <a:rect b="b" l="l" r="r" t="t"/>
                <a:pathLst>
                  <a:path extrusionOk="0" h="9199" w="15020">
                    <a:moveTo>
                      <a:pt x="14921" y="1"/>
                    </a:moveTo>
                    <a:cubicBezTo>
                      <a:pt x="14899" y="1"/>
                      <a:pt x="14875" y="9"/>
                      <a:pt x="14851" y="27"/>
                    </a:cubicBezTo>
                    <a:lnTo>
                      <a:pt x="170" y="8561"/>
                    </a:lnTo>
                    <a:cubicBezTo>
                      <a:pt x="85" y="8624"/>
                      <a:pt x="22" y="8751"/>
                      <a:pt x="1" y="8857"/>
                    </a:cubicBezTo>
                    <a:lnTo>
                      <a:pt x="1" y="9068"/>
                    </a:lnTo>
                    <a:cubicBezTo>
                      <a:pt x="1" y="9144"/>
                      <a:pt x="45" y="9199"/>
                      <a:pt x="102" y="9199"/>
                    </a:cubicBezTo>
                    <a:cubicBezTo>
                      <a:pt x="123" y="9199"/>
                      <a:pt x="146" y="9191"/>
                      <a:pt x="170" y="9173"/>
                    </a:cubicBezTo>
                    <a:lnTo>
                      <a:pt x="14851" y="618"/>
                    </a:lnTo>
                    <a:cubicBezTo>
                      <a:pt x="14956" y="555"/>
                      <a:pt x="15020" y="449"/>
                      <a:pt x="15020" y="322"/>
                    </a:cubicBezTo>
                    <a:lnTo>
                      <a:pt x="15020" y="111"/>
                    </a:lnTo>
                    <a:cubicBezTo>
                      <a:pt x="15020" y="51"/>
                      <a:pt x="14976" y="1"/>
                      <a:pt x="149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2570275" y="1313975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58" y="1"/>
                    </a:moveTo>
                    <a:cubicBezTo>
                      <a:pt x="26238" y="1"/>
                      <a:pt x="26216" y="6"/>
                      <a:pt x="26194" y="17"/>
                    </a:cubicBezTo>
                    <a:lnTo>
                      <a:pt x="170" y="15141"/>
                    </a:lnTo>
                    <a:cubicBezTo>
                      <a:pt x="64" y="15205"/>
                      <a:pt x="1" y="15310"/>
                      <a:pt x="1" y="15437"/>
                    </a:cubicBezTo>
                    <a:lnTo>
                      <a:pt x="1" y="15648"/>
                    </a:lnTo>
                    <a:cubicBezTo>
                      <a:pt x="1" y="15709"/>
                      <a:pt x="33" y="15759"/>
                      <a:pt x="90" y="15759"/>
                    </a:cubicBezTo>
                    <a:cubicBezTo>
                      <a:pt x="113" y="15759"/>
                      <a:pt x="140" y="15751"/>
                      <a:pt x="170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17" y="1"/>
                      <a:pt x="2625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2877625" y="1651200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16" y="0"/>
                    </a:moveTo>
                    <a:cubicBezTo>
                      <a:pt x="27793" y="0"/>
                      <a:pt x="27766" y="8"/>
                      <a:pt x="27736" y="26"/>
                    </a:cubicBezTo>
                    <a:lnTo>
                      <a:pt x="170" y="15911"/>
                    </a:lnTo>
                    <a:cubicBezTo>
                      <a:pt x="85" y="15975"/>
                      <a:pt x="22" y="16080"/>
                      <a:pt x="1" y="16207"/>
                    </a:cubicBezTo>
                    <a:lnTo>
                      <a:pt x="1" y="16418"/>
                    </a:lnTo>
                    <a:cubicBezTo>
                      <a:pt x="1" y="16496"/>
                      <a:pt x="47" y="16540"/>
                      <a:pt x="114" y="16540"/>
                    </a:cubicBezTo>
                    <a:cubicBezTo>
                      <a:pt x="138" y="16540"/>
                      <a:pt x="164" y="16535"/>
                      <a:pt x="191" y="16524"/>
                    </a:cubicBezTo>
                    <a:lnTo>
                      <a:pt x="27736" y="617"/>
                    </a:lnTo>
                    <a:cubicBezTo>
                      <a:pt x="27842" y="554"/>
                      <a:pt x="27905" y="448"/>
                      <a:pt x="27905" y="322"/>
                    </a:cubicBezTo>
                    <a:lnTo>
                      <a:pt x="27905" y="110"/>
                    </a:lnTo>
                    <a:cubicBezTo>
                      <a:pt x="27905" y="50"/>
                      <a:pt x="27873" y="0"/>
                      <a:pt x="278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2878150" y="1754950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01" y="0"/>
                    </a:moveTo>
                    <a:cubicBezTo>
                      <a:pt x="27780" y="0"/>
                      <a:pt x="27758" y="5"/>
                      <a:pt x="27737" y="16"/>
                    </a:cubicBezTo>
                    <a:lnTo>
                      <a:pt x="170" y="15901"/>
                    </a:lnTo>
                    <a:cubicBezTo>
                      <a:pt x="64" y="15965"/>
                      <a:pt x="1" y="16070"/>
                      <a:pt x="1" y="16197"/>
                    </a:cubicBezTo>
                    <a:lnTo>
                      <a:pt x="1" y="16408"/>
                    </a:lnTo>
                    <a:cubicBezTo>
                      <a:pt x="1" y="16485"/>
                      <a:pt x="34" y="16539"/>
                      <a:pt x="93" y="16539"/>
                    </a:cubicBezTo>
                    <a:cubicBezTo>
                      <a:pt x="115" y="16539"/>
                      <a:pt x="141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44"/>
                      <a:pt x="27906" y="439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2879225" y="2071550"/>
                <a:ext cx="697625" cy="413525"/>
              </a:xfrm>
              <a:custGeom>
                <a:rect b="b" l="l" r="r" t="t"/>
                <a:pathLst>
                  <a:path extrusionOk="0" h="16541" w="27905">
                    <a:moveTo>
                      <a:pt x="27806" y="1"/>
                    </a:moveTo>
                    <a:cubicBezTo>
                      <a:pt x="27784" y="1"/>
                      <a:pt x="27760" y="9"/>
                      <a:pt x="27736" y="27"/>
                    </a:cubicBezTo>
                    <a:lnTo>
                      <a:pt x="169" y="15912"/>
                    </a:lnTo>
                    <a:cubicBezTo>
                      <a:pt x="63" y="15975"/>
                      <a:pt x="0" y="16081"/>
                      <a:pt x="0" y="16208"/>
                    </a:cubicBezTo>
                    <a:lnTo>
                      <a:pt x="0" y="16419"/>
                    </a:lnTo>
                    <a:cubicBezTo>
                      <a:pt x="0" y="16497"/>
                      <a:pt x="35" y="16541"/>
                      <a:pt x="96" y="16541"/>
                    </a:cubicBezTo>
                    <a:cubicBezTo>
                      <a:pt x="117" y="16541"/>
                      <a:pt x="142" y="16535"/>
                      <a:pt x="169" y="16524"/>
                    </a:cubicBezTo>
                    <a:lnTo>
                      <a:pt x="27736" y="639"/>
                    </a:lnTo>
                    <a:cubicBezTo>
                      <a:pt x="27820" y="555"/>
                      <a:pt x="27884" y="449"/>
                      <a:pt x="27905" y="343"/>
                    </a:cubicBezTo>
                    <a:lnTo>
                      <a:pt x="27905" y="111"/>
                    </a:lnTo>
                    <a:cubicBezTo>
                      <a:pt x="27905" y="51"/>
                      <a:pt x="27861" y="1"/>
                      <a:pt x="27806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2878675" y="1971450"/>
                <a:ext cx="697650" cy="413525"/>
              </a:xfrm>
              <a:custGeom>
                <a:rect b="b" l="l" r="r" t="t"/>
                <a:pathLst>
                  <a:path extrusionOk="0" h="16541" w="27906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44" y="16541"/>
                      <a:pt x="100" y="16541"/>
                    </a:cubicBezTo>
                    <a:cubicBezTo>
                      <a:pt x="122" y="16541"/>
                      <a:pt x="146" y="16533"/>
                      <a:pt x="170" y="16515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2878675" y="1867425"/>
                <a:ext cx="697650" cy="413800"/>
              </a:xfrm>
              <a:custGeom>
                <a:rect b="b" l="l" r="r" t="t"/>
                <a:pathLst>
                  <a:path extrusionOk="0" h="16552" w="27906">
                    <a:moveTo>
                      <a:pt x="27801" y="0"/>
                    </a:moveTo>
                    <a:cubicBezTo>
                      <a:pt x="27780" y="0"/>
                      <a:pt x="27759" y="6"/>
                      <a:pt x="27737" y="17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36" y="16552"/>
                      <a:pt x="97" y="16552"/>
                    </a:cubicBezTo>
                    <a:cubicBezTo>
                      <a:pt x="118" y="16552"/>
                      <a:pt x="143" y="16547"/>
                      <a:pt x="170" y="16536"/>
                    </a:cubicBezTo>
                    <a:lnTo>
                      <a:pt x="27737" y="629"/>
                    </a:lnTo>
                    <a:cubicBezTo>
                      <a:pt x="27821" y="566"/>
                      <a:pt x="27885" y="460"/>
                      <a:pt x="27906" y="334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2879225" y="2313975"/>
                <a:ext cx="457350" cy="274850"/>
              </a:xfrm>
              <a:custGeom>
                <a:rect b="b" l="l" r="r" t="t"/>
                <a:pathLst>
                  <a:path extrusionOk="0" h="10994" w="18294">
                    <a:moveTo>
                      <a:pt x="18202" y="0"/>
                    </a:moveTo>
                    <a:cubicBezTo>
                      <a:pt x="18179" y="0"/>
                      <a:pt x="18154" y="8"/>
                      <a:pt x="18124" y="26"/>
                    </a:cubicBezTo>
                    <a:lnTo>
                      <a:pt x="169" y="10376"/>
                    </a:lnTo>
                    <a:cubicBezTo>
                      <a:pt x="63" y="10440"/>
                      <a:pt x="0" y="10545"/>
                      <a:pt x="0" y="10672"/>
                    </a:cubicBezTo>
                    <a:lnTo>
                      <a:pt x="0" y="10883"/>
                    </a:lnTo>
                    <a:cubicBezTo>
                      <a:pt x="0" y="10944"/>
                      <a:pt x="44" y="10994"/>
                      <a:pt x="99" y="10994"/>
                    </a:cubicBezTo>
                    <a:cubicBezTo>
                      <a:pt x="121" y="10994"/>
                      <a:pt x="145" y="10986"/>
                      <a:pt x="169" y="10968"/>
                    </a:cubicBezTo>
                    <a:lnTo>
                      <a:pt x="18124" y="638"/>
                    </a:lnTo>
                    <a:cubicBezTo>
                      <a:pt x="18230" y="575"/>
                      <a:pt x="18293" y="448"/>
                      <a:pt x="18293" y="342"/>
                    </a:cubicBezTo>
                    <a:lnTo>
                      <a:pt x="18293" y="131"/>
                    </a:lnTo>
                    <a:cubicBezTo>
                      <a:pt x="18293" y="55"/>
                      <a:pt x="18260" y="0"/>
                      <a:pt x="1820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2879750" y="2555550"/>
                <a:ext cx="414050" cy="249800"/>
              </a:xfrm>
              <a:custGeom>
                <a:rect b="b" l="l" r="r" t="t"/>
                <a:pathLst>
                  <a:path extrusionOk="0" h="9992" w="16562">
                    <a:moveTo>
                      <a:pt x="16456" y="0"/>
                    </a:moveTo>
                    <a:cubicBezTo>
                      <a:pt x="16436" y="0"/>
                      <a:pt x="16414" y="5"/>
                      <a:pt x="16392" y="16"/>
                    </a:cubicBezTo>
                    <a:lnTo>
                      <a:pt x="169" y="9353"/>
                    </a:lnTo>
                    <a:cubicBezTo>
                      <a:pt x="85" y="9416"/>
                      <a:pt x="21" y="9543"/>
                      <a:pt x="0" y="9649"/>
                    </a:cubicBezTo>
                    <a:lnTo>
                      <a:pt x="0" y="9881"/>
                    </a:lnTo>
                    <a:cubicBezTo>
                      <a:pt x="0" y="9942"/>
                      <a:pt x="44" y="9991"/>
                      <a:pt x="107" y="9991"/>
                    </a:cubicBezTo>
                    <a:cubicBezTo>
                      <a:pt x="132" y="9991"/>
                      <a:pt x="160" y="9984"/>
                      <a:pt x="190" y="9966"/>
                    </a:cubicBezTo>
                    <a:lnTo>
                      <a:pt x="16392" y="629"/>
                    </a:lnTo>
                    <a:cubicBezTo>
                      <a:pt x="16477" y="565"/>
                      <a:pt x="16540" y="460"/>
                      <a:pt x="16561" y="333"/>
                    </a:cubicBezTo>
                    <a:lnTo>
                      <a:pt x="16561" y="122"/>
                    </a:lnTo>
                    <a:cubicBezTo>
                      <a:pt x="16561" y="43"/>
                      <a:pt x="16515" y="0"/>
                      <a:pt x="1645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2879750" y="2287800"/>
                <a:ext cx="697625" cy="413800"/>
              </a:xfrm>
              <a:custGeom>
                <a:rect b="b" l="l" r="r" t="t"/>
                <a:pathLst>
                  <a:path extrusionOk="0" h="16552" w="27905">
                    <a:moveTo>
                      <a:pt x="27800" y="0"/>
                    </a:moveTo>
                    <a:cubicBezTo>
                      <a:pt x="27780" y="0"/>
                      <a:pt x="27758" y="5"/>
                      <a:pt x="27736" y="16"/>
                    </a:cubicBezTo>
                    <a:lnTo>
                      <a:pt x="169" y="15923"/>
                    </a:lnTo>
                    <a:cubicBezTo>
                      <a:pt x="64" y="15986"/>
                      <a:pt x="0" y="16092"/>
                      <a:pt x="0" y="16218"/>
                    </a:cubicBezTo>
                    <a:lnTo>
                      <a:pt x="0" y="16430"/>
                    </a:lnTo>
                    <a:cubicBezTo>
                      <a:pt x="0" y="16508"/>
                      <a:pt x="35" y="16551"/>
                      <a:pt x="96" y="16551"/>
                    </a:cubicBezTo>
                    <a:cubicBezTo>
                      <a:pt x="117" y="16551"/>
                      <a:pt x="142" y="16546"/>
                      <a:pt x="169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58" y="0"/>
                      <a:pt x="2780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3365075" y="249457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73" y="0"/>
                    </a:moveTo>
                    <a:cubicBezTo>
                      <a:pt x="26250" y="0"/>
                      <a:pt x="26224" y="8"/>
                      <a:pt x="26194" y="26"/>
                    </a:cubicBezTo>
                    <a:lnTo>
                      <a:pt x="169" y="15130"/>
                    </a:lnTo>
                    <a:cubicBezTo>
                      <a:pt x="63" y="15193"/>
                      <a:pt x="0" y="15299"/>
                      <a:pt x="0" y="15425"/>
                    </a:cubicBezTo>
                    <a:lnTo>
                      <a:pt x="0" y="15637"/>
                    </a:lnTo>
                    <a:cubicBezTo>
                      <a:pt x="0" y="15715"/>
                      <a:pt x="47" y="15758"/>
                      <a:pt x="105" y="15758"/>
                    </a:cubicBezTo>
                    <a:cubicBezTo>
                      <a:pt x="125" y="15758"/>
                      <a:pt x="147" y="15753"/>
                      <a:pt x="169" y="15742"/>
                    </a:cubicBezTo>
                    <a:lnTo>
                      <a:pt x="26194" y="617"/>
                    </a:lnTo>
                    <a:cubicBezTo>
                      <a:pt x="26299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0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3365600" y="259832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58" y="0"/>
                    </a:moveTo>
                    <a:cubicBezTo>
                      <a:pt x="26238" y="0"/>
                      <a:pt x="26216" y="5"/>
                      <a:pt x="26194" y="16"/>
                    </a:cubicBezTo>
                    <a:lnTo>
                      <a:pt x="169" y="15141"/>
                    </a:lnTo>
                    <a:cubicBezTo>
                      <a:pt x="64" y="15204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0"/>
                      <a:pt x="169" y="15732"/>
                    </a:cubicBezTo>
                    <a:lnTo>
                      <a:pt x="26194" y="629"/>
                    </a:lnTo>
                    <a:cubicBezTo>
                      <a:pt x="26300" y="565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16" y="0"/>
                      <a:pt x="26258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3365725" y="2914650"/>
                <a:ext cx="660025" cy="394425"/>
              </a:xfrm>
              <a:custGeom>
                <a:rect b="b" l="l" r="r" t="t"/>
                <a:pathLst>
                  <a:path extrusionOk="0" h="15777" w="26401">
                    <a:moveTo>
                      <a:pt x="26287" y="0"/>
                    </a:moveTo>
                    <a:cubicBezTo>
                      <a:pt x="26263" y="0"/>
                      <a:pt x="26237" y="6"/>
                      <a:pt x="26210" y="17"/>
                    </a:cubicBezTo>
                    <a:lnTo>
                      <a:pt x="185" y="15141"/>
                    </a:lnTo>
                    <a:cubicBezTo>
                      <a:pt x="101" y="15205"/>
                      <a:pt x="37" y="15310"/>
                      <a:pt x="16" y="15437"/>
                    </a:cubicBezTo>
                    <a:lnTo>
                      <a:pt x="16" y="15648"/>
                    </a:lnTo>
                    <a:cubicBezTo>
                      <a:pt x="0" y="15712"/>
                      <a:pt x="69" y="15776"/>
                      <a:pt x="131" y="15776"/>
                    </a:cubicBezTo>
                    <a:cubicBezTo>
                      <a:pt x="151" y="15776"/>
                      <a:pt x="170" y="15769"/>
                      <a:pt x="185" y="15754"/>
                    </a:cubicBezTo>
                    <a:lnTo>
                      <a:pt x="26231" y="629"/>
                    </a:lnTo>
                    <a:cubicBezTo>
                      <a:pt x="26316" y="566"/>
                      <a:pt x="26379" y="460"/>
                      <a:pt x="26400" y="333"/>
                    </a:cubicBezTo>
                    <a:lnTo>
                      <a:pt x="26400" y="122"/>
                    </a:lnTo>
                    <a:cubicBezTo>
                      <a:pt x="26400" y="44"/>
                      <a:pt x="26354" y="0"/>
                      <a:pt x="2628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3366125" y="2814600"/>
                <a:ext cx="659075" cy="394200"/>
              </a:xfrm>
              <a:custGeom>
                <a:rect b="b" l="l" r="r" t="t"/>
                <a:pathLst>
                  <a:path extrusionOk="0" h="15768" w="26363">
                    <a:moveTo>
                      <a:pt x="26262" y="1"/>
                    </a:moveTo>
                    <a:cubicBezTo>
                      <a:pt x="26241" y="1"/>
                      <a:pt x="26217" y="9"/>
                      <a:pt x="26194" y="26"/>
                    </a:cubicBezTo>
                    <a:lnTo>
                      <a:pt x="169" y="15130"/>
                    </a:lnTo>
                    <a:cubicBezTo>
                      <a:pt x="64" y="15193"/>
                      <a:pt x="0" y="15320"/>
                      <a:pt x="0" y="15425"/>
                    </a:cubicBezTo>
                    <a:lnTo>
                      <a:pt x="0" y="15637"/>
                    </a:lnTo>
                    <a:cubicBezTo>
                      <a:pt x="0" y="15713"/>
                      <a:pt x="34" y="15768"/>
                      <a:pt x="92" y="15768"/>
                    </a:cubicBezTo>
                    <a:cubicBezTo>
                      <a:pt x="114" y="15768"/>
                      <a:pt x="140" y="15760"/>
                      <a:pt x="169" y="15742"/>
                    </a:cubicBezTo>
                    <a:lnTo>
                      <a:pt x="26194" y="639"/>
                    </a:lnTo>
                    <a:cubicBezTo>
                      <a:pt x="26300" y="575"/>
                      <a:pt x="26363" y="470"/>
                      <a:pt x="26363" y="343"/>
                    </a:cubicBezTo>
                    <a:lnTo>
                      <a:pt x="26363" y="132"/>
                    </a:lnTo>
                    <a:cubicBezTo>
                      <a:pt x="26363" y="55"/>
                      <a:pt x="26319" y="1"/>
                      <a:pt x="26262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3365600" y="2710800"/>
                <a:ext cx="659075" cy="394075"/>
              </a:xfrm>
              <a:custGeom>
                <a:rect b="b" l="l" r="r" t="t"/>
                <a:pathLst>
                  <a:path extrusionOk="0" h="15763" w="26363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20"/>
                      <a:pt x="39" y="15763"/>
                      <a:pt x="91" y="15763"/>
                    </a:cubicBezTo>
                    <a:cubicBezTo>
                      <a:pt x="115" y="15763"/>
                      <a:pt x="142" y="15753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3366650" y="3157250"/>
                <a:ext cx="418800" cy="255400"/>
              </a:xfrm>
              <a:custGeom>
                <a:rect b="b" l="l" r="r" t="t"/>
                <a:pathLst>
                  <a:path extrusionOk="0" h="10216" w="16752">
                    <a:moveTo>
                      <a:pt x="16659" y="0"/>
                    </a:moveTo>
                    <a:cubicBezTo>
                      <a:pt x="16635" y="0"/>
                      <a:pt x="16609" y="10"/>
                      <a:pt x="16583" y="30"/>
                    </a:cubicBezTo>
                    <a:lnTo>
                      <a:pt x="169" y="9578"/>
                    </a:lnTo>
                    <a:cubicBezTo>
                      <a:pt x="64" y="9641"/>
                      <a:pt x="0" y="9768"/>
                      <a:pt x="0" y="9873"/>
                    </a:cubicBezTo>
                    <a:lnTo>
                      <a:pt x="0" y="10106"/>
                    </a:lnTo>
                    <a:cubicBezTo>
                      <a:pt x="0" y="10166"/>
                      <a:pt x="44" y="10216"/>
                      <a:pt x="100" y="10216"/>
                    </a:cubicBezTo>
                    <a:cubicBezTo>
                      <a:pt x="122" y="10216"/>
                      <a:pt x="146" y="10208"/>
                      <a:pt x="169" y="10190"/>
                    </a:cubicBezTo>
                    <a:lnTo>
                      <a:pt x="16583" y="642"/>
                    </a:lnTo>
                    <a:cubicBezTo>
                      <a:pt x="16688" y="579"/>
                      <a:pt x="16752" y="452"/>
                      <a:pt x="16752" y="346"/>
                    </a:cubicBezTo>
                    <a:lnTo>
                      <a:pt x="16752" y="135"/>
                    </a:lnTo>
                    <a:cubicBezTo>
                      <a:pt x="16752" y="48"/>
                      <a:pt x="16711" y="0"/>
                      <a:pt x="1665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3367175" y="3398925"/>
                <a:ext cx="375500" cy="230250"/>
              </a:xfrm>
              <a:custGeom>
                <a:rect b="b" l="l" r="r" t="t"/>
                <a:pathLst>
                  <a:path extrusionOk="0" h="9210" w="15020">
                    <a:moveTo>
                      <a:pt x="14915" y="0"/>
                    </a:moveTo>
                    <a:cubicBezTo>
                      <a:pt x="14894" y="0"/>
                      <a:pt x="14873" y="5"/>
                      <a:pt x="14851" y="16"/>
                    </a:cubicBezTo>
                    <a:lnTo>
                      <a:pt x="170" y="8571"/>
                    </a:lnTo>
                    <a:cubicBezTo>
                      <a:pt x="64" y="8635"/>
                      <a:pt x="1" y="8740"/>
                      <a:pt x="1" y="8867"/>
                    </a:cubicBezTo>
                    <a:lnTo>
                      <a:pt x="1" y="9078"/>
                    </a:lnTo>
                    <a:cubicBezTo>
                      <a:pt x="1" y="9155"/>
                      <a:pt x="45" y="9209"/>
                      <a:pt x="102" y="9209"/>
                    </a:cubicBezTo>
                    <a:cubicBezTo>
                      <a:pt x="123" y="9209"/>
                      <a:pt x="146" y="9201"/>
                      <a:pt x="170" y="9184"/>
                    </a:cubicBezTo>
                    <a:lnTo>
                      <a:pt x="14851" y="629"/>
                    </a:lnTo>
                    <a:cubicBezTo>
                      <a:pt x="14935" y="565"/>
                      <a:pt x="14999" y="460"/>
                      <a:pt x="15020" y="333"/>
                    </a:cubicBezTo>
                    <a:lnTo>
                      <a:pt x="15020" y="122"/>
                    </a:lnTo>
                    <a:cubicBezTo>
                      <a:pt x="15020" y="44"/>
                      <a:pt x="14973" y="0"/>
                      <a:pt x="1491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3366650" y="3131175"/>
                <a:ext cx="659625" cy="393975"/>
              </a:xfrm>
              <a:custGeom>
                <a:rect b="b" l="l" r="r" t="t"/>
                <a:pathLst>
                  <a:path extrusionOk="0" h="15759" w="26385">
                    <a:moveTo>
                      <a:pt x="26279" y="0"/>
                    </a:moveTo>
                    <a:cubicBezTo>
                      <a:pt x="26259" y="0"/>
                      <a:pt x="26237" y="5"/>
                      <a:pt x="26215" y="16"/>
                    </a:cubicBezTo>
                    <a:lnTo>
                      <a:pt x="169" y="15120"/>
                    </a:lnTo>
                    <a:cubicBezTo>
                      <a:pt x="85" y="15205"/>
                      <a:pt x="22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107" y="15758"/>
                    </a:cubicBezTo>
                    <a:cubicBezTo>
                      <a:pt x="132" y="15758"/>
                      <a:pt x="161" y="15751"/>
                      <a:pt x="191" y="15733"/>
                    </a:cubicBezTo>
                    <a:lnTo>
                      <a:pt x="26215" y="629"/>
                    </a:lnTo>
                    <a:cubicBezTo>
                      <a:pt x="26300" y="566"/>
                      <a:pt x="26363" y="460"/>
                      <a:pt x="26384" y="333"/>
                    </a:cubicBezTo>
                    <a:lnTo>
                      <a:pt x="26384" y="122"/>
                    </a:lnTo>
                    <a:cubicBezTo>
                      <a:pt x="26384" y="44"/>
                      <a:pt x="26338" y="0"/>
                      <a:pt x="2627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3674525" y="3468100"/>
                <a:ext cx="697650" cy="413800"/>
              </a:xfrm>
              <a:custGeom>
                <a:rect b="b" l="l" r="r" t="t"/>
                <a:pathLst>
                  <a:path extrusionOk="0" h="16552" w="27906">
                    <a:moveTo>
                      <a:pt x="27809" y="0"/>
                    </a:moveTo>
                    <a:cubicBezTo>
                      <a:pt x="27788" y="0"/>
                      <a:pt x="27764" y="6"/>
                      <a:pt x="27736" y="16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47" y="16552"/>
                      <a:pt x="106" y="16552"/>
                    </a:cubicBezTo>
                    <a:cubicBezTo>
                      <a:pt x="126" y="16552"/>
                      <a:pt x="148" y="16546"/>
                      <a:pt x="170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71" y="0"/>
                      <a:pt x="2780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3675050" y="3572125"/>
                <a:ext cx="697650" cy="413525"/>
              </a:xfrm>
              <a:custGeom>
                <a:rect b="b" l="l" r="r" t="t"/>
                <a:pathLst>
                  <a:path extrusionOk="0" h="16541" w="27906">
                    <a:moveTo>
                      <a:pt x="27801" y="1"/>
                    </a:moveTo>
                    <a:cubicBezTo>
                      <a:pt x="27780" y="1"/>
                      <a:pt x="27758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33" y="16540"/>
                      <a:pt x="91" y="16540"/>
                    </a:cubicBezTo>
                    <a:cubicBezTo>
                      <a:pt x="113" y="16540"/>
                      <a:pt x="140" y="16533"/>
                      <a:pt x="170" y="16515"/>
                    </a:cubicBezTo>
                    <a:lnTo>
                      <a:pt x="27737" y="629"/>
                    </a:lnTo>
                    <a:cubicBezTo>
                      <a:pt x="27821" y="566"/>
                      <a:pt x="27884" y="460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59" y="1"/>
                      <a:pt x="2780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3675575" y="3888450"/>
                <a:ext cx="697650" cy="413825"/>
              </a:xfrm>
              <a:custGeom>
                <a:rect b="b" l="l" r="r" t="t"/>
                <a:pathLst>
                  <a:path extrusionOk="0" h="16553" w="27906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4"/>
                    </a:lnTo>
                    <a:cubicBezTo>
                      <a:pt x="85" y="15987"/>
                      <a:pt x="22" y="16093"/>
                      <a:pt x="1" y="16219"/>
                    </a:cubicBezTo>
                    <a:lnTo>
                      <a:pt x="1" y="16431"/>
                    </a:lnTo>
                    <a:cubicBezTo>
                      <a:pt x="1" y="16509"/>
                      <a:pt x="47" y="16552"/>
                      <a:pt x="115" y="16552"/>
                    </a:cubicBezTo>
                    <a:cubicBezTo>
                      <a:pt x="138" y="16552"/>
                      <a:pt x="164" y="16547"/>
                      <a:pt x="191" y="16536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3675575" y="3788425"/>
                <a:ext cx="697650" cy="413750"/>
              </a:xfrm>
              <a:custGeom>
                <a:rect b="b" l="l" r="r" t="t"/>
                <a:pathLst>
                  <a:path extrusionOk="0" h="16550" w="27906">
                    <a:moveTo>
                      <a:pt x="27805" y="0"/>
                    </a:moveTo>
                    <a:cubicBezTo>
                      <a:pt x="27783" y="0"/>
                      <a:pt x="27760" y="8"/>
                      <a:pt x="27737" y="26"/>
                    </a:cubicBezTo>
                    <a:lnTo>
                      <a:pt x="191" y="15911"/>
                    </a:lnTo>
                    <a:cubicBezTo>
                      <a:pt x="85" y="15974"/>
                      <a:pt x="22" y="16101"/>
                      <a:pt x="1" y="16207"/>
                    </a:cubicBezTo>
                    <a:lnTo>
                      <a:pt x="1" y="16439"/>
                    </a:lnTo>
                    <a:cubicBezTo>
                      <a:pt x="1" y="16500"/>
                      <a:pt x="44" y="16549"/>
                      <a:pt x="108" y="16549"/>
                    </a:cubicBezTo>
                    <a:cubicBezTo>
                      <a:pt x="133" y="16549"/>
                      <a:pt x="161" y="16542"/>
                      <a:pt x="191" y="16524"/>
                    </a:cubicBezTo>
                    <a:lnTo>
                      <a:pt x="27737" y="638"/>
                    </a:lnTo>
                    <a:cubicBezTo>
                      <a:pt x="27842" y="575"/>
                      <a:pt x="27906" y="448"/>
                      <a:pt x="27906" y="343"/>
                    </a:cubicBezTo>
                    <a:lnTo>
                      <a:pt x="27906" y="131"/>
                    </a:lnTo>
                    <a:cubicBezTo>
                      <a:pt x="27906" y="55"/>
                      <a:pt x="27861" y="0"/>
                      <a:pt x="2780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3675050" y="3684625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10" y="0"/>
                    </a:moveTo>
                    <a:cubicBezTo>
                      <a:pt x="27788" y="0"/>
                      <a:pt x="27764" y="5"/>
                      <a:pt x="27737" y="16"/>
                    </a:cubicBezTo>
                    <a:lnTo>
                      <a:pt x="170" y="15902"/>
                    </a:lnTo>
                    <a:cubicBezTo>
                      <a:pt x="64" y="15986"/>
                      <a:pt x="1" y="16092"/>
                      <a:pt x="1" y="16218"/>
                    </a:cubicBezTo>
                    <a:lnTo>
                      <a:pt x="1" y="16430"/>
                    </a:lnTo>
                    <a:cubicBezTo>
                      <a:pt x="1" y="16490"/>
                      <a:pt x="44" y="16540"/>
                      <a:pt x="100" y="16540"/>
                    </a:cubicBezTo>
                    <a:cubicBezTo>
                      <a:pt x="122" y="16540"/>
                      <a:pt x="146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66"/>
                      <a:pt x="27906" y="460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71" y="0"/>
                      <a:pt x="2781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3675575" y="4131150"/>
                <a:ext cx="457900" cy="274875"/>
              </a:xfrm>
              <a:custGeom>
                <a:rect b="b" l="l" r="r" t="t"/>
                <a:pathLst>
                  <a:path extrusionOk="0" h="10995" w="18316">
                    <a:moveTo>
                      <a:pt x="18216" y="0"/>
                    </a:moveTo>
                    <a:cubicBezTo>
                      <a:pt x="18194" y="0"/>
                      <a:pt x="18170" y="8"/>
                      <a:pt x="18146" y="26"/>
                    </a:cubicBezTo>
                    <a:lnTo>
                      <a:pt x="191" y="10377"/>
                    </a:lnTo>
                    <a:cubicBezTo>
                      <a:pt x="85" y="10440"/>
                      <a:pt x="22" y="10546"/>
                      <a:pt x="1" y="10652"/>
                    </a:cubicBezTo>
                    <a:lnTo>
                      <a:pt x="1" y="10884"/>
                    </a:lnTo>
                    <a:cubicBezTo>
                      <a:pt x="1" y="10944"/>
                      <a:pt x="44" y="10994"/>
                      <a:pt x="108" y="10994"/>
                    </a:cubicBezTo>
                    <a:cubicBezTo>
                      <a:pt x="133" y="10994"/>
                      <a:pt x="161" y="10986"/>
                      <a:pt x="191" y="10968"/>
                    </a:cubicBezTo>
                    <a:lnTo>
                      <a:pt x="18146" y="639"/>
                    </a:lnTo>
                    <a:cubicBezTo>
                      <a:pt x="18231" y="554"/>
                      <a:pt x="18294" y="449"/>
                      <a:pt x="18315" y="343"/>
                    </a:cubicBezTo>
                    <a:lnTo>
                      <a:pt x="18315" y="111"/>
                    </a:lnTo>
                    <a:cubicBezTo>
                      <a:pt x="18315" y="50"/>
                      <a:pt x="18272" y="0"/>
                      <a:pt x="182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3676650" y="4372725"/>
                <a:ext cx="414050" cy="249800"/>
              </a:xfrm>
              <a:custGeom>
                <a:rect b="b" l="l" r="r" t="t"/>
                <a:pathLst>
                  <a:path extrusionOk="0" h="9992" w="16562">
                    <a:moveTo>
                      <a:pt x="16448" y="1"/>
                    </a:moveTo>
                    <a:cubicBezTo>
                      <a:pt x="16424" y="1"/>
                      <a:pt x="16399" y="6"/>
                      <a:pt x="16371" y="17"/>
                    </a:cubicBezTo>
                    <a:lnTo>
                      <a:pt x="169" y="9354"/>
                    </a:lnTo>
                    <a:cubicBezTo>
                      <a:pt x="64" y="9417"/>
                      <a:pt x="0" y="9544"/>
                      <a:pt x="0" y="9649"/>
                    </a:cubicBezTo>
                    <a:lnTo>
                      <a:pt x="0" y="9861"/>
                    </a:lnTo>
                    <a:cubicBezTo>
                      <a:pt x="0" y="9937"/>
                      <a:pt x="45" y="9992"/>
                      <a:pt x="101" y="9992"/>
                    </a:cubicBezTo>
                    <a:cubicBezTo>
                      <a:pt x="123" y="9992"/>
                      <a:pt x="146" y="9984"/>
                      <a:pt x="169" y="9966"/>
                    </a:cubicBezTo>
                    <a:lnTo>
                      <a:pt x="16392" y="629"/>
                    </a:lnTo>
                    <a:cubicBezTo>
                      <a:pt x="16477" y="566"/>
                      <a:pt x="16540" y="460"/>
                      <a:pt x="16561" y="334"/>
                    </a:cubicBezTo>
                    <a:lnTo>
                      <a:pt x="16561" y="122"/>
                    </a:lnTo>
                    <a:cubicBezTo>
                      <a:pt x="16561" y="44"/>
                      <a:pt x="16515" y="1"/>
                      <a:pt x="1644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3676125" y="4104975"/>
                <a:ext cx="698150" cy="413525"/>
              </a:xfrm>
              <a:custGeom>
                <a:rect b="b" l="l" r="r" t="t"/>
                <a:pathLst>
                  <a:path extrusionOk="0" h="16541" w="27926">
                    <a:moveTo>
                      <a:pt x="27821" y="1"/>
                    </a:moveTo>
                    <a:cubicBezTo>
                      <a:pt x="27801" y="1"/>
                      <a:pt x="27779" y="6"/>
                      <a:pt x="27757" y="17"/>
                    </a:cubicBezTo>
                    <a:lnTo>
                      <a:pt x="169" y="15923"/>
                    </a:lnTo>
                    <a:cubicBezTo>
                      <a:pt x="85" y="15987"/>
                      <a:pt x="21" y="16092"/>
                      <a:pt x="0" y="16219"/>
                    </a:cubicBezTo>
                    <a:lnTo>
                      <a:pt x="0" y="16430"/>
                    </a:lnTo>
                    <a:cubicBezTo>
                      <a:pt x="15" y="16491"/>
                      <a:pt x="52" y="16541"/>
                      <a:pt x="111" y="16541"/>
                    </a:cubicBezTo>
                    <a:cubicBezTo>
                      <a:pt x="134" y="16541"/>
                      <a:pt x="160" y="16533"/>
                      <a:pt x="190" y="16515"/>
                    </a:cubicBezTo>
                    <a:lnTo>
                      <a:pt x="27757" y="630"/>
                    </a:lnTo>
                    <a:cubicBezTo>
                      <a:pt x="27841" y="545"/>
                      <a:pt x="27905" y="439"/>
                      <a:pt x="27926" y="334"/>
                    </a:cubicBezTo>
                    <a:lnTo>
                      <a:pt x="27926" y="123"/>
                    </a:lnTo>
                    <a:cubicBezTo>
                      <a:pt x="27926" y="44"/>
                      <a:pt x="27879" y="1"/>
                      <a:pt x="278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2932025" y="710225"/>
                <a:ext cx="40700" cy="736725"/>
              </a:xfrm>
              <a:custGeom>
                <a:rect b="b" l="l" r="r" t="t"/>
                <a:pathLst>
                  <a:path extrusionOk="0" h="29469" w="1628">
                    <a:moveTo>
                      <a:pt x="1627" y="29469"/>
                    </a:moveTo>
                    <a:lnTo>
                      <a:pt x="85" y="28560"/>
                    </a:lnTo>
                    <a:lnTo>
                      <a:pt x="1" y="1"/>
                    </a:lnTo>
                    <a:lnTo>
                      <a:pt x="1543" y="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2932025" y="2381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3" y="19772"/>
                    </a:moveTo>
                    <a:lnTo>
                      <a:pt x="1" y="18885"/>
                    </a:lnTo>
                    <a:lnTo>
                      <a:pt x="32616" y="0"/>
                    </a:lnTo>
                    <a:lnTo>
                      <a:pt x="34158" y="9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2970575" y="260825"/>
                <a:ext cx="817525" cy="1186125"/>
              </a:xfrm>
              <a:custGeom>
                <a:rect b="b" l="l" r="r" t="t"/>
                <a:pathLst>
                  <a:path extrusionOk="0" h="47445" w="32701">
                    <a:moveTo>
                      <a:pt x="32616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1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3563100" y="434050"/>
                <a:ext cx="125725" cy="551875"/>
              </a:xfrm>
              <a:custGeom>
                <a:rect b="b" l="l" r="r" t="t"/>
                <a:pathLst>
                  <a:path extrusionOk="0" h="22075" w="5029">
                    <a:moveTo>
                      <a:pt x="4965" y="0"/>
                    </a:moveTo>
                    <a:lnTo>
                      <a:pt x="3106" y="1077"/>
                    </a:lnTo>
                    <a:cubicBezTo>
                      <a:pt x="2831" y="1965"/>
                      <a:pt x="2409" y="2788"/>
                      <a:pt x="1859" y="3528"/>
                    </a:cubicBezTo>
                    <a:cubicBezTo>
                      <a:pt x="1353" y="4267"/>
                      <a:pt x="719" y="4901"/>
                      <a:pt x="1" y="5450"/>
                    </a:cubicBezTo>
                    <a:lnTo>
                      <a:pt x="1" y="7605"/>
                    </a:lnTo>
                    <a:lnTo>
                      <a:pt x="2303" y="6274"/>
                    </a:lnTo>
                    <a:lnTo>
                      <a:pt x="2345" y="22075"/>
                    </a:lnTo>
                    <a:lnTo>
                      <a:pt x="5028" y="20533"/>
                    </a:lnTo>
                    <a:lnTo>
                      <a:pt x="4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3232525" y="1819250"/>
                <a:ext cx="40675" cy="736725"/>
              </a:xfrm>
              <a:custGeom>
                <a:rect b="b" l="l" r="r" t="t"/>
                <a:pathLst>
                  <a:path extrusionOk="0" h="29469" w="1627">
                    <a:moveTo>
                      <a:pt x="1627" y="29468"/>
                    </a:moveTo>
                    <a:lnTo>
                      <a:pt x="85" y="28581"/>
                    </a:lnTo>
                    <a:lnTo>
                      <a:pt x="0" y="0"/>
                    </a:lnTo>
                    <a:lnTo>
                      <a:pt x="1542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3232525" y="13471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3271075" y="1369825"/>
                <a:ext cx="817500" cy="1186150"/>
              </a:xfrm>
              <a:custGeom>
                <a:rect b="b" l="l" r="r" t="t"/>
                <a:pathLst>
                  <a:path extrusionOk="0" h="47446" w="32700">
                    <a:moveTo>
                      <a:pt x="32615" y="1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3795475" y="1561725"/>
                <a:ext cx="218650" cy="592350"/>
              </a:xfrm>
              <a:custGeom>
                <a:rect b="b" l="l" r="r" t="t"/>
                <a:pathLst>
                  <a:path extrusionOk="0" h="23694" w="8746">
                    <a:moveTo>
                      <a:pt x="6273" y="0"/>
                    </a:moveTo>
                    <a:cubicBezTo>
                      <a:pt x="5723" y="0"/>
                      <a:pt x="5116" y="187"/>
                      <a:pt x="4457" y="563"/>
                    </a:cubicBezTo>
                    <a:cubicBezTo>
                      <a:pt x="3169" y="1324"/>
                      <a:pt x="2112" y="2422"/>
                      <a:pt x="1394" y="3732"/>
                    </a:cubicBezTo>
                    <a:cubicBezTo>
                      <a:pt x="465" y="5316"/>
                      <a:pt x="0" y="7133"/>
                      <a:pt x="21" y="8970"/>
                    </a:cubicBezTo>
                    <a:lnTo>
                      <a:pt x="21" y="9499"/>
                    </a:lnTo>
                    <a:lnTo>
                      <a:pt x="2662" y="7978"/>
                    </a:lnTo>
                    <a:lnTo>
                      <a:pt x="2662" y="7196"/>
                    </a:lnTo>
                    <a:cubicBezTo>
                      <a:pt x="2662" y="6752"/>
                      <a:pt x="2725" y="6330"/>
                      <a:pt x="2831" y="5929"/>
                    </a:cubicBezTo>
                    <a:cubicBezTo>
                      <a:pt x="3126" y="4746"/>
                      <a:pt x="3655" y="3943"/>
                      <a:pt x="4415" y="3499"/>
                    </a:cubicBezTo>
                    <a:cubicBezTo>
                      <a:pt x="4678" y="3335"/>
                      <a:pt x="4929" y="3256"/>
                      <a:pt x="5151" y="3256"/>
                    </a:cubicBezTo>
                    <a:cubicBezTo>
                      <a:pt x="5358" y="3256"/>
                      <a:pt x="5540" y="3325"/>
                      <a:pt x="5682" y="3457"/>
                    </a:cubicBezTo>
                    <a:cubicBezTo>
                      <a:pt x="5999" y="3711"/>
                      <a:pt x="6147" y="4154"/>
                      <a:pt x="6147" y="4767"/>
                    </a:cubicBezTo>
                    <a:cubicBezTo>
                      <a:pt x="6126" y="5717"/>
                      <a:pt x="5957" y="6647"/>
                      <a:pt x="5661" y="7534"/>
                    </a:cubicBezTo>
                    <a:cubicBezTo>
                      <a:pt x="5133" y="9139"/>
                      <a:pt x="4521" y="10703"/>
                      <a:pt x="3802" y="12224"/>
                    </a:cubicBezTo>
                    <a:cubicBezTo>
                      <a:pt x="2936" y="14146"/>
                      <a:pt x="2303" y="15540"/>
                      <a:pt x="1901" y="16427"/>
                    </a:cubicBezTo>
                    <a:lnTo>
                      <a:pt x="1204" y="17990"/>
                    </a:lnTo>
                    <a:cubicBezTo>
                      <a:pt x="972" y="18497"/>
                      <a:pt x="761" y="18962"/>
                      <a:pt x="592" y="19385"/>
                    </a:cubicBezTo>
                    <a:cubicBezTo>
                      <a:pt x="359" y="19870"/>
                      <a:pt x="169" y="20356"/>
                      <a:pt x="0" y="20863"/>
                    </a:cubicBezTo>
                    <a:lnTo>
                      <a:pt x="0" y="23694"/>
                    </a:lnTo>
                    <a:lnTo>
                      <a:pt x="8555" y="18751"/>
                    </a:lnTo>
                    <a:lnTo>
                      <a:pt x="8555" y="15730"/>
                    </a:lnTo>
                    <a:lnTo>
                      <a:pt x="3274" y="18772"/>
                    </a:lnTo>
                    <a:cubicBezTo>
                      <a:pt x="3295" y="18645"/>
                      <a:pt x="3338" y="18540"/>
                      <a:pt x="3401" y="18413"/>
                    </a:cubicBezTo>
                    <a:cubicBezTo>
                      <a:pt x="3549" y="18011"/>
                      <a:pt x="3781" y="17441"/>
                      <a:pt x="4098" y="16723"/>
                    </a:cubicBezTo>
                    <a:lnTo>
                      <a:pt x="4584" y="15603"/>
                    </a:lnTo>
                    <a:cubicBezTo>
                      <a:pt x="5175" y="14251"/>
                      <a:pt x="5598" y="13259"/>
                      <a:pt x="5894" y="12604"/>
                    </a:cubicBezTo>
                    <a:cubicBezTo>
                      <a:pt x="6971" y="10217"/>
                      <a:pt x="7647" y="8590"/>
                      <a:pt x="7943" y="7682"/>
                    </a:cubicBezTo>
                    <a:cubicBezTo>
                      <a:pt x="8450" y="6245"/>
                      <a:pt x="8724" y="4725"/>
                      <a:pt x="8745" y="3182"/>
                    </a:cubicBezTo>
                    <a:cubicBezTo>
                      <a:pt x="8724" y="1831"/>
                      <a:pt x="8323" y="880"/>
                      <a:pt x="7478" y="352"/>
                    </a:cubicBezTo>
                    <a:cubicBezTo>
                      <a:pt x="7113" y="118"/>
                      <a:pt x="6711" y="0"/>
                      <a:pt x="6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3625950" y="2691125"/>
                <a:ext cx="40675" cy="737275"/>
              </a:xfrm>
              <a:custGeom>
                <a:rect b="b" l="l" r="r" t="t"/>
                <a:pathLst>
                  <a:path extrusionOk="0" h="29491" w="1627">
                    <a:moveTo>
                      <a:pt x="1627" y="29490"/>
                    </a:moveTo>
                    <a:lnTo>
                      <a:pt x="85" y="28582"/>
                    </a:lnTo>
                    <a:lnTo>
                      <a:pt x="0" y="1"/>
                    </a:lnTo>
                    <a:lnTo>
                      <a:pt x="1542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3625950" y="2219550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64"/>
                    </a:lnTo>
                    <a:lnTo>
                      <a:pt x="32616" y="0"/>
                    </a:lnTo>
                    <a:lnTo>
                      <a:pt x="34158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3664500" y="2241725"/>
                <a:ext cx="817525" cy="1186675"/>
              </a:xfrm>
              <a:custGeom>
                <a:rect b="b" l="l" r="r" t="t"/>
                <a:pathLst>
                  <a:path extrusionOk="0" h="47467" w="32701">
                    <a:moveTo>
                      <a:pt x="32616" y="0"/>
                    </a:moveTo>
                    <a:lnTo>
                      <a:pt x="32700" y="28581"/>
                    </a:lnTo>
                    <a:lnTo>
                      <a:pt x="85" y="47466"/>
                    </a:lnTo>
                    <a:lnTo>
                      <a:pt x="0" y="188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4177800" y="2431400"/>
                <a:ext cx="219200" cy="559325"/>
              </a:xfrm>
              <a:custGeom>
                <a:rect b="b" l="l" r="r" t="t"/>
                <a:pathLst>
                  <a:path extrusionOk="0" h="22373" w="8768">
                    <a:moveTo>
                      <a:pt x="6358" y="1"/>
                    </a:moveTo>
                    <a:cubicBezTo>
                      <a:pt x="5803" y="1"/>
                      <a:pt x="5168" y="209"/>
                      <a:pt x="4458" y="631"/>
                    </a:cubicBezTo>
                    <a:cubicBezTo>
                      <a:pt x="3106" y="1412"/>
                      <a:pt x="2029" y="2574"/>
                      <a:pt x="1353" y="3989"/>
                    </a:cubicBezTo>
                    <a:cubicBezTo>
                      <a:pt x="719" y="5278"/>
                      <a:pt x="381" y="6693"/>
                      <a:pt x="402" y="8130"/>
                    </a:cubicBezTo>
                    <a:lnTo>
                      <a:pt x="402" y="8594"/>
                    </a:lnTo>
                    <a:lnTo>
                      <a:pt x="3043" y="7073"/>
                    </a:lnTo>
                    <a:lnTo>
                      <a:pt x="3043" y="6545"/>
                    </a:lnTo>
                    <a:cubicBezTo>
                      <a:pt x="3043" y="5975"/>
                      <a:pt x="3127" y="5426"/>
                      <a:pt x="3338" y="4898"/>
                    </a:cubicBezTo>
                    <a:cubicBezTo>
                      <a:pt x="3571" y="4285"/>
                      <a:pt x="4014" y="3757"/>
                      <a:pt x="4585" y="3419"/>
                    </a:cubicBezTo>
                    <a:cubicBezTo>
                      <a:pt x="4899" y="3246"/>
                      <a:pt x="5165" y="3158"/>
                      <a:pt x="5382" y="3158"/>
                    </a:cubicBezTo>
                    <a:cubicBezTo>
                      <a:pt x="5881" y="3158"/>
                      <a:pt x="6127" y="3618"/>
                      <a:pt x="6127" y="4560"/>
                    </a:cubicBezTo>
                    <a:lnTo>
                      <a:pt x="6127" y="5024"/>
                    </a:lnTo>
                    <a:cubicBezTo>
                      <a:pt x="6148" y="6038"/>
                      <a:pt x="5916" y="7031"/>
                      <a:pt x="5451" y="7940"/>
                    </a:cubicBezTo>
                    <a:cubicBezTo>
                      <a:pt x="4923" y="8911"/>
                      <a:pt x="4141" y="9714"/>
                      <a:pt x="3169" y="10263"/>
                    </a:cubicBezTo>
                    <a:lnTo>
                      <a:pt x="3169" y="12904"/>
                    </a:lnTo>
                    <a:cubicBezTo>
                      <a:pt x="3832" y="12518"/>
                      <a:pt x="4380" y="12325"/>
                      <a:pt x="4813" y="12325"/>
                    </a:cubicBezTo>
                    <a:cubicBezTo>
                      <a:pt x="5634" y="12325"/>
                      <a:pt x="6042" y="13020"/>
                      <a:pt x="6042" y="14404"/>
                    </a:cubicBezTo>
                    <a:lnTo>
                      <a:pt x="6042" y="15608"/>
                    </a:lnTo>
                    <a:cubicBezTo>
                      <a:pt x="6042" y="16917"/>
                      <a:pt x="5430" y="17931"/>
                      <a:pt x="4204" y="18649"/>
                    </a:cubicBezTo>
                    <a:cubicBezTo>
                      <a:pt x="3930" y="18806"/>
                      <a:pt x="3688" y="18882"/>
                      <a:pt x="3473" y="18882"/>
                    </a:cubicBezTo>
                    <a:cubicBezTo>
                      <a:pt x="3340" y="18882"/>
                      <a:pt x="3219" y="18854"/>
                      <a:pt x="3106" y="18797"/>
                    </a:cubicBezTo>
                    <a:cubicBezTo>
                      <a:pt x="2831" y="18628"/>
                      <a:pt x="2662" y="18290"/>
                      <a:pt x="2620" y="17804"/>
                    </a:cubicBezTo>
                    <a:lnTo>
                      <a:pt x="2578" y="17107"/>
                    </a:lnTo>
                    <a:lnTo>
                      <a:pt x="1" y="18818"/>
                    </a:lnTo>
                    <a:lnTo>
                      <a:pt x="1" y="19325"/>
                    </a:lnTo>
                    <a:cubicBezTo>
                      <a:pt x="1" y="20677"/>
                      <a:pt x="423" y="21586"/>
                      <a:pt x="1247" y="22072"/>
                    </a:cubicBezTo>
                    <a:cubicBezTo>
                      <a:pt x="1597" y="22273"/>
                      <a:pt x="1972" y="22372"/>
                      <a:pt x="2376" y="22372"/>
                    </a:cubicBezTo>
                    <a:cubicBezTo>
                      <a:pt x="2950" y="22372"/>
                      <a:pt x="3583" y="22172"/>
                      <a:pt x="4289" y="21776"/>
                    </a:cubicBezTo>
                    <a:cubicBezTo>
                      <a:pt x="5578" y="20973"/>
                      <a:pt x="6655" y="19875"/>
                      <a:pt x="7394" y="18565"/>
                    </a:cubicBezTo>
                    <a:cubicBezTo>
                      <a:pt x="8260" y="17213"/>
                      <a:pt x="8725" y="15650"/>
                      <a:pt x="8746" y="14044"/>
                    </a:cubicBezTo>
                    <a:lnTo>
                      <a:pt x="8746" y="12418"/>
                    </a:lnTo>
                    <a:cubicBezTo>
                      <a:pt x="8767" y="11826"/>
                      <a:pt x="8640" y="11214"/>
                      <a:pt x="8387" y="10686"/>
                    </a:cubicBezTo>
                    <a:cubicBezTo>
                      <a:pt x="7965" y="9883"/>
                      <a:pt x="7331" y="9460"/>
                      <a:pt x="6549" y="9397"/>
                    </a:cubicBezTo>
                    <a:cubicBezTo>
                      <a:pt x="6908" y="8911"/>
                      <a:pt x="7246" y="8383"/>
                      <a:pt x="7542" y="7813"/>
                    </a:cubicBezTo>
                    <a:cubicBezTo>
                      <a:pt x="8155" y="6630"/>
                      <a:pt x="8493" y="5299"/>
                      <a:pt x="8514" y="3947"/>
                    </a:cubicBezTo>
                    <a:lnTo>
                      <a:pt x="8514" y="3081"/>
                    </a:lnTo>
                    <a:cubicBezTo>
                      <a:pt x="8514" y="1750"/>
                      <a:pt x="8176" y="842"/>
                      <a:pt x="7479" y="356"/>
                    </a:cubicBezTo>
                    <a:cubicBezTo>
                      <a:pt x="7151" y="120"/>
                      <a:pt x="6777" y="1"/>
                      <a:pt x="6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4076950" y="3666525"/>
                <a:ext cx="40675" cy="736725"/>
              </a:xfrm>
              <a:custGeom>
                <a:rect b="b" l="l" r="r" t="t"/>
                <a:pathLst>
                  <a:path extrusionOk="0" h="29469" w="1627">
                    <a:moveTo>
                      <a:pt x="1627" y="29469"/>
                    </a:moveTo>
                    <a:lnTo>
                      <a:pt x="85" y="28561"/>
                    </a:lnTo>
                    <a:lnTo>
                      <a:pt x="0" y="1"/>
                    </a:lnTo>
                    <a:lnTo>
                      <a:pt x="1542" y="88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4076950" y="31944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4115500" y="3217125"/>
                <a:ext cx="817500" cy="1186125"/>
              </a:xfrm>
              <a:custGeom>
                <a:rect b="b" l="l" r="r" t="t"/>
                <a:pathLst>
                  <a:path extrusionOk="0" h="47445" w="32700">
                    <a:moveTo>
                      <a:pt x="32615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4618775" y="3390350"/>
                <a:ext cx="229225" cy="552400"/>
              </a:xfrm>
              <a:custGeom>
                <a:rect b="b" l="l" r="r" t="t"/>
                <a:pathLst>
                  <a:path extrusionOk="0" h="22096" w="9169">
                    <a:moveTo>
                      <a:pt x="4732" y="8154"/>
                    </a:moveTo>
                    <a:lnTo>
                      <a:pt x="4753" y="14555"/>
                    </a:lnTo>
                    <a:lnTo>
                      <a:pt x="2535" y="15843"/>
                    </a:lnTo>
                    <a:lnTo>
                      <a:pt x="4732" y="8154"/>
                    </a:lnTo>
                    <a:close/>
                    <a:moveTo>
                      <a:pt x="7415" y="0"/>
                    </a:moveTo>
                    <a:lnTo>
                      <a:pt x="4732" y="1563"/>
                    </a:lnTo>
                    <a:lnTo>
                      <a:pt x="0" y="17301"/>
                    </a:lnTo>
                    <a:lnTo>
                      <a:pt x="0" y="20406"/>
                    </a:lnTo>
                    <a:lnTo>
                      <a:pt x="4753" y="17660"/>
                    </a:lnTo>
                    <a:lnTo>
                      <a:pt x="4774" y="22096"/>
                    </a:lnTo>
                    <a:lnTo>
                      <a:pt x="7457" y="20533"/>
                    </a:lnTo>
                    <a:lnTo>
                      <a:pt x="7457" y="16118"/>
                    </a:lnTo>
                    <a:lnTo>
                      <a:pt x="9168" y="15125"/>
                    </a:lnTo>
                    <a:lnTo>
                      <a:pt x="9168" y="11999"/>
                    </a:lnTo>
                    <a:lnTo>
                      <a:pt x="7457" y="12991"/>
                    </a:lnTo>
                    <a:lnTo>
                      <a:pt x="74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6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431" name="Google Shape;1431;p36"/>
          <p:cNvGrpSpPr/>
          <p:nvPr/>
        </p:nvGrpSpPr>
        <p:grpSpPr>
          <a:xfrm>
            <a:off x="1846779" y="1372598"/>
            <a:ext cx="895976" cy="3296977"/>
            <a:chOff x="2322058" y="1372598"/>
            <a:chExt cx="895976" cy="3296977"/>
          </a:xfrm>
        </p:grpSpPr>
        <p:cxnSp>
          <p:nvCxnSpPr>
            <p:cNvPr id="1432" name="Google Shape;1432;p36"/>
            <p:cNvCxnSpPr/>
            <p:nvPr/>
          </p:nvCxnSpPr>
          <p:spPr>
            <a:xfrm>
              <a:off x="2440000" y="1422075"/>
              <a:ext cx="0" cy="3247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3" name="Google Shape;1433;p36"/>
            <p:cNvGrpSpPr/>
            <p:nvPr/>
          </p:nvGrpSpPr>
          <p:grpSpPr>
            <a:xfrm>
              <a:off x="2379208" y="1372598"/>
              <a:ext cx="838807" cy="552521"/>
              <a:chOff x="3158271" y="1456546"/>
              <a:chExt cx="600048" cy="397068"/>
            </a:xfrm>
          </p:grpSpPr>
          <p:sp>
            <p:nvSpPr>
              <p:cNvPr id="1434" name="Google Shape;1434;p36"/>
              <p:cNvSpPr/>
              <p:nvPr/>
            </p:nvSpPr>
            <p:spPr>
              <a:xfrm>
                <a:off x="3219649" y="1456546"/>
                <a:ext cx="538671" cy="397068"/>
              </a:xfrm>
              <a:custGeom>
                <a:rect b="b" l="l" r="r" t="t"/>
                <a:pathLst>
                  <a:path extrusionOk="0" h="24965" w="33868">
                    <a:moveTo>
                      <a:pt x="20556" y="0"/>
                    </a:moveTo>
                    <a:cubicBezTo>
                      <a:pt x="19792" y="0"/>
                      <a:pt x="19022" y="70"/>
                      <a:pt x="18254" y="212"/>
                    </a:cubicBezTo>
                    <a:cubicBezTo>
                      <a:pt x="13618" y="1099"/>
                      <a:pt x="9848" y="4537"/>
                      <a:pt x="8584" y="9106"/>
                    </a:cubicBezTo>
                    <a:lnTo>
                      <a:pt x="0" y="12477"/>
                    </a:lnTo>
                    <a:lnTo>
                      <a:pt x="8584" y="15849"/>
                    </a:lnTo>
                    <a:cubicBezTo>
                      <a:pt x="10114" y="21238"/>
                      <a:pt x="15016" y="24942"/>
                      <a:pt x="20605" y="24964"/>
                    </a:cubicBezTo>
                    <a:cubicBezTo>
                      <a:pt x="25329" y="24942"/>
                      <a:pt x="29654" y="22259"/>
                      <a:pt x="31761" y="18022"/>
                    </a:cubicBezTo>
                    <a:cubicBezTo>
                      <a:pt x="33868" y="13786"/>
                      <a:pt x="33380" y="8707"/>
                      <a:pt x="30519" y="4936"/>
                    </a:cubicBezTo>
                    <a:cubicBezTo>
                      <a:pt x="28129" y="1788"/>
                      <a:pt x="24425" y="0"/>
                      <a:pt x="205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3476801" y="1675097"/>
                <a:ext cx="30013" cy="65274"/>
              </a:xfrm>
              <a:custGeom>
                <a:rect b="b" l="l" r="r" t="t"/>
                <a:pathLst>
                  <a:path extrusionOk="0" h="4104" w="1887">
                    <a:moveTo>
                      <a:pt x="1" y="1"/>
                    </a:moveTo>
                    <a:lnTo>
                      <a:pt x="1" y="4104"/>
                    </a:lnTo>
                    <a:lnTo>
                      <a:pt x="1886" y="4104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3534663" y="1640536"/>
                <a:ext cx="29997" cy="99836"/>
              </a:xfrm>
              <a:custGeom>
                <a:rect b="b" l="l" r="r" t="t"/>
                <a:pathLst>
                  <a:path extrusionOk="0" h="6277" w="1886">
                    <a:moveTo>
                      <a:pt x="0" y="0"/>
                    </a:moveTo>
                    <a:lnTo>
                      <a:pt x="0" y="6277"/>
                    </a:lnTo>
                    <a:lnTo>
                      <a:pt x="1886" y="6277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3592160" y="1611254"/>
                <a:ext cx="29997" cy="129117"/>
              </a:xfrm>
              <a:custGeom>
                <a:rect b="b" l="l" r="r" t="t"/>
                <a:pathLst>
                  <a:path extrusionOk="0" h="8118" w="1886">
                    <a:moveTo>
                      <a:pt x="1" y="0"/>
                    </a:moveTo>
                    <a:lnTo>
                      <a:pt x="1" y="8118"/>
                    </a:lnTo>
                    <a:lnTo>
                      <a:pt x="1886" y="811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6"/>
              <p:cNvSpPr/>
              <p:nvPr/>
            </p:nvSpPr>
            <p:spPr>
              <a:xfrm>
                <a:off x="3461723" y="1553042"/>
                <a:ext cx="155853" cy="84583"/>
              </a:xfrm>
              <a:custGeom>
                <a:rect b="b" l="l" r="r" t="t"/>
                <a:pathLst>
                  <a:path extrusionOk="0" h="5318" w="9799">
                    <a:moveTo>
                      <a:pt x="6161" y="1"/>
                    </a:moveTo>
                    <a:cubicBezTo>
                      <a:pt x="5784" y="1"/>
                      <a:pt x="5784" y="577"/>
                      <a:pt x="6161" y="577"/>
                    </a:cubicBezTo>
                    <a:lnTo>
                      <a:pt x="8423" y="577"/>
                    </a:lnTo>
                    <a:lnTo>
                      <a:pt x="284" y="4791"/>
                    </a:lnTo>
                    <a:cubicBezTo>
                      <a:pt x="1" y="4942"/>
                      <a:pt x="167" y="5318"/>
                      <a:pt x="414" y="5318"/>
                    </a:cubicBezTo>
                    <a:cubicBezTo>
                      <a:pt x="457" y="5318"/>
                      <a:pt x="503" y="5306"/>
                      <a:pt x="550" y="5279"/>
                    </a:cubicBezTo>
                    <a:lnTo>
                      <a:pt x="8490" y="1176"/>
                    </a:lnTo>
                    <a:lnTo>
                      <a:pt x="8490" y="1176"/>
                    </a:lnTo>
                    <a:cubicBezTo>
                      <a:pt x="8091" y="1753"/>
                      <a:pt x="7669" y="2352"/>
                      <a:pt x="7270" y="2928"/>
                    </a:cubicBezTo>
                    <a:cubicBezTo>
                      <a:pt x="7113" y="3132"/>
                      <a:pt x="7311" y="3336"/>
                      <a:pt x="7511" y="3336"/>
                    </a:cubicBezTo>
                    <a:cubicBezTo>
                      <a:pt x="7594" y="3336"/>
                      <a:pt x="7677" y="3301"/>
                      <a:pt x="7736" y="3217"/>
                    </a:cubicBezTo>
                    <a:lnTo>
                      <a:pt x="9688" y="444"/>
                    </a:lnTo>
                    <a:cubicBezTo>
                      <a:pt x="9798" y="267"/>
                      <a:pt x="9688" y="23"/>
                      <a:pt x="9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6"/>
              <p:cNvSpPr/>
              <p:nvPr/>
            </p:nvSpPr>
            <p:spPr>
              <a:xfrm>
                <a:off x="3158271" y="1615485"/>
                <a:ext cx="92790" cy="79255"/>
              </a:xfrm>
              <a:custGeom>
                <a:rect b="b" l="l" r="r" t="t"/>
                <a:pathLst>
                  <a:path extrusionOk="0" h="4983" w="5834">
                    <a:moveTo>
                      <a:pt x="3327" y="0"/>
                    </a:moveTo>
                    <a:cubicBezTo>
                      <a:pt x="1109" y="0"/>
                      <a:pt x="0" y="2684"/>
                      <a:pt x="1575" y="4259"/>
                    </a:cubicBezTo>
                    <a:cubicBezTo>
                      <a:pt x="2082" y="4759"/>
                      <a:pt x="2704" y="4983"/>
                      <a:pt x="3314" y="4983"/>
                    </a:cubicBezTo>
                    <a:cubicBezTo>
                      <a:pt x="4599" y="4983"/>
                      <a:pt x="5833" y="3988"/>
                      <a:pt x="5833" y="2484"/>
                    </a:cubicBezTo>
                    <a:cubicBezTo>
                      <a:pt x="5833" y="1109"/>
                      <a:pt x="4702" y="0"/>
                      <a:pt x="3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6"/>
            <p:cNvGrpSpPr/>
            <p:nvPr/>
          </p:nvGrpSpPr>
          <p:grpSpPr>
            <a:xfrm>
              <a:off x="2322058" y="2286358"/>
              <a:ext cx="839514" cy="549711"/>
              <a:chOff x="3317003" y="1966858"/>
              <a:chExt cx="606060" cy="396846"/>
            </a:xfrm>
          </p:grpSpPr>
          <p:sp>
            <p:nvSpPr>
              <p:cNvPr id="1441" name="Google Shape;1441;p36"/>
              <p:cNvSpPr/>
              <p:nvPr/>
            </p:nvSpPr>
            <p:spPr>
              <a:xfrm>
                <a:off x="3384027" y="1966858"/>
                <a:ext cx="539036" cy="396846"/>
              </a:xfrm>
              <a:custGeom>
                <a:rect b="b" l="l" r="r" t="t"/>
                <a:pathLst>
                  <a:path extrusionOk="0" h="24951" w="33891">
                    <a:moveTo>
                      <a:pt x="20616" y="1"/>
                    </a:moveTo>
                    <a:cubicBezTo>
                      <a:pt x="19847" y="1"/>
                      <a:pt x="19071" y="73"/>
                      <a:pt x="18299" y="221"/>
                    </a:cubicBezTo>
                    <a:cubicBezTo>
                      <a:pt x="13641" y="1108"/>
                      <a:pt x="9871" y="4546"/>
                      <a:pt x="8606" y="9092"/>
                    </a:cubicBezTo>
                    <a:lnTo>
                      <a:pt x="1" y="12464"/>
                    </a:lnTo>
                    <a:lnTo>
                      <a:pt x="8606" y="15857"/>
                    </a:lnTo>
                    <a:cubicBezTo>
                      <a:pt x="10115" y="21225"/>
                      <a:pt x="15016" y="24951"/>
                      <a:pt x="20605" y="24951"/>
                    </a:cubicBezTo>
                    <a:cubicBezTo>
                      <a:pt x="25329" y="24951"/>
                      <a:pt x="29677" y="22267"/>
                      <a:pt x="31784" y="18031"/>
                    </a:cubicBezTo>
                    <a:cubicBezTo>
                      <a:pt x="33891" y="13794"/>
                      <a:pt x="33403" y="8715"/>
                      <a:pt x="30542" y="4945"/>
                    </a:cubicBezTo>
                    <a:cubicBezTo>
                      <a:pt x="28157" y="1803"/>
                      <a:pt x="24464" y="1"/>
                      <a:pt x="206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>
                <a:off x="3608033" y="2056738"/>
                <a:ext cx="218360" cy="199989"/>
              </a:xfrm>
              <a:custGeom>
                <a:rect b="b" l="l" r="r" t="t"/>
                <a:pathLst>
                  <a:path extrusionOk="0" h="12574" w="13729">
                    <a:moveTo>
                      <a:pt x="5338" y="1764"/>
                    </a:moveTo>
                    <a:cubicBezTo>
                      <a:pt x="6962" y="1764"/>
                      <a:pt x="8517" y="3020"/>
                      <a:pt x="8517" y="4927"/>
                    </a:cubicBezTo>
                    <a:cubicBezTo>
                      <a:pt x="8540" y="6680"/>
                      <a:pt x="7120" y="8099"/>
                      <a:pt x="5368" y="8099"/>
                    </a:cubicBezTo>
                    <a:lnTo>
                      <a:pt x="5368" y="8077"/>
                    </a:lnTo>
                    <a:cubicBezTo>
                      <a:pt x="2551" y="8077"/>
                      <a:pt x="1154" y="4683"/>
                      <a:pt x="3128" y="2687"/>
                    </a:cubicBezTo>
                    <a:cubicBezTo>
                      <a:pt x="3773" y="2050"/>
                      <a:pt x="4563" y="1764"/>
                      <a:pt x="5338" y="1764"/>
                    </a:cubicBezTo>
                    <a:close/>
                    <a:moveTo>
                      <a:pt x="5374" y="0"/>
                    </a:moveTo>
                    <a:cubicBezTo>
                      <a:pt x="4050" y="0"/>
                      <a:pt x="2737" y="532"/>
                      <a:pt x="1775" y="1556"/>
                    </a:cubicBezTo>
                    <a:cubicBezTo>
                      <a:pt x="67" y="3397"/>
                      <a:pt x="1" y="6214"/>
                      <a:pt x="1642" y="8121"/>
                    </a:cubicBezTo>
                    <a:cubicBezTo>
                      <a:pt x="2601" y="9252"/>
                      <a:pt x="3982" y="9845"/>
                      <a:pt x="5376" y="9845"/>
                    </a:cubicBezTo>
                    <a:cubicBezTo>
                      <a:pt x="6335" y="9845"/>
                      <a:pt x="7300" y="9565"/>
                      <a:pt x="8140" y="8986"/>
                    </a:cubicBezTo>
                    <a:cubicBezTo>
                      <a:pt x="8163" y="8986"/>
                      <a:pt x="8163" y="9008"/>
                      <a:pt x="8163" y="9008"/>
                    </a:cubicBezTo>
                    <a:lnTo>
                      <a:pt x="11423" y="12202"/>
                    </a:lnTo>
                    <a:cubicBezTo>
                      <a:pt x="11657" y="12464"/>
                      <a:pt x="11933" y="12573"/>
                      <a:pt x="12201" y="12573"/>
                    </a:cubicBezTo>
                    <a:cubicBezTo>
                      <a:pt x="13000" y="12573"/>
                      <a:pt x="13728" y="11602"/>
                      <a:pt x="13064" y="10805"/>
                    </a:cubicBezTo>
                    <a:lnTo>
                      <a:pt x="13042" y="10783"/>
                    </a:lnTo>
                    <a:lnTo>
                      <a:pt x="9804" y="7611"/>
                    </a:lnTo>
                    <a:cubicBezTo>
                      <a:pt x="9737" y="7545"/>
                      <a:pt x="9671" y="7478"/>
                      <a:pt x="9604" y="7434"/>
                    </a:cubicBezTo>
                    <a:cubicBezTo>
                      <a:pt x="10868" y="5260"/>
                      <a:pt x="10314" y="2488"/>
                      <a:pt x="8318" y="980"/>
                    </a:cubicBezTo>
                    <a:cubicBezTo>
                      <a:pt x="7436" y="321"/>
                      <a:pt x="6402" y="0"/>
                      <a:pt x="5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>
                <a:off x="3317003" y="2125574"/>
                <a:ext cx="92790" cy="79414"/>
              </a:xfrm>
              <a:custGeom>
                <a:rect b="b" l="l" r="r" t="t"/>
                <a:pathLst>
                  <a:path extrusionOk="0" h="4993" w="5834">
                    <a:moveTo>
                      <a:pt x="3328" y="1"/>
                    </a:moveTo>
                    <a:cubicBezTo>
                      <a:pt x="1110" y="1"/>
                      <a:pt x="1" y="2684"/>
                      <a:pt x="1553" y="4259"/>
                    </a:cubicBezTo>
                    <a:cubicBezTo>
                      <a:pt x="2060" y="4766"/>
                      <a:pt x="2685" y="4993"/>
                      <a:pt x="3298" y="4993"/>
                    </a:cubicBezTo>
                    <a:cubicBezTo>
                      <a:pt x="4590" y="4993"/>
                      <a:pt x="5834" y="3988"/>
                      <a:pt x="5834" y="2485"/>
                    </a:cubicBezTo>
                    <a:cubicBezTo>
                      <a:pt x="5834" y="1110"/>
                      <a:pt x="4703" y="1"/>
                      <a:pt x="3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6"/>
            <p:cNvGrpSpPr/>
            <p:nvPr/>
          </p:nvGrpSpPr>
          <p:grpSpPr>
            <a:xfrm>
              <a:off x="2379208" y="3197307"/>
              <a:ext cx="838787" cy="549195"/>
              <a:chOff x="3407312" y="3036788"/>
              <a:chExt cx="606060" cy="396846"/>
            </a:xfrm>
          </p:grpSpPr>
          <p:sp>
            <p:nvSpPr>
              <p:cNvPr id="1445" name="Google Shape;1445;p36"/>
              <p:cNvSpPr/>
              <p:nvPr/>
            </p:nvSpPr>
            <p:spPr>
              <a:xfrm>
                <a:off x="3474685" y="3036788"/>
                <a:ext cx="538686" cy="396846"/>
              </a:xfrm>
              <a:custGeom>
                <a:rect b="b" l="l" r="r" t="t"/>
                <a:pathLst>
                  <a:path extrusionOk="0" h="24951" w="33869">
                    <a:moveTo>
                      <a:pt x="20594" y="1"/>
                    </a:moveTo>
                    <a:cubicBezTo>
                      <a:pt x="19825" y="1"/>
                      <a:pt x="19049" y="73"/>
                      <a:pt x="18277" y="221"/>
                    </a:cubicBezTo>
                    <a:cubicBezTo>
                      <a:pt x="13619" y="1086"/>
                      <a:pt x="9871" y="4523"/>
                      <a:pt x="8584" y="9092"/>
                    </a:cubicBezTo>
                    <a:lnTo>
                      <a:pt x="1" y="12464"/>
                    </a:lnTo>
                    <a:lnTo>
                      <a:pt x="8584" y="15835"/>
                    </a:lnTo>
                    <a:cubicBezTo>
                      <a:pt x="10092" y="21224"/>
                      <a:pt x="14994" y="24950"/>
                      <a:pt x="20605" y="24950"/>
                    </a:cubicBezTo>
                    <a:cubicBezTo>
                      <a:pt x="25330" y="24950"/>
                      <a:pt x="29654" y="22267"/>
                      <a:pt x="31761" y="18008"/>
                    </a:cubicBezTo>
                    <a:cubicBezTo>
                      <a:pt x="33869" y="13772"/>
                      <a:pt x="33381" y="8715"/>
                      <a:pt x="30519" y="4945"/>
                    </a:cubicBezTo>
                    <a:cubicBezTo>
                      <a:pt x="28135" y="1803"/>
                      <a:pt x="24442" y="1"/>
                      <a:pt x="205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6"/>
              <p:cNvSpPr/>
              <p:nvPr/>
            </p:nvSpPr>
            <p:spPr>
              <a:xfrm>
                <a:off x="3716330" y="3169404"/>
                <a:ext cx="170406" cy="151352"/>
              </a:xfrm>
              <a:custGeom>
                <a:rect b="b" l="l" r="r" t="t"/>
                <a:pathLst>
                  <a:path extrusionOk="0" h="9516" w="10714">
                    <a:moveTo>
                      <a:pt x="5346" y="0"/>
                    </a:moveTo>
                    <a:lnTo>
                      <a:pt x="1" y="4769"/>
                    </a:lnTo>
                    <a:lnTo>
                      <a:pt x="1" y="9515"/>
                    </a:lnTo>
                    <a:lnTo>
                      <a:pt x="3971" y="9515"/>
                    </a:lnTo>
                    <a:lnTo>
                      <a:pt x="3971" y="7120"/>
                    </a:lnTo>
                    <a:lnTo>
                      <a:pt x="6743" y="7120"/>
                    </a:lnTo>
                    <a:lnTo>
                      <a:pt x="6743" y="9515"/>
                    </a:lnTo>
                    <a:lnTo>
                      <a:pt x="10713" y="9515"/>
                    </a:lnTo>
                    <a:lnTo>
                      <a:pt x="10713" y="4769"/>
                    </a:lnTo>
                    <a:lnTo>
                      <a:pt x="53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6"/>
              <p:cNvSpPr/>
              <p:nvPr/>
            </p:nvSpPr>
            <p:spPr>
              <a:xfrm>
                <a:off x="3658086" y="3125395"/>
                <a:ext cx="286894" cy="135240"/>
              </a:xfrm>
              <a:custGeom>
                <a:rect b="b" l="l" r="r" t="t"/>
                <a:pathLst>
                  <a:path extrusionOk="0" h="8503" w="18038">
                    <a:moveTo>
                      <a:pt x="9019" y="0"/>
                    </a:moveTo>
                    <a:cubicBezTo>
                      <a:pt x="8830" y="0"/>
                      <a:pt x="8642" y="72"/>
                      <a:pt x="8498" y="217"/>
                    </a:cubicBezTo>
                    <a:lnTo>
                      <a:pt x="558" y="7247"/>
                    </a:lnTo>
                    <a:cubicBezTo>
                      <a:pt x="1" y="7752"/>
                      <a:pt x="522" y="8502"/>
                      <a:pt x="1126" y="8502"/>
                    </a:cubicBezTo>
                    <a:cubicBezTo>
                      <a:pt x="1292" y="8502"/>
                      <a:pt x="1464" y="8446"/>
                      <a:pt x="1622" y="8312"/>
                    </a:cubicBezTo>
                    <a:lnTo>
                      <a:pt x="9008" y="1725"/>
                    </a:lnTo>
                    <a:lnTo>
                      <a:pt x="16416" y="8312"/>
                    </a:lnTo>
                    <a:cubicBezTo>
                      <a:pt x="16573" y="8446"/>
                      <a:pt x="16745" y="8502"/>
                      <a:pt x="16911" y="8502"/>
                    </a:cubicBezTo>
                    <a:cubicBezTo>
                      <a:pt x="17515" y="8502"/>
                      <a:pt x="18037" y="7752"/>
                      <a:pt x="17480" y="7247"/>
                    </a:cubicBezTo>
                    <a:lnTo>
                      <a:pt x="9540" y="217"/>
                    </a:lnTo>
                    <a:cubicBezTo>
                      <a:pt x="9396" y="72"/>
                      <a:pt x="9207" y="0"/>
                      <a:pt x="90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6"/>
              <p:cNvSpPr/>
              <p:nvPr/>
            </p:nvSpPr>
            <p:spPr>
              <a:xfrm>
                <a:off x="3407312" y="3195504"/>
                <a:ext cx="92790" cy="79255"/>
              </a:xfrm>
              <a:custGeom>
                <a:rect b="b" l="l" r="r" t="t"/>
                <a:pathLst>
                  <a:path extrusionOk="0" h="4983" w="5834">
                    <a:moveTo>
                      <a:pt x="3350" y="0"/>
                    </a:moveTo>
                    <a:cubicBezTo>
                      <a:pt x="1110" y="0"/>
                      <a:pt x="1" y="2684"/>
                      <a:pt x="1575" y="4259"/>
                    </a:cubicBezTo>
                    <a:cubicBezTo>
                      <a:pt x="2082" y="4759"/>
                      <a:pt x="2704" y="4983"/>
                      <a:pt x="3314" y="4983"/>
                    </a:cubicBezTo>
                    <a:cubicBezTo>
                      <a:pt x="4600" y="4983"/>
                      <a:pt x="5834" y="3989"/>
                      <a:pt x="5834" y="2485"/>
                    </a:cubicBezTo>
                    <a:cubicBezTo>
                      <a:pt x="5834" y="1109"/>
                      <a:pt x="4725" y="0"/>
                      <a:pt x="33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36"/>
            <p:cNvGrpSpPr/>
            <p:nvPr/>
          </p:nvGrpSpPr>
          <p:grpSpPr>
            <a:xfrm>
              <a:off x="2379208" y="4107741"/>
              <a:ext cx="838826" cy="549225"/>
              <a:chOff x="3193549" y="4155879"/>
              <a:chExt cx="606044" cy="397068"/>
            </a:xfrm>
          </p:grpSpPr>
          <p:sp>
            <p:nvSpPr>
              <p:cNvPr id="1450" name="Google Shape;1450;p36"/>
              <p:cNvSpPr/>
              <p:nvPr/>
            </p:nvSpPr>
            <p:spPr>
              <a:xfrm>
                <a:off x="3260572" y="4155879"/>
                <a:ext cx="539020" cy="397068"/>
              </a:xfrm>
              <a:custGeom>
                <a:rect b="b" l="l" r="r" t="t"/>
                <a:pathLst>
                  <a:path extrusionOk="0" h="24965" w="33890">
                    <a:moveTo>
                      <a:pt x="20578" y="0"/>
                    </a:moveTo>
                    <a:cubicBezTo>
                      <a:pt x="19814" y="0"/>
                      <a:pt x="19044" y="70"/>
                      <a:pt x="18276" y="212"/>
                    </a:cubicBezTo>
                    <a:cubicBezTo>
                      <a:pt x="13618" y="1099"/>
                      <a:pt x="9870" y="4537"/>
                      <a:pt x="8606" y="9106"/>
                    </a:cubicBezTo>
                    <a:lnTo>
                      <a:pt x="0" y="12477"/>
                    </a:lnTo>
                    <a:lnTo>
                      <a:pt x="8606" y="15849"/>
                    </a:lnTo>
                    <a:cubicBezTo>
                      <a:pt x="10114" y="21238"/>
                      <a:pt x="15015" y="24942"/>
                      <a:pt x="20605" y="24964"/>
                    </a:cubicBezTo>
                    <a:cubicBezTo>
                      <a:pt x="25351" y="24964"/>
                      <a:pt x="29676" y="22281"/>
                      <a:pt x="31783" y="18022"/>
                    </a:cubicBezTo>
                    <a:cubicBezTo>
                      <a:pt x="33890" y="13786"/>
                      <a:pt x="33402" y="8729"/>
                      <a:pt x="30541" y="4936"/>
                    </a:cubicBezTo>
                    <a:cubicBezTo>
                      <a:pt x="28151" y="1788"/>
                      <a:pt x="24447" y="0"/>
                      <a:pt x="205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6"/>
              <p:cNvSpPr/>
              <p:nvPr/>
            </p:nvSpPr>
            <p:spPr>
              <a:xfrm>
                <a:off x="3506798" y="4259087"/>
                <a:ext cx="154167" cy="121005"/>
              </a:xfrm>
              <a:custGeom>
                <a:rect b="b" l="l" r="r" t="t"/>
                <a:pathLst>
                  <a:path extrusionOk="0" h="7608" w="9693">
                    <a:moveTo>
                      <a:pt x="2773" y="0"/>
                    </a:moveTo>
                    <a:lnTo>
                      <a:pt x="2773" y="3305"/>
                    </a:lnTo>
                    <a:lnTo>
                      <a:pt x="0" y="3305"/>
                    </a:lnTo>
                    <a:lnTo>
                      <a:pt x="4857" y="7608"/>
                    </a:lnTo>
                    <a:lnTo>
                      <a:pt x="9692" y="3305"/>
                    </a:lnTo>
                    <a:lnTo>
                      <a:pt x="6920" y="3305"/>
                    </a:lnTo>
                    <a:lnTo>
                      <a:pt x="69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>
                <a:off x="3466224" y="4361913"/>
                <a:ext cx="235664" cy="71095"/>
              </a:xfrm>
              <a:custGeom>
                <a:rect b="b" l="l" r="r" t="t"/>
                <a:pathLst>
                  <a:path extrusionOk="0" h="4470" w="14817">
                    <a:moveTo>
                      <a:pt x="655" y="0"/>
                    </a:moveTo>
                    <a:cubicBezTo>
                      <a:pt x="328" y="0"/>
                      <a:pt x="1" y="211"/>
                      <a:pt x="1" y="632"/>
                    </a:cubicBezTo>
                    <a:lnTo>
                      <a:pt x="1" y="3826"/>
                    </a:lnTo>
                    <a:cubicBezTo>
                      <a:pt x="1" y="4181"/>
                      <a:pt x="289" y="4469"/>
                      <a:pt x="666" y="4469"/>
                    </a:cubicBezTo>
                    <a:lnTo>
                      <a:pt x="14151" y="4469"/>
                    </a:lnTo>
                    <a:cubicBezTo>
                      <a:pt x="14506" y="4469"/>
                      <a:pt x="14794" y="4181"/>
                      <a:pt x="14816" y="3826"/>
                    </a:cubicBezTo>
                    <a:lnTo>
                      <a:pt x="14816" y="632"/>
                    </a:lnTo>
                    <a:cubicBezTo>
                      <a:pt x="14805" y="211"/>
                      <a:pt x="14478" y="0"/>
                      <a:pt x="14154" y="0"/>
                    </a:cubicBezTo>
                    <a:cubicBezTo>
                      <a:pt x="13829" y="0"/>
                      <a:pt x="13508" y="211"/>
                      <a:pt x="13508" y="632"/>
                    </a:cubicBezTo>
                    <a:lnTo>
                      <a:pt x="13508" y="3183"/>
                    </a:lnTo>
                    <a:lnTo>
                      <a:pt x="1309" y="3183"/>
                    </a:lnTo>
                    <a:lnTo>
                      <a:pt x="1309" y="632"/>
                    </a:lnTo>
                    <a:cubicBezTo>
                      <a:pt x="1309" y="211"/>
                      <a:pt x="982" y="0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>
                <a:off x="3193549" y="4314468"/>
                <a:ext cx="92790" cy="79493"/>
              </a:xfrm>
              <a:custGeom>
                <a:rect b="b" l="l" r="r" t="t"/>
                <a:pathLst>
                  <a:path extrusionOk="0" h="4998" w="5834">
                    <a:moveTo>
                      <a:pt x="3327" y="0"/>
                    </a:moveTo>
                    <a:cubicBezTo>
                      <a:pt x="1109" y="0"/>
                      <a:pt x="0" y="2684"/>
                      <a:pt x="1575" y="4259"/>
                    </a:cubicBezTo>
                    <a:cubicBezTo>
                      <a:pt x="2078" y="4769"/>
                      <a:pt x="2703" y="4998"/>
                      <a:pt x="3317" y="4998"/>
                    </a:cubicBezTo>
                    <a:cubicBezTo>
                      <a:pt x="4598" y="4998"/>
                      <a:pt x="5833" y="4005"/>
                      <a:pt x="5833" y="2506"/>
                    </a:cubicBezTo>
                    <a:cubicBezTo>
                      <a:pt x="5833" y="1109"/>
                      <a:pt x="4702" y="0"/>
                      <a:pt x="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4" name="Google Shape;1454;p36"/>
          <p:cNvSpPr txBox="1"/>
          <p:nvPr/>
        </p:nvSpPr>
        <p:spPr>
          <a:xfrm>
            <a:off x="3639621" y="1574101"/>
            <a:ext cx="3657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 very cold place. It is full of iron oxide dust. It was named after a God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5" name="Google Shape;1455;p36"/>
          <p:cNvSpPr txBox="1"/>
          <p:nvPr/>
        </p:nvSpPr>
        <p:spPr>
          <a:xfrm>
            <a:off x="3639621" y="1238175"/>
            <a:ext cx="3657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6" name="Google Shape;1456;p36"/>
          <p:cNvSpPr txBox="1"/>
          <p:nvPr/>
        </p:nvSpPr>
        <p:spPr>
          <a:xfrm>
            <a:off x="3639621" y="2475451"/>
            <a:ext cx="3657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36"/>
          <p:cNvSpPr txBox="1"/>
          <p:nvPr/>
        </p:nvSpPr>
        <p:spPr>
          <a:xfrm>
            <a:off x="3639621" y="2139525"/>
            <a:ext cx="3657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8" name="Google Shape;1458;p36"/>
          <p:cNvSpPr txBox="1"/>
          <p:nvPr/>
        </p:nvSpPr>
        <p:spPr>
          <a:xfrm>
            <a:off x="3639621" y="3376800"/>
            <a:ext cx="3657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36"/>
          <p:cNvSpPr txBox="1"/>
          <p:nvPr/>
        </p:nvSpPr>
        <p:spPr>
          <a:xfrm>
            <a:off x="3639621" y="3040874"/>
            <a:ext cx="3657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0" name="Google Shape;1460;p36"/>
          <p:cNvSpPr txBox="1"/>
          <p:nvPr/>
        </p:nvSpPr>
        <p:spPr>
          <a:xfrm>
            <a:off x="3639621" y="4278150"/>
            <a:ext cx="36576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 one. It was named after a Roman deity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1" name="Google Shape;1461;p36"/>
          <p:cNvSpPr txBox="1"/>
          <p:nvPr/>
        </p:nvSpPr>
        <p:spPr>
          <a:xfrm>
            <a:off x="3639621" y="3942224"/>
            <a:ext cx="3657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/>
          <p:nvPr/>
        </p:nvSpPr>
        <p:spPr>
          <a:xfrm>
            <a:off x="6462063" y="3619888"/>
            <a:ext cx="1673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7" name="Google Shape;1467;p37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468" name="Google Shape;1468;p37"/>
          <p:cNvSpPr txBox="1"/>
          <p:nvPr/>
        </p:nvSpPr>
        <p:spPr>
          <a:xfrm>
            <a:off x="981150" y="3619888"/>
            <a:ext cx="1673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9" name="Google Shape;1469;p37"/>
          <p:cNvSpPr txBox="1"/>
          <p:nvPr/>
        </p:nvSpPr>
        <p:spPr>
          <a:xfrm>
            <a:off x="5097240" y="1271025"/>
            <a:ext cx="1672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0" name="Google Shape;1470;p37"/>
          <p:cNvSpPr txBox="1"/>
          <p:nvPr/>
        </p:nvSpPr>
        <p:spPr>
          <a:xfrm>
            <a:off x="5095600" y="1558738"/>
            <a:ext cx="1674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the closest to the Sun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and the smallest one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1" name="Google Shape;1471;p37"/>
          <p:cNvSpPr txBox="1"/>
          <p:nvPr/>
        </p:nvSpPr>
        <p:spPr>
          <a:xfrm>
            <a:off x="2366300" y="1271025"/>
            <a:ext cx="167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2" name="Google Shape;1472;p37"/>
          <p:cNvSpPr txBox="1"/>
          <p:nvPr/>
        </p:nvSpPr>
        <p:spPr>
          <a:xfrm>
            <a:off x="2390950" y="1558750"/>
            <a:ext cx="1673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3" name="Google Shape;1473;p37"/>
          <p:cNvSpPr txBox="1"/>
          <p:nvPr/>
        </p:nvSpPr>
        <p:spPr>
          <a:xfrm>
            <a:off x="981163" y="3907613"/>
            <a:ext cx="1673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helium. It has several rings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74" name="Google Shape;1474;p37"/>
          <p:cNvSpPr txBox="1"/>
          <p:nvPr/>
        </p:nvSpPr>
        <p:spPr>
          <a:xfrm>
            <a:off x="3735388" y="3619888"/>
            <a:ext cx="1673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75" name="Google Shape;1475;p37"/>
          <p:cNvGrpSpPr/>
          <p:nvPr/>
        </p:nvGrpSpPr>
        <p:grpSpPr>
          <a:xfrm>
            <a:off x="639850" y="2442850"/>
            <a:ext cx="7864198" cy="1245732"/>
            <a:chOff x="639850" y="2442850"/>
            <a:chExt cx="7864198" cy="1245732"/>
          </a:xfrm>
        </p:grpSpPr>
        <p:sp>
          <p:nvSpPr>
            <p:cNvPr id="1476" name="Google Shape;1476;p37"/>
            <p:cNvSpPr/>
            <p:nvPr/>
          </p:nvSpPr>
          <p:spPr>
            <a:xfrm>
              <a:off x="8154043" y="2911484"/>
              <a:ext cx="350005" cy="308202"/>
            </a:xfrm>
            <a:custGeom>
              <a:rect b="b" l="l" r="r" t="t"/>
              <a:pathLst>
                <a:path extrusionOk="0" h="2315" w="2629">
                  <a:moveTo>
                    <a:pt x="2112" y="62"/>
                  </a:moveTo>
                  <a:lnTo>
                    <a:pt x="2109" y="74"/>
                  </a:lnTo>
                  <a:lnTo>
                    <a:pt x="2555" y="1163"/>
                  </a:lnTo>
                  <a:lnTo>
                    <a:pt x="2117" y="2252"/>
                  </a:lnTo>
                  <a:lnTo>
                    <a:pt x="96" y="2252"/>
                  </a:lnTo>
                  <a:lnTo>
                    <a:pt x="529" y="1177"/>
                  </a:lnTo>
                  <a:lnTo>
                    <a:pt x="539" y="1139"/>
                  </a:lnTo>
                  <a:lnTo>
                    <a:pt x="529" y="1113"/>
                  </a:lnTo>
                  <a:lnTo>
                    <a:pt x="96" y="62"/>
                  </a:lnTo>
                  <a:close/>
                  <a:moveTo>
                    <a:pt x="0" y="0"/>
                  </a:moveTo>
                  <a:lnTo>
                    <a:pt x="468" y="1158"/>
                  </a:lnTo>
                  <a:lnTo>
                    <a:pt x="0" y="2314"/>
                  </a:lnTo>
                  <a:lnTo>
                    <a:pt x="2160" y="2314"/>
                  </a:lnTo>
                  <a:lnTo>
                    <a:pt x="2629" y="1158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FF4E4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39850" y="2911484"/>
              <a:ext cx="350138" cy="308202"/>
            </a:xfrm>
            <a:custGeom>
              <a:rect b="b" l="l" r="r" t="t"/>
              <a:pathLst>
                <a:path extrusionOk="0" h="2315" w="2630">
                  <a:moveTo>
                    <a:pt x="2141" y="62"/>
                  </a:moveTo>
                  <a:lnTo>
                    <a:pt x="2124" y="74"/>
                  </a:lnTo>
                  <a:lnTo>
                    <a:pt x="2560" y="1163"/>
                  </a:lnTo>
                  <a:lnTo>
                    <a:pt x="2114" y="2252"/>
                  </a:lnTo>
                  <a:lnTo>
                    <a:pt x="98" y="2252"/>
                  </a:lnTo>
                  <a:lnTo>
                    <a:pt x="530" y="1177"/>
                  </a:lnTo>
                  <a:lnTo>
                    <a:pt x="539" y="1139"/>
                  </a:lnTo>
                  <a:lnTo>
                    <a:pt x="530" y="1113"/>
                  </a:lnTo>
                  <a:lnTo>
                    <a:pt x="98" y="62"/>
                  </a:lnTo>
                  <a:close/>
                  <a:moveTo>
                    <a:pt x="1" y="0"/>
                  </a:moveTo>
                  <a:lnTo>
                    <a:pt x="470" y="1158"/>
                  </a:lnTo>
                  <a:lnTo>
                    <a:pt x="1" y="2314"/>
                  </a:lnTo>
                  <a:lnTo>
                    <a:pt x="2160" y="2314"/>
                  </a:lnTo>
                  <a:lnTo>
                    <a:pt x="2629" y="1158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347A9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1334011" y="2911484"/>
              <a:ext cx="1016067" cy="308202"/>
            </a:xfrm>
            <a:custGeom>
              <a:rect b="b" l="l" r="r" t="t"/>
              <a:pathLst>
                <a:path extrusionOk="0" h="2315" w="7632">
                  <a:moveTo>
                    <a:pt x="1" y="0"/>
                  </a:moveTo>
                  <a:lnTo>
                    <a:pt x="470" y="1158"/>
                  </a:lnTo>
                  <a:lnTo>
                    <a:pt x="1" y="2314"/>
                  </a:lnTo>
                  <a:lnTo>
                    <a:pt x="7164" y="2314"/>
                  </a:lnTo>
                  <a:lnTo>
                    <a:pt x="7631" y="1158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9" name="Google Shape;1479;p37"/>
            <p:cNvGrpSpPr/>
            <p:nvPr/>
          </p:nvGrpSpPr>
          <p:grpSpPr>
            <a:xfrm>
              <a:off x="1337319" y="2911484"/>
              <a:ext cx="1016067" cy="308202"/>
              <a:chOff x="1899686" y="3225634"/>
              <a:chExt cx="1016067" cy="308202"/>
            </a:xfrm>
          </p:grpSpPr>
          <p:sp>
            <p:nvSpPr>
              <p:cNvPr id="1480" name="Google Shape;1480;p37"/>
              <p:cNvSpPr/>
              <p:nvPr/>
            </p:nvSpPr>
            <p:spPr>
              <a:xfrm>
                <a:off x="1899686" y="3225634"/>
                <a:ext cx="1016067" cy="308202"/>
              </a:xfrm>
              <a:custGeom>
                <a:rect b="b" l="l" r="r" t="t"/>
                <a:pathLst>
                  <a:path extrusionOk="0" h="2315" w="7632">
                    <a:moveTo>
                      <a:pt x="7164" y="0"/>
                    </a:moveTo>
                    <a:lnTo>
                      <a:pt x="1" y="0"/>
                    </a:lnTo>
                    <a:lnTo>
                      <a:pt x="470" y="1158"/>
                    </a:lnTo>
                    <a:lnTo>
                      <a:pt x="1" y="2314"/>
                    </a:lnTo>
                    <a:lnTo>
                      <a:pt x="7164" y="2314"/>
                    </a:lnTo>
                    <a:lnTo>
                      <a:pt x="7631" y="1158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2265802" y="3278621"/>
                <a:ext cx="222331" cy="202095"/>
              </a:xfrm>
              <a:custGeom>
                <a:rect b="b" l="l" r="r" t="t"/>
                <a:pathLst>
                  <a:path extrusionOk="0" h="1518" w="1670">
                    <a:moveTo>
                      <a:pt x="835" y="1"/>
                    </a:moveTo>
                    <a:cubicBezTo>
                      <a:pt x="492" y="1"/>
                      <a:pt x="182" y="236"/>
                      <a:pt x="99" y="584"/>
                    </a:cubicBezTo>
                    <a:cubicBezTo>
                      <a:pt x="1" y="992"/>
                      <a:pt x="253" y="1399"/>
                      <a:pt x="661" y="1497"/>
                    </a:cubicBezTo>
                    <a:cubicBezTo>
                      <a:pt x="719" y="1510"/>
                      <a:pt x="778" y="1517"/>
                      <a:pt x="836" y="1517"/>
                    </a:cubicBezTo>
                    <a:cubicBezTo>
                      <a:pt x="1179" y="1517"/>
                      <a:pt x="1490" y="1283"/>
                      <a:pt x="1574" y="934"/>
                    </a:cubicBezTo>
                    <a:cubicBezTo>
                      <a:pt x="1669" y="527"/>
                      <a:pt x="1419" y="119"/>
                      <a:pt x="1011" y="22"/>
                    </a:cubicBezTo>
                    <a:cubicBezTo>
                      <a:pt x="952" y="7"/>
                      <a:pt x="893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2" name="Google Shape;1482;p37"/>
            <p:cNvGrpSpPr/>
            <p:nvPr/>
          </p:nvGrpSpPr>
          <p:grpSpPr>
            <a:xfrm>
              <a:off x="981161" y="3022517"/>
              <a:ext cx="1673996" cy="666065"/>
              <a:chOff x="1539911" y="3336667"/>
              <a:chExt cx="1673996" cy="666065"/>
            </a:xfrm>
          </p:grpSpPr>
          <p:sp>
            <p:nvSpPr>
              <p:cNvPr id="1483" name="Google Shape;1483;p37"/>
              <p:cNvSpPr/>
              <p:nvPr/>
            </p:nvSpPr>
            <p:spPr>
              <a:xfrm>
                <a:off x="2334366" y="3336667"/>
                <a:ext cx="100781" cy="86403"/>
              </a:xfrm>
              <a:custGeom>
                <a:rect b="b" l="l" r="r" t="t"/>
                <a:pathLst>
                  <a:path extrusionOk="0" h="649" w="757">
                    <a:moveTo>
                      <a:pt x="326" y="1"/>
                    </a:moveTo>
                    <a:cubicBezTo>
                      <a:pt x="160" y="1"/>
                      <a:pt x="1" y="129"/>
                      <a:pt x="1" y="324"/>
                    </a:cubicBezTo>
                    <a:cubicBezTo>
                      <a:pt x="1" y="503"/>
                      <a:pt x="146" y="649"/>
                      <a:pt x="325" y="649"/>
                    </a:cubicBezTo>
                    <a:cubicBezTo>
                      <a:pt x="611" y="649"/>
                      <a:pt x="756" y="301"/>
                      <a:pt x="553" y="96"/>
                    </a:cubicBezTo>
                    <a:cubicBezTo>
                      <a:pt x="487" y="30"/>
                      <a:pt x="40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2376836" y="3383930"/>
                <a:ext cx="133" cy="557825"/>
              </a:xfrm>
              <a:custGeom>
                <a:rect b="b" l="l" r="r" t="t"/>
                <a:pathLst>
                  <a:path extrusionOk="0" fill="none" h="4190" w="1">
                    <a:moveTo>
                      <a:pt x="1" y="0"/>
                    </a:moveTo>
                    <a:lnTo>
                      <a:pt x="1" y="4190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1539911" y="3950544"/>
                <a:ext cx="1673996" cy="52188"/>
              </a:xfrm>
              <a:custGeom>
                <a:rect b="b" l="l" r="r" t="t"/>
                <a:pathLst>
                  <a:path extrusionOk="0" fill="none" h="392" w="7129">
                    <a:moveTo>
                      <a:pt x="1" y="391"/>
                    </a:moveTo>
                    <a:lnTo>
                      <a:pt x="1" y="0"/>
                    </a:lnTo>
                    <a:lnTo>
                      <a:pt x="7129" y="0"/>
                    </a:lnTo>
                    <a:lnTo>
                      <a:pt x="7129" y="39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6" name="Google Shape;1486;p37"/>
            <p:cNvSpPr/>
            <p:nvPr/>
          </p:nvSpPr>
          <p:spPr>
            <a:xfrm>
              <a:off x="2695266" y="2911634"/>
              <a:ext cx="1016067" cy="308202"/>
            </a:xfrm>
            <a:custGeom>
              <a:rect b="b" l="l" r="r" t="t"/>
              <a:pathLst>
                <a:path extrusionOk="0" h="2315" w="7632">
                  <a:moveTo>
                    <a:pt x="0" y="0"/>
                  </a:moveTo>
                  <a:lnTo>
                    <a:pt x="470" y="1158"/>
                  </a:lnTo>
                  <a:lnTo>
                    <a:pt x="0" y="2314"/>
                  </a:lnTo>
                  <a:lnTo>
                    <a:pt x="7162" y="2314"/>
                  </a:lnTo>
                  <a:lnTo>
                    <a:pt x="7631" y="1158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2700717" y="2911484"/>
              <a:ext cx="1016067" cy="308202"/>
            </a:xfrm>
            <a:custGeom>
              <a:rect b="b" l="l" r="r" t="t"/>
              <a:pathLst>
                <a:path extrusionOk="0" h="2315" w="7632">
                  <a:moveTo>
                    <a:pt x="7162" y="0"/>
                  </a:moveTo>
                  <a:lnTo>
                    <a:pt x="0" y="0"/>
                  </a:lnTo>
                  <a:lnTo>
                    <a:pt x="470" y="1158"/>
                  </a:lnTo>
                  <a:lnTo>
                    <a:pt x="0" y="2314"/>
                  </a:lnTo>
                  <a:lnTo>
                    <a:pt x="7162" y="2314"/>
                  </a:lnTo>
                  <a:lnTo>
                    <a:pt x="7631" y="1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2373152" y="2442856"/>
              <a:ext cx="1673996" cy="723711"/>
              <a:chOff x="2556177" y="2757006"/>
              <a:chExt cx="1673996" cy="723711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3282008" y="3278621"/>
                <a:ext cx="222331" cy="202095"/>
              </a:xfrm>
              <a:custGeom>
                <a:rect b="b" l="l" r="r" t="t"/>
                <a:pathLst>
                  <a:path extrusionOk="0" h="1518" w="1670">
                    <a:moveTo>
                      <a:pt x="835" y="1"/>
                    </a:moveTo>
                    <a:cubicBezTo>
                      <a:pt x="492" y="1"/>
                      <a:pt x="182" y="236"/>
                      <a:pt x="99" y="584"/>
                    </a:cubicBezTo>
                    <a:cubicBezTo>
                      <a:pt x="1" y="992"/>
                      <a:pt x="253" y="1399"/>
                      <a:pt x="661" y="1497"/>
                    </a:cubicBezTo>
                    <a:cubicBezTo>
                      <a:pt x="719" y="1510"/>
                      <a:pt x="778" y="1517"/>
                      <a:pt x="836" y="1517"/>
                    </a:cubicBezTo>
                    <a:cubicBezTo>
                      <a:pt x="1179" y="1517"/>
                      <a:pt x="1490" y="1283"/>
                      <a:pt x="1574" y="934"/>
                    </a:cubicBezTo>
                    <a:cubicBezTo>
                      <a:pt x="1669" y="527"/>
                      <a:pt x="1419" y="117"/>
                      <a:pt x="1011" y="22"/>
                    </a:cubicBezTo>
                    <a:cubicBezTo>
                      <a:pt x="952" y="7"/>
                      <a:pt x="893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3350572" y="3336667"/>
                <a:ext cx="100781" cy="86403"/>
              </a:xfrm>
              <a:custGeom>
                <a:rect b="b" l="l" r="r" t="t"/>
                <a:pathLst>
                  <a:path extrusionOk="0" h="649" w="757">
                    <a:moveTo>
                      <a:pt x="327" y="1"/>
                    </a:moveTo>
                    <a:cubicBezTo>
                      <a:pt x="161" y="1"/>
                      <a:pt x="1" y="129"/>
                      <a:pt x="1" y="324"/>
                    </a:cubicBezTo>
                    <a:cubicBezTo>
                      <a:pt x="1" y="503"/>
                      <a:pt x="146" y="649"/>
                      <a:pt x="325" y="649"/>
                    </a:cubicBezTo>
                    <a:cubicBezTo>
                      <a:pt x="613" y="649"/>
                      <a:pt x="756" y="301"/>
                      <a:pt x="553" y="96"/>
                    </a:cubicBezTo>
                    <a:cubicBezTo>
                      <a:pt x="488" y="30"/>
                      <a:pt x="407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3392775" y="2809327"/>
                <a:ext cx="133" cy="566479"/>
              </a:xfrm>
              <a:custGeom>
                <a:rect b="b" l="l" r="r" t="t"/>
                <a:pathLst>
                  <a:path extrusionOk="0" fill="none" h="4255" w="1">
                    <a:moveTo>
                      <a:pt x="1" y="4254"/>
                    </a:moveTo>
                    <a:lnTo>
                      <a:pt x="1" y="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2556177" y="2757006"/>
                <a:ext cx="1673996" cy="52188"/>
              </a:xfrm>
              <a:custGeom>
                <a:rect b="b" l="l" r="r" t="t"/>
                <a:pathLst>
                  <a:path extrusionOk="0" fill="none" h="392" w="7129">
                    <a:moveTo>
                      <a:pt x="1" y="1"/>
                    </a:moveTo>
                    <a:lnTo>
                      <a:pt x="1" y="391"/>
                    </a:lnTo>
                    <a:lnTo>
                      <a:pt x="7129" y="391"/>
                    </a:lnTo>
                    <a:lnTo>
                      <a:pt x="7129" y="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3" name="Google Shape;1493;p37"/>
            <p:cNvSpPr/>
            <p:nvPr/>
          </p:nvSpPr>
          <p:spPr>
            <a:xfrm>
              <a:off x="6785725" y="2911584"/>
              <a:ext cx="1016067" cy="308202"/>
            </a:xfrm>
            <a:custGeom>
              <a:rect b="b" l="l" r="r" t="t"/>
              <a:pathLst>
                <a:path extrusionOk="0" h="2315" w="7632">
                  <a:moveTo>
                    <a:pt x="1" y="0"/>
                  </a:moveTo>
                  <a:lnTo>
                    <a:pt x="470" y="1158"/>
                  </a:lnTo>
                  <a:lnTo>
                    <a:pt x="1" y="2314"/>
                  </a:lnTo>
                  <a:lnTo>
                    <a:pt x="7162" y="2314"/>
                  </a:lnTo>
                  <a:lnTo>
                    <a:pt x="7631" y="1158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790645" y="2911584"/>
              <a:ext cx="1016067" cy="308202"/>
            </a:xfrm>
            <a:custGeom>
              <a:rect b="b" l="l" r="r" t="t"/>
              <a:pathLst>
                <a:path extrusionOk="0" h="2315" w="7632">
                  <a:moveTo>
                    <a:pt x="7162" y="0"/>
                  </a:moveTo>
                  <a:lnTo>
                    <a:pt x="1" y="0"/>
                  </a:lnTo>
                  <a:lnTo>
                    <a:pt x="470" y="1158"/>
                  </a:lnTo>
                  <a:lnTo>
                    <a:pt x="1" y="2314"/>
                  </a:lnTo>
                  <a:lnTo>
                    <a:pt x="7162" y="2314"/>
                  </a:lnTo>
                  <a:lnTo>
                    <a:pt x="7631" y="1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5" name="Google Shape;1495;p37"/>
            <p:cNvGrpSpPr/>
            <p:nvPr/>
          </p:nvGrpSpPr>
          <p:grpSpPr>
            <a:xfrm>
              <a:off x="6474681" y="2964638"/>
              <a:ext cx="1674002" cy="723838"/>
              <a:chOff x="5209831" y="3278888"/>
              <a:chExt cx="1674002" cy="723838"/>
            </a:xfrm>
          </p:grpSpPr>
          <p:sp>
            <p:nvSpPr>
              <p:cNvPr id="1496" name="Google Shape;1496;p37"/>
              <p:cNvSpPr/>
              <p:nvPr/>
            </p:nvSpPr>
            <p:spPr>
              <a:xfrm>
                <a:off x="5931701" y="3278888"/>
                <a:ext cx="230452" cy="201962"/>
              </a:xfrm>
              <a:custGeom>
                <a:rect b="b" l="l" r="r" t="t"/>
                <a:pathLst>
                  <a:path extrusionOk="0" h="1517" w="1731">
                    <a:moveTo>
                      <a:pt x="866" y="0"/>
                    </a:moveTo>
                    <a:cubicBezTo>
                      <a:pt x="614" y="0"/>
                      <a:pt x="367" y="126"/>
                      <a:pt x="224" y="356"/>
                    </a:cubicBezTo>
                    <a:cubicBezTo>
                      <a:pt x="0" y="708"/>
                      <a:pt x="107" y="1178"/>
                      <a:pt x="462" y="1399"/>
                    </a:cubicBezTo>
                    <a:cubicBezTo>
                      <a:pt x="587" y="1479"/>
                      <a:pt x="727" y="1517"/>
                      <a:pt x="865" y="1517"/>
                    </a:cubicBezTo>
                    <a:cubicBezTo>
                      <a:pt x="1116" y="1517"/>
                      <a:pt x="1363" y="1391"/>
                      <a:pt x="1506" y="1161"/>
                    </a:cubicBezTo>
                    <a:cubicBezTo>
                      <a:pt x="1730" y="808"/>
                      <a:pt x="1623" y="339"/>
                      <a:pt x="1268" y="117"/>
                    </a:cubicBezTo>
                    <a:cubicBezTo>
                      <a:pt x="1143" y="38"/>
                      <a:pt x="1004" y="0"/>
                      <a:pt x="8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6003726" y="3336667"/>
                <a:ext cx="100648" cy="86403"/>
              </a:xfrm>
              <a:custGeom>
                <a:rect b="b" l="l" r="r" t="t"/>
                <a:pathLst>
                  <a:path extrusionOk="0" h="649" w="756">
                    <a:moveTo>
                      <a:pt x="326" y="1"/>
                    </a:moveTo>
                    <a:cubicBezTo>
                      <a:pt x="159" y="1"/>
                      <a:pt x="0" y="129"/>
                      <a:pt x="0" y="324"/>
                    </a:cubicBezTo>
                    <a:cubicBezTo>
                      <a:pt x="0" y="503"/>
                      <a:pt x="145" y="649"/>
                      <a:pt x="327" y="649"/>
                    </a:cubicBezTo>
                    <a:cubicBezTo>
                      <a:pt x="612" y="646"/>
                      <a:pt x="755" y="298"/>
                      <a:pt x="553" y="96"/>
                    </a:cubicBezTo>
                    <a:cubicBezTo>
                      <a:pt x="487" y="30"/>
                      <a:pt x="405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6046861" y="3383930"/>
                <a:ext cx="133" cy="557825"/>
              </a:xfrm>
              <a:custGeom>
                <a:rect b="b" l="l" r="r" t="t"/>
                <a:pathLst>
                  <a:path extrusionOk="0" fill="none" h="4190" w="1">
                    <a:moveTo>
                      <a:pt x="0" y="0"/>
                    </a:moveTo>
                    <a:lnTo>
                      <a:pt x="0" y="4190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7"/>
              <p:cNvSpPr/>
              <p:nvPr/>
            </p:nvSpPr>
            <p:spPr>
              <a:xfrm>
                <a:off x="5209831" y="3950550"/>
                <a:ext cx="1674002" cy="52175"/>
              </a:xfrm>
              <a:custGeom>
                <a:rect b="b" l="l" r="r" t="t"/>
                <a:pathLst>
                  <a:path extrusionOk="0" fill="none" h="392" w="7131">
                    <a:moveTo>
                      <a:pt x="0" y="391"/>
                    </a:moveTo>
                    <a:lnTo>
                      <a:pt x="0" y="0"/>
                    </a:lnTo>
                    <a:lnTo>
                      <a:pt x="7130" y="0"/>
                    </a:lnTo>
                    <a:lnTo>
                      <a:pt x="7130" y="39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0" name="Google Shape;1500;p37"/>
            <p:cNvSpPr/>
            <p:nvPr/>
          </p:nvSpPr>
          <p:spPr>
            <a:xfrm>
              <a:off x="5427390" y="2911484"/>
              <a:ext cx="1015934" cy="308202"/>
            </a:xfrm>
            <a:custGeom>
              <a:rect b="b" l="l" r="r" t="t"/>
              <a:pathLst>
                <a:path extrusionOk="0" h="2315" w="7631">
                  <a:moveTo>
                    <a:pt x="0" y="0"/>
                  </a:moveTo>
                  <a:lnTo>
                    <a:pt x="470" y="1158"/>
                  </a:lnTo>
                  <a:lnTo>
                    <a:pt x="0" y="2314"/>
                  </a:lnTo>
                  <a:lnTo>
                    <a:pt x="7164" y="2314"/>
                  </a:lnTo>
                  <a:lnTo>
                    <a:pt x="7631" y="1158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5427380" y="2911484"/>
              <a:ext cx="1015934" cy="308202"/>
            </a:xfrm>
            <a:custGeom>
              <a:rect b="b" l="l" r="r" t="t"/>
              <a:pathLst>
                <a:path extrusionOk="0" h="2315" w="7631">
                  <a:moveTo>
                    <a:pt x="7164" y="0"/>
                  </a:moveTo>
                  <a:lnTo>
                    <a:pt x="0" y="0"/>
                  </a:lnTo>
                  <a:lnTo>
                    <a:pt x="470" y="1158"/>
                  </a:lnTo>
                  <a:lnTo>
                    <a:pt x="0" y="2314"/>
                  </a:lnTo>
                  <a:lnTo>
                    <a:pt x="7164" y="2314"/>
                  </a:lnTo>
                  <a:lnTo>
                    <a:pt x="7631" y="1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37"/>
            <p:cNvGrpSpPr/>
            <p:nvPr/>
          </p:nvGrpSpPr>
          <p:grpSpPr>
            <a:xfrm>
              <a:off x="5096125" y="2442850"/>
              <a:ext cx="1673105" cy="723850"/>
              <a:chOff x="5204125" y="2442850"/>
              <a:chExt cx="1673105" cy="723850"/>
            </a:xfrm>
          </p:grpSpPr>
          <p:sp>
            <p:nvSpPr>
              <p:cNvPr id="1503" name="Google Shape;1503;p37"/>
              <p:cNvSpPr/>
              <p:nvPr/>
            </p:nvSpPr>
            <p:spPr>
              <a:xfrm>
                <a:off x="5929894" y="2964738"/>
                <a:ext cx="221532" cy="201962"/>
              </a:xfrm>
              <a:custGeom>
                <a:rect b="b" l="l" r="r" t="t"/>
                <a:pathLst>
                  <a:path extrusionOk="0" h="1517" w="1664">
                    <a:moveTo>
                      <a:pt x="832" y="1"/>
                    </a:moveTo>
                    <a:cubicBezTo>
                      <a:pt x="638" y="1"/>
                      <a:pt x="444" y="74"/>
                      <a:pt x="296" y="222"/>
                    </a:cubicBezTo>
                    <a:cubicBezTo>
                      <a:pt x="1" y="518"/>
                      <a:pt x="1" y="999"/>
                      <a:pt x="296" y="1295"/>
                    </a:cubicBezTo>
                    <a:cubicBezTo>
                      <a:pt x="444" y="1442"/>
                      <a:pt x="638" y="1516"/>
                      <a:pt x="832" y="1516"/>
                    </a:cubicBezTo>
                    <a:cubicBezTo>
                      <a:pt x="1026" y="1516"/>
                      <a:pt x="1221" y="1442"/>
                      <a:pt x="1368" y="1295"/>
                    </a:cubicBezTo>
                    <a:cubicBezTo>
                      <a:pt x="1664" y="999"/>
                      <a:pt x="1664" y="518"/>
                      <a:pt x="1368" y="222"/>
                    </a:cubicBezTo>
                    <a:cubicBezTo>
                      <a:pt x="1221" y="74"/>
                      <a:pt x="1026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5204125" y="2442850"/>
                <a:ext cx="1673105" cy="52200"/>
              </a:xfrm>
              <a:custGeom>
                <a:rect b="b" l="l" r="r" t="t"/>
                <a:pathLst>
                  <a:path extrusionOk="0" fill="none" h="392" w="7129">
                    <a:moveTo>
                      <a:pt x="0" y="1"/>
                    </a:moveTo>
                    <a:lnTo>
                      <a:pt x="0" y="391"/>
                    </a:lnTo>
                    <a:lnTo>
                      <a:pt x="7128" y="391"/>
                    </a:lnTo>
                    <a:lnTo>
                      <a:pt x="7128" y="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5997525" y="3022517"/>
                <a:ext cx="86004" cy="86137"/>
              </a:xfrm>
              <a:custGeom>
                <a:rect b="b" l="l" r="r" t="t"/>
                <a:pathLst>
                  <a:path extrusionOk="0" h="647" w="646">
                    <a:moveTo>
                      <a:pt x="324" y="0"/>
                    </a:moveTo>
                    <a:cubicBezTo>
                      <a:pt x="145" y="0"/>
                      <a:pt x="0" y="146"/>
                      <a:pt x="0" y="324"/>
                    </a:cubicBezTo>
                    <a:cubicBezTo>
                      <a:pt x="0" y="503"/>
                      <a:pt x="145" y="646"/>
                      <a:pt x="324" y="646"/>
                    </a:cubicBezTo>
                    <a:cubicBezTo>
                      <a:pt x="503" y="646"/>
                      <a:pt x="646" y="503"/>
                      <a:pt x="646" y="324"/>
                    </a:cubicBezTo>
                    <a:cubicBezTo>
                      <a:pt x="646" y="146"/>
                      <a:pt x="503" y="0"/>
                      <a:pt x="3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6040226" y="2495177"/>
                <a:ext cx="133" cy="566479"/>
              </a:xfrm>
              <a:custGeom>
                <a:rect b="b" l="l" r="r" t="t"/>
                <a:pathLst>
                  <a:path extrusionOk="0" fill="none" h="4255" w="1">
                    <a:moveTo>
                      <a:pt x="0" y="4254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7" name="Google Shape;1507;p37"/>
            <p:cNvSpPr/>
            <p:nvPr/>
          </p:nvSpPr>
          <p:spPr>
            <a:xfrm>
              <a:off x="4066097" y="2911484"/>
              <a:ext cx="1015934" cy="308202"/>
            </a:xfrm>
            <a:custGeom>
              <a:rect b="b" l="l" r="r" t="t"/>
              <a:pathLst>
                <a:path extrusionOk="0" h="2315" w="7631">
                  <a:moveTo>
                    <a:pt x="0" y="0"/>
                  </a:moveTo>
                  <a:lnTo>
                    <a:pt x="467" y="1158"/>
                  </a:lnTo>
                  <a:lnTo>
                    <a:pt x="0" y="2314"/>
                  </a:lnTo>
                  <a:lnTo>
                    <a:pt x="7161" y="2314"/>
                  </a:lnTo>
                  <a:lnTo>
                    <a:pt x="7631" y="1158"/>
                  </a:lnTo>
                  <a:lnTo>
                    <a:pt x="7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4064115" y="2911484"/>
              <a:ext cx="1015934" cy="308202"/>
            </a:xfrm>
            <a:custGeom>
              <a:rect b="b" l="l" r="r" t="t"/>
              <a:pathLst>
                <a:path extrusionOk="0" h="2315" w="7631">
                  <a:moveTo>
                    <a:pt x="7161" y="0"/>
                  </a:moveTo>
                  <a:lnTo>
                    <a:pt x="0" y="0"/>
                  </a:lnTo>
                  <a:lnTo>
                    <a:pt x="467" y="1158"/>
                  </a:lnTo>
                  <a:lnTo>
                    <a:pt x="0" y="2314"/>
                  </a:lnTo>
                  <a:lnTo>
                    <a:pt x="7161" y="2314"/>
                  </a:lnTo>
                  <a:lnTo>
                    <a:pt x="7631" y="1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9" name="Google Shape;1509;p37"/>
            <p:cNvGrpSpPr/>
            <p:nvPr/>
          </p:nvGrpSpPr>
          <p:grpSpPr>
            <a:xfrm>
              <a:off x="3735541" y="2964338"/>
              <a:ext cx="1673105" cy="724237"/>
              <a:chOff x="3544416" y="3278488"/>
              <a:chExt cx="1673105" cy="724237"/>
            </a:xfrm>
          </p:grpSpPr>
          <p:sp>
            <p:nvSpPr>
              <p:cNvPr id="1510" name="Google Shape;1510;p37"/>
              <p:cNvSpPr/>
              <p:nvPr/>
            </p:nvSpPr>
            <p:spPr>
              <a:xfrm>
                <a:off x="4267194" y="3278488"/>
                <a:ext cx="223529" cy="201829"/>
              </a:xfrm>
              <a:custGeom>
                <a:rect b="b" l="l" r="r" t="t"/>
                <a:pathLst>
                  <a:path extrusionOk="0" h="1516" w="1679">
                    <a:moveTo>
                      <a:pt x="839" y="1"/>
                    </a:moveTo>
                    <a:cubicBezTo>
                      <a:pt x="502" y="1"/>
                      <a:pt x="196" y="227"/>
                      <a:pt x="105" y="566"/>
                    </a:cubicBezTo>
                    <a:cubicBezTo>
                      <a:pt x="0" y="971"/>
                      <a:pt x="243" y="1386"/>
                      <a:pt x="649" y="1491"/>
                    </a:cubicBezTo>
                    <a:cubicBezTo>
                      <a:pt x="713" y="1508"/>
                      <a:pt x="778" y="1516"/>
                      <a:pt x="842" y="1516"/>
                    </a:cubicBezTo>
                    <a:cubicBezTo>
                      <a:pt x="1178" y="1516"/>
                      <a:pt x="1483" y="1290"/>
                      <a:pt x="1573" y="950"/>
                    </a:cubicBezTo>
                    <a:cubicBezTo>
                      <a:pt x="1678" y="545"/>
                      <a:pt x="1435" y="130"/>
                      <a:pt x="1030" y="25"/>
                    </a:cubicBezTo>
                    <a:cubicBezTo>
                      <a:pt x="966" y="9"/>
                      <a:pt x="902" y="1"/>
                      <a:pt x="8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4336690" y="3336667"/>
                <a:ext cx="86137" cy="86137"/>
              </a:xfrm>
              <a:custGeom>
                <a:rect b="b" l="l" r="r" t="t"/>
                <a:pathLst>
                  <a:path extrusionOk="0" h="647" w="647">
                    <a:moveTo>
                      <a:pt x="324" y="0"/>
                    </a:moveTo>
                    <a:cubicBezTo>
                      <a:pt x="146" y="0"/>
                      <a:pt x="0" y="146"/>
                      <a:pt x="0" y="324"/>
                    </a:cubicBezTo>
                    <a:cubicBezTo>
                      <a:pt x="0" y="503"/>
                      <a:pt x="146" y="646"/>
                      <a:pt x="324" y="646"/>
                    </a:cubicBezTo>
                    <a:cubicBezTo>
                      <a:pt x="501" y="646"/>
                      <a:pt x="646" y="503"/>
                      <a:pt x="646" y="324"/>
                    </a:cubicBezTo>
                    <a:cubicBezTo>
                      <a:pt x="646" y="146"/>
                      <a:pt x="501" y="0"/>
                      <a:pt x="3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4378902" y="3383930"/>
                <a:ext cx="133" cy="557825"/>
              </a:xfrm>
              <a:custGeom>
                <a:rect b="b" l="l" r="r" t="t"/>
                <a:pathLst>
                  <a:path extrusionOk="0" fill="none" h="4190" w="1">
                    <a:moveTo>
                      <a:pt x="0" y="0"/>
                    </a:moveTo>
                    <a:lnTo>
                      <a:pt x="0" y="4190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3544416" y="3950550"/>
                <a:ext cx="1673105" cy="52175"/>
              </a:xfrm>
              <a:custGeom>
                <a:rect b="b" l="l" r="r" t="t"/>
                <a:pathLst>
                  <a:path extrusionOk="0" fill="none" h="392" w="7129">
                    <a:moveTo>
                      <a:pt x="1" y="391"/>
                    </a:moveTo>
                    <a:lnTo>
                      <a:pt x="1" y="0"/>
                    </a:lnTo>
                    <a:lnTo>
                      <a:pt x="7129" y="0"/>
                    </a:lnTo>
                    <a:lnTo>
                      <a:pt x="7129" y="391"/>
                    </a:ln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miter lim="238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4" name="Google Shape;1514;p37"/>
          <p:cNvSpPr txBox="1"/>
          <p:nvPr/>
        </p:nvSpPr>
        <p:spPr>
          <a:xfrm>
            <a:off x="3721400" y="3907625"/>
            <a:ext cx="1673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 very cold place. It is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5" name="Google Shape;1515;p37"/>
          <p:cNvSpPr txBox="1"/>
          <p:nvPr/>
        </p:nvSpPr>
        <p:spPr>
          <a:xfrm>
            <a:off x="6461913" y="3907613"/>
            <a:ext cx="16734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8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521" name="Google Shape;1521;p38"/>
          <p:cNvGrpSpPr/>
          <p:nvPr/>
        </p:nvGrpSpPr>
        <p:grpSpPr>
          <a:xfrm>
            <a:off x="1192228" y="2205900"/>
            <a:ext cx="6759441" cy="1584016"/>
            <a:chOff x="1192228" y="2205900"/>
            <a:chExt cx="6759441" cy="1584016"/>
          </a:xfrm>
        </p:grpSpPr>
        <p:sp>
          <p:nvSpPr>
            <p:cNvPr id="1522" name="Google Shape;1522;p38"/>
            <p:cNvSpPr/>
            <p:nvPr/>
          </p:nvSpPr>
          <p:spPr>
            <a:xfrm>
              <a:off x="3333352" y="2206217"/>
              <a:ext cx="160458" cy="227229"/>
            </a:xfrm>
            <a:custGeom>
              <a:rect b="b" l="l" r="r" t="t"/>
              <a:pathLst>
                <a:path extrusionOk="0" h="3577" w="2526">
                  <a:moveTo>
                    <a:pt x="1263" y="0"/>
                  </a:moveTo>
                  <a:cubicBezTo>
                    <a:pt x="564" y="0"/>
                    <a:pt x="1" y="564"/>
                    <a:pt x="1" y="1262"/>
                  </a:cubicBezTo>
                  <a:lnTo>
                    <a:pt x="1" y="2314"/>
                  </a:lnTo>
                  <a:cubicBezTo>
                    <a:pt x="1" y="3013"/>
                    <a:pt x="564" y="3576"/>
                    <a:pt x="1263" y="3576"/>
                  </a:cubicBezTo>
                  <a:cubicBezTo>
                    <a:pt x="1962" y="3576"/>
                    <a:pt x="2525" y="3013"/>
                    <a:pt x="2525" y="2314"/>
                  </a:cubicBezTo>
                  <a:lnTo>
                    <a:pt x="2525" y="1262"/>
                  </a:lnTo>
                  <a:cubicBezTo>
                    <a:pt x="2525" y="564"/>
                    <a:pt x="1962" y="0"/>
                    <a:pt x="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3306409" y="2205900"/>
              <a:ext cx="187582" cy="160718"/>
            </a:xfrm>
            <a:custGeom>
              <a:rect b="b" l="l" r="r" t="t"/>
              <a:pathLst>
                <a:path extrusionOk="0" h="2530" w="2953">
                  <a:moveTo>
                    <a:pt x="1675" y="0"/>
                  </a:moveTo>
                  <a:cubicBezTo>
                    <a:pt x="1364" y="0"/>
                    <a:pt x="1047" y="116"/>
                    <a:pt x="789" y="373"/>
                  </a:cubicBezTo>
                  <a:cubicBezTo>
                    <a:pt x="0" y="1170"/>
                    <a:pt x="564" y="2530"/>
                    <a:pt x="1683" y="2530"/>
                  </a:cubicBezTo>
                  <a:cubicBezTo>
                    <a:pt x="2382" y="2530"/>
                    <a:pt x="2945" y="1966"/>
                    <a:pt x="2953" y="1267"/>
                  </a:cubicBezTo>
                  <a:cubicBezTo>
                    <a:pt x="2953" y="505"/>
                    <a:pt x="2327" y="0"/>
                    <a:pt x="1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38"/>
            <p:cNvGrpSpPr/>
            <p:nvPr/>
          </p:nvGrpSpPr>
          <p:grpSpPr>
            <a:xfrm>
              <a:off x="1192228" y="2205900"/>
              <a:ext cx="6759441" cy="1584016"/>
              <a:chOff x="1192228" y="2205900"/>
              <a:chExt cx="6759441" cy="1584016"/>
            </a:xfrm>
          </p:grpSpPr>
          <p:sp>
            <p:nvSpPr>
              <p:cNvPr id="1525" name="Google Shape;1525;p38"/>
              <p:cNvSpPr/>
              <p:nvPr/>
            </p:nvSpPr>
            <p:spPr>
              <a:xfrm>
                <a:off x="6987970" y="2253417"/>
                <a:ext cx="963700" cy="1499254"/>
              </a:xfrm>
              <a:custGeom>
                <a:rect b="b" l="l" r="r" t="t"/>
                <a:pathLst>
                  <a:path extrusionOk="0" h="23601" w="15171">
                    <a:moveTo>
                      <a:pt x="14404" y="1"/>
                    </a:moveTo>
                    <a:cubicBezTo>
                      <a:pt x="10647" y="1"/>
                      <a:pt x="7605" y="3044"/>
                      <a:pt x="7605" y="6800"/>
                    </a:cubicBezTo>
                    <a:lnTo>
                      <a:pt x="7605" y="15539"/>
                    </a:lnTo>
                    <a:cubicBezTo>
                      <a:pt x="7597" y="18717"/>
                      <a:pt x="5027" y="21286"/>
                      <a:pt x="1849" y="21294"/>
                    </a:cubicBezTo>
                    <a:lnTo>
                      <a:pt x="1" y="21294"/>
                    </a:lnTo>
                    <a:lnTo>
                      <a:pt x="1" y="23600"/>
                    </a:lnTo>
                    <a:lnTo>
                      <a:pt x="1849" y="23600"/>
                    </a:lnTo>
                    <a:cubicBezTo>
                      <a:pt x="5606" y="23600"/>
                      <a:pt x="8649" y="20557"/>
                      <a:pt x="8656" y="16801"/>
                    </a:cubicBezTo>
                    <a:lnTo>
                      <a:pt x="8656" y="8063"/>
                    </a:lnTo>
                    <a:cubicBezTo>
                      <a:pt x="8656" y="5155"/>
                      <a:pt x="10820" y="2706"/>
                      <a:pt x="13705" y="2353"/>
                    </a:cubicBezTo>
                    <a:lnTo>
                      <a:pt x="15171" y="2307"/>
                    </a:lnTo>
                    <a:lnTo>
                      <a:pt x="1517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6987970" y="2253417"/>
                <a:ext cx="963192" cy="1419085"/>
              </a:xfrm>
              <a:custGeom>
                <a:rect b="b" l="l" r="r" t="t"/>
                <a:pathLst>
                  <a:path extrusionOk="0" h="22339" w="15163">
                    <a:moveTo>
                      <a:pt x="14404" y="1"/>
                    </a:moveTo>
                    <a:cubicBezTo>
                      <a:pt x="10647" y="1"/>
                      <a:pt x="7612" y="3044"/>
                      <a:pt x="7605" y="6800"/>
                    </a:cubicBezTo>
                    <a:lnTo>
                      <a:pt x="7605" y="15539"/>
                    </a:lnTo>
                    <a:cubicBezTo>
                      <a:pt x="7605" y="18717"/>
                      <a:pt x="5027" y="21286"/>
                      <a:pt x="1849" y="21294"/>
                    </a:cubicBezTo>
                    <a:lnTo>
                      <a:pt x="1" y="21294"/>
                    </a:lnTo>
                    <a:cubicBezTo>
                      <a:pt x="114" y="21632"/>
                      <a:pt x="114" y="22000"/>
                      <a:pt x="1" y="22338"/>
                    </a:cubicBezTo>
                    <a:lnTo>
                      <a:pt x="1849" y="22338"/>
                    </a:lnTo>
                    <a:cubicBezTo>
                      <a:pt x="5606" y="22338"/>
                      <a:pt x="8649" y="19295"/>
                      <a:pt x="8649" y="15539"/>
                    </a:cubicBezTo>
                    <a:lnTo>
                      <a:pt x="8649" y="6800"/>
                    </a:lnTo>
                    <a:cubicBezTo>
                      <a:pt x="8656" y="3622"/>
                      <a:pt x="11226" y="1045"/>
                      <a:pt x="14404" y="1045"/>
                    </a:cubicBezTo>
                    <a:lnTo>
                      <a:pt x="15163" y="1045"/>
                    </a:lnTo>
                    <a:cubicBezTo>
                      <a:pt x="15050" y="707"/>
                      <a:pt x="15050" y="339"/>
                      <a:pt x="151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5831045" y="2253417"/>
                <a:ext cx="963192" cy="1499254"/>
              </a:xfrm>
              <a:custGeom>
                <a:rect b="b" l="l" r="r" t="t"/>
                <a:pathLst>
                  <a:path extrusionOk="0" h="23601" w="15163">
                    <a:moveTo>
                      <a:pt x="0" y="1"/>
                    </a:moveTo>
                    <a:lnTo>
                      <a:pt x="0" y="2307"/>
                    </a:lnTo>
                    <a:lnTo>
                      <a:pt x="1466" y="2353"/>
                    </a:lnTo>
                    <a:cubicBezTo>
                      <a:pt x="4343" y="2706"/>
                      <a:pt x="6515" y="5155"/>
                      <a:pt x="6515" y="8063"/>
                    </a:cubicBezTo>
                    <a:lnTo>
                      <a:pt x="6515" y="16801"/>
                    </a:lnTo>
                    <a:cubicBezTo>
                      <a:pt x="6522" y="20557"/>
                      <a:pt x="9565" y="23600"/>
                      <a:pt x="13314" y="23600"/>
                    </a:cubicBezTo>
                    <a:lnTo>
                      <a:pt x="15163" y="23600"/>
                    </a:lnTo>
                    <a:lnTo>
                      <a:pt x="15163" y="21294"/>
                    </a:lnTo>
                    <a:lnTo>
                      <a:pt x="13314" y="21294"/>
                    </a:lnTo>
                    <a:cubicBezTo>
                      <a:pt x="10144" y="21286"/>
                      <a:pt x="7566" y="18717"/>
                      <a:pt x="7566" y="15539"/>
                    </a:cubicBezTo>
                    <a:lnTo>
                      <a:pt x="7566" y="6800"/>
                    </a:lnTo>
                    <a:cubicBezTo>
                      <a:pt x="7559" y="3044"/>
                      <a:pt x="4516" y="1"/>
                      <a:pt x="767" y="1"/>
                    </a:cubicBezTo>
                    <a:close/>
                  </a:path>
                </a:pathLst>
              </a:custGeom>
              <a:solidFill>
                <a:srgbClr val="007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5831045" y="2253417"/>
                <a:ext cx="963700" cy="1419085"/>
              </a:xfrm>
              <a:custGeom>
                <a:rect b="b" l="l" r="r" t="t"/>
                <a:pathLst>
                  <a:path extrusionOk="0" h="22339" w="15171">
                    <a:moveTo>
                      <a:pt x="0" y="1"/>
                    </a:moveTo>
                    <a:cubicBezTo>
                      <a:pt x="121" y="339"/>
                      <a:pt x="121" y="707"/>
                      <a:pt x="0" y="1045"/>
                    </a:cubicBezTo>
                    <a:lnTo>
                      <a:pt x="767" y="1045"/>
                    </a:lnTo>
                    <a:cubicBezTo>
                      <a:pt x="3937" y="1045"/>
                      <a:pt x="6515" y="3622"/>
                      <a:pt x="6515" y="6800"/>
                    </a:cubicBezTo>
                    <a:lnTo>
                      <a:pt x="6515" y="15539"/>
                    </a:lnTo>
                    <a:cubicBezTo>
                      <a:pt x="6522" y="19295"/>
                      <a:pt x="9565" y="22338"/>
                      <a:pt x="13314" y="22338"/>
                    </a:cubicBezTo>
                    <a:lnTo>
                      <a:pt x="15170" y="22338"/>
                    </a:lnTo>
                    <a:cubicBezTo>
                      <a:pt x="15050" y="22000"/>
                      <a:pt x="15050" y="21632"/>
                      <a:pt x="15170" y="21294"/>
                    </a:cubicBezTo>
                    <a:lnTo>
                      <a:pt x="13314" y="21294"/>
                    </a:lnTo>
                    <a:cubicBezTo>
                      <a:pt x="10144" y="21286"/>
                      <a:pt x="7566" y="18717"/>
                      <a:pt x="7566" y="15539"/>
                    </a:cubicBezTo>
                    <a:lnTo>
                      <a:pt x="7566" y="6800"/>
                    </a:lnTo>
                    <a:cubicBezTo>
                      <a:pt x="7559" y="3044"/>
                      <a:pt x="4516" y="1"/>
                      <a:pt x="7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5652538" y="2206217"/>
                <a:ext cx="160902" cy="227229"/>
              </a:xfrm>
              <a:custGeom>
                <a:rect b="b" l="l" r="r" t="t"/>
                <a:pathLst>
                  <a:path extrusionOk="0" h="3577" w="2533">
                    <a:moveTo>
                      <a:pt x="1270" y="0"/>
                    </a:moveTo>
                    <a:cubicBezTo>
                      <a:pt x="571" y="0"/>
                      <a:pt x="8" y="564"/>
                      <a:pt x="0" y="1262"/>
                    </a:cubicBezTo>
                    <a:lnTo>
                      <a:pt x="0" y="2314"/>
                    </a:lnTo>
                    <a:cubicBezTo>
                      <a:pt x="0" y="3013"/>
                      <a:pt x="571" y="3576"/>
                      <a:pt x="1270" y="3576"/>
                    </a:cubicBezTo>
                    <a:cubicBezTo>
                      <a:pt x="1961" y="3576"/>
                      <a:pt x="2532" y="3013"/>
                      <a:pt x="2532" y="2314"/>
                    </a:cubicBezTo>
                    <a:lnTo>
                      <a:pt x="2532" y="1262"/>
                    </a:lnTo>
                    <a:cubicBezTo>
                      <a:pt x="2525" y="564"/>
                      <a:pt x="1961" y="0"/>
                      <a:pt x="1270" y="0"/>
                    </a:cubicBezTo>
                    <a:close/>
                  </a:path>
                </a:pathLst>
              </a:custGeom>
              <a:solidFill>
                <a:srgbClr val="007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5625794" y="2205900"/>
                <a:ext cx="187645" cy="160718"/>
              </a:xfrm>
              <a:custGeom>
                <a:rect b="b" l="l" r="r" t="t"/>
                <a:pathLst>
                  <a:path extrusionOk="0" h="2530" w="2954">
                    <a:moveTo>
                      <a:pt x="1682" y="0"/>
                    </a:moveTo>
                    <a:cubicBezTo>
                      <a:pt x="1371" y="0"/>
                      <a:pt x="1055" y="116"/>
                      <a:pt x="797" y="373"/>
                    </a:cubicBezTo>
                    <a:cubicBezTo>
                      <a:pt x="1" y="1170"/>
                      <a:pt x="564" y="2530"/>
                      <a:pt x="1691" y="2530"/>
                    </a:cubicBezTo>
                    <a:cubicBezTo>
                      <a:pt x="2382" y="2530"/>
                      <a:pt x="2946" y="1966"/>
                      <a:pt x="2953" y="1267"/>
                    </a:cubicBezTo>
                    <a:cubicBezTo>
                      <a:pt x="2953" y="505"/>
                      <a:pt x="2331" y="0"/>
                      <a:pt x="16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6810924" y="3562687"/>
                <a:ext cx="160394" cy="227229"/>
              </a:xfrm>
              <a:custGeom>
                <a:rect b="b" l="l" r="r" t="t"/>
                <a:pathLst>
                  <a:path extrusionOk="0" h="3577" w="2525">
                    <a:moveTo>
                      <a:pt x="1263" y="0"/>
                    </a:moveTo>
                    <a:cubicBezTo>
                      <a:pt x="571" y="0"/>
                      <a:pt x="0" y="564"/>
                      <a:pt x="0" y="1262"/>
                    </a:cubicBezTo>
                    <a:lnTo>
                      <a:pt x="0" y="2314"/>
                    </a:lnTo>
                    <a:cubicBezTo>
                      <a:pt x="0" y="3005"/>
                      <a:pt x="571" y="3576"/>
                      <a:pt x="1263" y="3576"/>
                    </a:cubicBezTo>
                    <a:cubicBezTo>
                      <a:pt x="1961" y="3576"/>
                      <a:pt x="2525" y="3005"/>
                      <a:pt x="2525" y="2314"/>
                    </a:cubicBezTo>
                    <a:lnTo>
                      <a:pt x="2525" y="1262"/>
                    </a:lnTo>
                    <a:cubicBezTo>
                      <a:pt x="2525" y="564"/>
                      <a:pt x="1961" y="0"/>
                      <a:pt x="1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6811369" y="3562370"/>
                <a:ext cx="187201" cy="160718"/>
              </a:xfrm>
              <a:custGeom>
                <a:rect b="b" l="l" r="r" t="t"/>
                <a:pathLst>
                  <a:path extrusionOk="0" h="2530" w="2947">
                    <a:moveTo>
                      <a:pt x="1273" y="0"/>
                    </a:moveTo>
                    <a:cubicBezTo>
                      <a:pt x="623" y="0"/>
                      <a:pt x="1" y="505"/>
                      <a:pt x="1" y="1267"/>
                    </a:cubicBezTo>
                    <a:cubicBezTo>
                      <a:pt x="1" y="1966"/>
                      <a:pt x="564" y="2530"/>
                      <a:pt x="1263" y="2530"/>
                    </a:cubicBezTo>
                    <a:cubicBezTo>
                      <a:pt x="2383" y="2530"/>
                      <a:pt x="2946" y="1170"/>
                      <a:pt x="2157" y="373"/>
                    </a:cubicBezTo>
                    <a:cubicBezTo>
                      <a:pt x="1900" y="116"/>
                      <a:pt x="1583" y="0"/>
                      <a:pt x="12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4668339" y="2253417"/>
                <a:ext cx="963700" cy="1499254"/>
              </a:xfrm>
              <a:custGeom>
                <a:rect b="b" l="l" r="r" t="t"/>
                <a:pathLst>
                  <a:path extrusionOk="0" h="23601" w="15171">
                    <a:moveTo>
                      <a:pt x="14412" y="1"/>
                    </a:moveTo>
                    <a:cubicBezTo>
                      <a:pt x="10655" y="1"/>
                      <a:pt x="7612" y="3044"/>
                      <a:pt x="7612" y="6800"/>
                    </a:cubicBezTo>
                    <a:lnTo>
                      <a:pt x="7612" y="15539"/>
                    </a:lnTo>
                    <a:cubicBezTo>
                      <a:pt x="7604" y="18717"/>
                      <a:pt x="5027" y="21286"/>
                      <a:pt x="1857" y="21294"/>
                    </a:cubicBezTo>
                    <a:lnTo>
                      <a:pt x="1" y="21294"/>
                    </a:lnTo>
                    <a:lnTo>
                      <a:pt x="1" y="23600"/>
                    </a:lnTo>
                    <a:lnTo>
                      <a:pt x="1857" y="23600"/>
                    </a:lnTo>
                    <a:cubicBezTo>
                      <a:pt x="5606" y="23600"/>
                      <a:pt x="8649" y="20557"/>
                      <a:pt x="8656" y="16801"/>
                    </a:cubicBezTo>
                    <a:lnTo>
                      <a:pt x="8656" y="8063"/>
                    </a:lnTo>
                    <a:cubicBezTo>
                      <a:pt x="8664" y="5155"/>
                      <a:pt x="10828" y="2706"/>
                      <a:pt x="13713" y="2353"/>
                    </a:cubicBezTo>
                    <a:lnTo>
                      <a:pt x="15170" y="2307"/>
                    </a:lnTo>
                    <a:lnTo>
                      <a:pt x="15170" y="1"/>
                    </a:lnTo>
                    <a:close/>
                  </a:path>
                </a:pathLst>
              </a:custGeom>
              <a:solidFill>
                <a:srgbClr val="005D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4668847" y="2253417"/>
                <a:ext cx="963192" cy="1419085"/>
              </a:xfrm>
              <a:custGeom>
                <a:rect b="b" l="l" r="r" t="t"/>
                <a:pathLst>
                  <a:path extrusionOk="0" h="22339" w="15163">
                    <a:moveTo>
                      <a:pt x="14396" y="1"/>
                    </a:moveTo>
                    <a:cubicBezTo>
                      <a:pt x="10647" y="1"/>
                      <a:pt x="7604" y="3044"/>
                      <a:pt x="7596" y="6800"/>
                    </a:cubicBezTo>
                    <a:lnTo>
                      <a:pt x="7596" y="15539"/>
                    </a:lnTo>
                    <a:cubicBezTo>
                      <a:pt x="7596" y="18717"/>
                      <a:pt x="5019" y="21286"/>
                      <a:pt x="1849" y="21294"/>
                    </a:cubicBezTo>
                    <a:lnTo>
                      <a:pt x="0" y="21294"/>
                    </a:lnTo>
                    <a:cubicBezTo>
                      <a:pt x="113" y="21632"/>
                      <a:pt x="113" y="22000"/>
                      <a:pt x="0" y="22338"/>
                    </a:cubicBezTo>
                    <a:lnTo>
                      <a:pt x="1849" y="22338"/>
                    </a:lnTo>
                    <a:cubicBezTo>
                      <a:pt x="5605" y="22338"/>
                      <a:pt x="8641" y="19295"/>
                      <a:pt x="8648" y="15539"/>
                    </a:cubicBezTo>
                    <a:lnTo>
                      <a:pt x="8648" y="6800"/>
                    </a:lnTo>
                    <a:cubicBezTo>
                      <a:pt x="8648" y="3622"/>
                      <a:pt x="11225" y="1053"/>
                      <a:pt x="14396" y="1045"/>
                    </a:cubicBezTo>
                    <a:lnTo>
                      <a:pt x="15162" y="1045"/>
                    </a:lnTo>
                    <a:cubicBezTo>
                      <a:pt x="15042" y="707"/>
                      <a:pt x="15042" y="339"/>
                      <a:pt x="15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8"/>
              <p:cNvSpPr/>
              <p:nvPr/>
            </p:nvSpPr>
            <p:spPr>
              <a:xfrm>
                <a:off x="3511859" y="2253417"/>
                <a:ext cx="963192" cy="1499254"/>
              </a:xfrm>
              <a:custGeom>
                <a:rect b="b" l="l" r="r" t="t"/>
                <a:pathLst>
                  <a:path extrusionOk="0" h="23601" w="15163">
                    <a:moveTo>
                      <a:pt x="9828" y="21376"/>
                    </a:moveTo>
                    <a:lnTo>
                      <a:pt x="9866" y="21399"/>
                    </a:lnTo>
                    <a:lnTo>
                      <a:pt x="9873" y="21406"/>
                    </a:lnTo>
                    <a:lnTo>
                      <a:pt x="9828" y="21376"/>
                    </a:lnTo>
                    <a:close/>
                    <a:moveTo>
                      <a:pt x="1" y="1"/>
                    </a:moveTo>
                    <a:lnTo>
                      <a:pt x="1" y="2307"/>
                    </a:lnTo>
                    <a:lnTo>
                      <a:pt x="1458" y="2353"/>
                    </a:lnTo>
                    <a:cubicBezTo>
                      <a:pt x="4344" y="2706"/>
                      <a:pt x="6507" y="5155"/>
                      <a:pt x="6515" y="8063"/>
                    </a:cubicBezTo>
                    <a:lnTo>
                      <a:pt x="6515" y="16801"/>
                    </a:lnTo>
                    <a:cubicBezTo>
                      <a:pt x="6522" y="20557"/>
                      <a:pt x="9558" y="23600"/>
                      <a:pt x="13315" y="23600"/>
                    </a:cubicBezTo>
                    <a:lnTo>
                      <a:pt x="15163" y="23600"/>
                    </a:lnTo>
                    <a:lnTo>
                      <a:pt x="15163" y="21294"/>
                    </a:lnTo>
                    <a:lnTo>
                      <a:pt x="13315" y="21294"/>
                    </a:lnTo>
                    <a:cubicBezTo>
                      <a:pt x="10136" y="21286"/>
                      <a:pt x="7559" y="18717"/>
                      <a:pt x="7559" y="15539"/>
                    </a:cubicBezTo>
                    <a:lnTo>
                      <a:pt x="7559" y="6800"/>
                    </a:lnTo>
                    <a:cubicBezTo>
                      <a:pt x="7552" y="3044"/>
                      <a:pt x="4509" y="1"/>
                      <a:pt x="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3511596" y="2253417"/>
                <a:ext cx="963192" cy="1419085"/>
              </a:xfrm>
              <a:custGeom>
                <a:rect b="b" l="l" r="r" t="t"/>
                <a:pathLst>
                  <a:path extrusionOk="0" h="22339" w="15163">
                    <a:moveTo>
                      <a:pt x="1" y="1"/>
                    </a:moveTo>
                    <a:cubicBezTo>
                      <a:pt x="113" y="339"/>
                      <a:pt x="113" y="707"/>
                      <a:pt x="1" y="1045"/>
                    </a:cubicBezTo>
                    <a:lnTo>
                      <a:pt x="760" y="1045"/>
                    </a:lnTo>
                    <a:cubicBezTo>
                      <a:pt x="3938" y="1045"/>
                      <a:pt x="6515" y="3622"/>
                      <a:pt x="6515" y="6800"/>
                    </a:cubicBezTo>
                    <a:lnTo>
                      <a:pt x="6515" y="15539"/>
                    </a:lnTo>
                    <a:cubicBezTo>
                      <a:pt x="6522" y="19295"/>
                      <a:pt x="9558" y="22338"/>
                      <a:pt x="13315" y="22338"/>
                    </a:cubicBezTo>
                    <a:lnTo>
                      <a:pt x="15163" y="22338"/>
                    </a:lnTo>
                    <a:cubicBezTo>
                      <a:pt x="15050" y="22000"/>
                      <a:pt x="15050" y="21632"/>
                      <a:pt x="15163" y="21294"/>
                    </a:cubicBezTo>
                    <a:lnTo>
                      <a:pt x="13315" y="21294"/>
                    </a:lnTo>
                    <a:cubicBezTo>
                      <a:pt x="10136" y="21286"/>
                      <a:pt x="7559" y="18717"/>
                      <a:pt x="7559" y="15539"/>
                    </a:cubicBezTo>
                    <a:lnTo>
                      <a:pt x="7559" y="6800"/>
                    </a:lnTo>
                    <a:cubicBezTo>
                      <a:pt x="7552" y="3044"/>
                      <a:pt x="4509" y="1"/>
                      <a:pt x="7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8"/>
              <p:cNvSpPr/>
              <p:nvPr/>
            </p:nvSpPr>
            <p:spPr>
              <a:xfrm>
                <a:off x="4491294" y="3562687"/>
                <a:ext cx="160902" cy="227229"/>
              </a:xfrm>
              <a:custGeom>
                <a:rect b="b" l="l" r="r" t="t"/>
                <a:pathLst>
                  <a:path extrusionOk="0" h="3577" w="2533">
                    <a:moveTo>
                      <a:pt x="1270" y="0"/>
                    </a:moveTo>
                    <a:cubicBezTo>
                      <a:pt x="571" y="0"/>
                      <a:pt x="8" y="564"/>
                      <a:pt x="0" y="1262"/>
                    </a:cubicBezTo>
                    <a:lnTo>
                      <a:pt x="0" y="2314"/>
                    </a:lnTo>
                    <a:cubicBezTo>
                      <a:pt x="0" y="3005"/>
                      <a:pt x="571" y="3576"/>
                      <a:pt x="1270" y="3576"/>
                    </a:cubicBezTo>
                    <a:cubicBezTo>
                      <a:pt x="1961" y="3576"/>
                      <a:pt x="2532" y="3005"/>
                      <a:pt x="2532" y="2314"/>
                    </a:cubicBezTo>
                    <a:lnTo>
                      <a:pt x="2532" y="1262"/>
                    </a:lnTo>
                    <a:cubicBezTo>
                      <a:pt x="2532" y="564"/>
                      <a:pt x="1961" y="0"/>
                      <a:pt x="1270" y="0"/>
                    </a:cubicBezTo>
                    <a:close/>
                  </a:path>
                </a:pathLst>
              </a:custGeom>
              <a:solidFill>
                <a:srgbClr val="005D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8"/>
              <p:cNvSpPr/>
              <p:nvPr/>
            </p:nvSpPr>
            <p:spPr>
              <a:xfrm>
                <a:off x="4491294" y="3562370"/>
                <a:ext cx="187645" cy="160718"/>
              </a:xfrm>
              <a:custGeom>
                <a:rect b="b" l="l" r="r" t="t"/>
                <a:pathLst>
                  <a:path extrusionOk="0" h="2530" w="2954">
                    <a:moveTo>
                      <a:pt x="1278" y="0"/>
                    </a:moveTo>
                    <a:cubicBezTo>
                      <a:pt x="626" y="0"/>
                      <a:pt x="0" y="505"/>
                      <a:pt x="0" y="1267"/>
                    </a:cubicBezTo>
                    <a:cubicBezTo>
                      <a:pt x="8" y="1966"/>
                      <a:pt x="571" y="2530"/>
                      <a:pt x="1270" y="2530"/>
                    </a:cubicBezTo>
                    <a:cubicBezTo>
                      <a:pt x="2390" y="2530"/>
                      <a:pt x="2953" y="1170"/>
                      <a:pt x="2164" y="373"/>
                    </a:cubicBezTo>
                    <a:cubicBezTo>
                      <a:pt x="1907" y="116"/>
                      <a:pt x="1589" y="0"/>
                      <a:pt x="12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8"/>
              <p:cNvSpPr/>
              <p:nvPr/>
            </p:nvSpPr>
            <p:spPr>
              <a:xfrm>
                <a:off x="2349217" y="2253417"/>
                <a:ext cx="963192" cy="1499254"/>
              </a:xfrm>
              <a:custGeom>
                <a:rect b="b" l="l" r="r" t="t"/>
                <a:pathLst>
                  <a:path extrusionOk="0" h="23601" w="15163">
                    <a:moveTo>
                      <a:pt x="14403" y="1"/>
                    </a:moveTo>
                    <a:cubicBezTo>
                      <a:pt x="10647" y="1"/>
                      <a:pt x="7604" y="3044"/>
                      <a:pt x="7596" y="6800"/>
                    </a:cubicBezTo>
                    <a:lnTo>
                      <a:pt x="7596" y="15539"/>
                    </a:lnTo>
                    <a:cubicBezTo>
                      <a:pt x="7589" y="18709"/>
                      <a:pt x="5019" y="21286"/>
                      <a:pt x="1848" y="21294"/>
                    </a:cubicBezTo>
                    <a:lnTo>
                      <a:pt x="0" y="21294"/>
                    </a:lnTo>
                    <a:lnTo>
                      <a:pt x="0" y="23600"/>
                    </a:lnTo>
                    <a:lnTo>
                      <a:pt x="1848" y="23600"/>
                    </a:lnTo>
                    <a:cubicBezTo>
                      <a:pt x="5598" y="23600"/>
                      <a:pt x="8641" y="20557"/>
                      <a:pt x="8648" y="16801"/>
                    </a:cubicBezTo>
                    <a:lnTo>
                      <a:pt x="8648" y="8063"/>
                    </a:lnTo>
                    <a:cubicBezTo>
                      <a:pt x="8648" y="5155"/>
                      <a:pt x="10819" y="2706"/>
                      <a:pt x="13705" y="2353"/>
                    </a:cubicBezTo>
                    <a:lnTo>
                      <a:pt x="15162" y="2307"/>
                    </a:lnTo>
                    <a:lnTo>
                      <a:pt x="151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8"/>
              <p:cNvSpPr/>
              <p:nvPr/>
            </p:nvSpPr>
            <p:spPr>
              <a:xfrm>
                <a:off x="2348709" y="2253417"/>
                <a:ext cx="963192" cy="1419085"/>
              </a:xfrm>
              <a:custGeom>
                <a:rect b="b" l="l" r="r" t="t"/>
                <a:pathLst>
                  <a:path extrusionOk="0" h="22339" w="15163">
                    <a:moveTo>
                      <a:pt x="14404" y="1"/>
                    </a:moveTo>
                    <a:cubicBezTo>
                      <a:pt x="10647" y="1"/>
                      <a:pt x="7612" y="3044"/>
                      <a:pt x="7604" y="6800"/>
                    </a:cubicBezTo>
                    <a:lnTo>
                      <a:pt x="7604" y="15539"/>
                    </a:lnTo>
                    <a:cubicBezTo>
                      <a:pt x="7597" y="18709"/>
                      <a:pt x="5027" y="21286"/>
                      <a:pt x="1856" y="21294"/>
                    </a:cubicBezTo>
                    <a:lnTo>
                      <a:pt x="1" y="21294"/>
                    </a:lnTo>
                    <a:cubicBezTo>
                      <a:pt x="113" y="21632"/>
                      <a:pt x="113" y="22000"/>
                      <a:pt x="1" y="22338"/>
                    </a:cubicBezTo>
                    <a:lnTo>
                      <a:pt x="1849" y="22338"/>
                    </a:lnTo>
                    <a:cubicBezTo>
                      <a:pt x="5606" y="22338"/>
                      <a:pt x="8649" y="19295"/>
                      <a:pt x="8649" y="15539"/>
                    </a:cubicBezTo>
                    <a:lnTo>
                      <a:pt x="8649" y="6800"/>
                    </a:lnTo>
                    <a:cubicBezTo>
                      <a:pt x="8656" y="3622"/>
                      <a:pt x="11226" y="1045"/>
                      <a:pt x="14404" y="1045"/>
                    </a:cubicBezTo>
                    <a:lnTo>
                      <a:pt x="15163" y="1045"/>
                    </a:lnTo>
                    <a:cubicBezTo>
                      <a:pt x="15050" y="707"/>
                      <a:pt x="15050" y="339"/>
                      <a:pt x="15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8"/>
              <p:cNvSpPr/>
              <p:nvPr/>
            </p:nvSpPr>
            <p:spPr>
              <a:xfrm>
                <a:off x="1192228" y="2253417"/>
                <a:ext cx="963192" cy="1499254"/>
              </a:xfrm>
              <a:custGeom>
                <a:rect b="b" l="l" r="r" t="t"/>
                <a:pathLst>
                  <a:path extrusionOk="0" h="23601" w="15163">
                    <a:moveTo>
                      <a:pt x="9828" y="21376"/>
                    </a:moveTo>
                    <a:lnTo>
                      <a:pt x="9866" y="21399"/>
                    </a:lnTo>
                    <a:lnTo>
                      <a:pt x="9873" y="21406"/>
                    </a:lnTo>
                    <a:lnTo>
                      <a:pt x="9828" y="21376"/>
                    </a:lnTo>
                    <a:close/>
                    <a:moveTo>
                      <a:pt x="1" y="1"/>
                    </a:moveTo>
                    <a:lnTo>
                      <a:pt x="1" y="2307"/>
                    </a:lnTo>
                    <a:lnTo>
                      <a:pt x="1458" y="2353"/>
                    </a:lnTo>
                    <a:cubicBezTo>
                      <a:pt x="4343" y="2706"/>
                      <a:pt x="6507" y="5155"/>
                      <a:pt x="6515" y="8063"/>
                    </a:cubicBezTo>
                    <a:lnTo>
                      <a:pt x="6515" y="16801"/>
                    </a:lnTo>
                    <a:cubicBezTo>
                      <a:pt x="6515" y="20557"/>
                      <a:pt x="9558" y="23600"/>
                      <a:pt x="13314" y="23600"/>
                    </a:cubicBezTo>
                    <a:lnTo>
                      <a:pt x="15163" y="23600"/>
                    </a:lnTo>
                    <a:lnTo>
                      <a:pt x="15163" y="21294"/>
                    </a:lnTo>
                    <a:lnTo>
                      <a:pt x="13314" y="21294"/>
                    </a:lnTo>
                    <a:cubicBezTo>
                      <a:pt x="10136" y="21286"/>
                      <a:pt x="7567" y="18717"/>
                      <a:pt x="7559" y="15539"/>
                    </a:cubicBezTo>
                    <a:lnTo>
                      <a:pt x="7559" y="6800"/>
                    </a:lnTo>
                    <a:cubicBezTo>
                      <a:pt x="7552" y="3044"/>
                      <a:pt x="4516" y="1"/>
                      <a:pt x="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1192228" y="2253417"/>
                <a:ext cx="963192" cy="1419085"/>
              </a:xfrm>
              <a:custGeom>
                <a:rect b="b" l="l" r="r" t="t"/>
                <a:pathLst>
                  <a:path extrusionOk="0" h="22339" w="15163">
                    <a:moveTo>
                      <a:pt x="1" y="1"/>
                    </a:moveTo>
                    <a:cubicBezTo>
                      <a:pt x="113" y="339"/>
                      <a:pt x="113" y="707"/>
                      <a:pt x="1" y="1045"/>
                    </a:cubicBezTo>
                    <a:lnTo>
                      <a:pt x="759" y="1045"/>
                    </a:lnTo>
                    <a:cubicBezTo>
                      <a:pt x="3938" y="1045"/>
                      <a:pt x="6507" y="3622"/>
                      <a:pt x="6515" y="6800"/>
                    </a:cubicBezTo>
                    <a:lnTo>
                      <a:pt x="6515" y="15539"/>
                    </a:lnTo>
                    <a:cubicBezTo>
                      <a:pt x="6515" y="19295"/>
                      <a:pt x="9558" y="22338"/>
                      <a:pt x="13314" y="22338"/>
                    </a:cubicBezTo>
                    <a:lnTo>
                      <a:pt x="15163" y="22338"/>
                    </a:lnTo>
                    <a:cubicBezTo>
                      <a:pt x="15050" y="22000"/>
                      <a:pt x="15050" y="21632"/>
                      <a:pt x="15163" y="21294"/>
                    </a:cubicBezTo>
                    <a:lnTo>
                      <a:pt x="13314" y="21294"/>
                    </a:lnTo>
                    <a:cubicBezTo>
                      <a:pt x="10136" y="21286"/>
                      <a:pt x="7567" y="18717"/>
                      <a:pt x="7559" y="15539"/>
                    </a:cubicBezTo>
                    <a:lnTo>
                      <a:pt x="7559" y="6800"/>
                    </a:lnTo>
                    <a:cubicBezTo>
                      <a:pt x="7552" y="3044"/>
                      <a:pt x="4516" y="1"/>
                      <a:pt x="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2172108" y="3562687"/>
                <a:ext cx="160458" cy="227229"/>
              </a:xfrm>
              <a:custGeom>
                <a:rect b="b" l="l" r="r" t="t"/>
                <a:pathLst>
                  <a:path extrusionOk="0" h="3577" w="2526">
                    <a:moveTo>
                      <a:pt x="1263" y="0"/>
                    </a:moveTo>
                    <a:cubicBezTo>
                      <a:pt x="564" y="0"/>
                      <a:pt x="1" y="564"/>
                      <a:pt x="1" y="1262"/>
                    </a:cubicBezTo>
                    <a:lnTo>
                      <a:pt x="1" y="2314"/>
                    </a:lnTo>
                    <a:cubicBezTo>
                      <a:pt x="1" y="3005"/>
                      <a:pt x="564" y="3576"/>
                      <a:pt x="1263" y="3576"/>
                    </a:cubicBezTo>
                    <a:cubicBezTo>
                      <a:pt x="1962" y="3576"/>
                      <a:pt x="2525" y="3005"/>
                      <a:pt x="2525" y="2314"/>
                    </a:cubicBezTo>
                    <a:lnTo>
                      <a:pt x="2525" y="1262"/>
                    </a:lnTo>
                    <a:cubicBezTo>
                      <a:pt x="2525" y="564"/>
                      <a:pt x="1962" y="0"/>
                      <a:pt x="1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2172108" y="3562370"/>
                <a:ext cx="187645" cy="160718"/>
              </a:xfrm>
              <a:custGeom>
                <a:rect b="b" l="l" r="r" t="t"/>
                <a:pathLst>
                  <a:path extrusionOk="0" h="2530" w="2954">
                    <a:moveTo>
                      <a:pt x="1272" y="0"/>
                    </a:moveTo>
                    <a:cubicBezTo>
                      <a:pt x="623" y="0"/>
                      <a:pt x="1" y="505"/>
                      <a:pt x="1" y="1267"/>
                    </a:cubicBezTo>
                    <a:cubicBezTo>
                      <a:pt x="1" y="1966"/>
                      <a:pt x="564" y="2530"/>
                      <a:pt x="1263" y="2530"/>
                    </a:cubicBezTo>
                    <a:cubicBezTo>
                      <a:pt x="2390" y="2530"/>
                      <a:pt x="2953" y="1170"/>
                      <a:pt x="2157" y="373"/>
                    </a:cubicBezTo>
                    <a:cubicBezTo>
                      <a:pt x="1899" y="116"/>
                      <a:pt x="1583" y="0"/>
                      <a:pt x="1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5" name="Google Shape;1545;p38"/>
          <p:cNvSpPr txBox="1"/>
          <p:nvPr/>
        </p:nvSpPr>
        <p:spPr>
          <a:xfrm>
            <a:off x="2423975" y="12272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6" name="Google Shape;1546;p38"/>
          <p:cNvSpPr txBox="1"/>
          <p:nvPr/>
        </p:nvSpPr>
        <p:spPr>
          <a:xfrm>
            <a:off x="2430788" y="1514925"/>
            <a:ext cx="196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 cold place full of red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7" name="Google Shape;1547;p38"/>
          <p:cNvSpPr txBox="1"/>
          <p:nvPr/>
        </p:nvSpPr>
        <p:spPr>
          <a:xfrm>
            <a:off x="4736813" y="12272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38"/>
          <p:cNvSpPr txBox="1"/>
          <p:nvPr/>
        </p:nvSpPr>
        <p:spPr>
          <a:xfrm>
            <a:off x="4736813" y="1514925"/>
            <a:ext cx="196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9" name="Google Shape;1549;p38"/>
          <p:cNvSpPr txBox="1"/>
          <p:nvPr/>
        </p:nvSpPr>
        <p:spPr>
          <a:xfrm>
            <a:off x="5902163" y="38672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0" name="Google Shape;1550;p38"/>
          <p:cNvSpPr txBox="1"/>
          <p:nvPr/>
        </p:nvSpPr>
        <p:spPr>
          <a:xfrm>
            <a:off x="5902163" y="4154925"/>
            <a:ext cx="196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 is the farthest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1" name="Google Shape;1551;p38"/>
          <p:cNvSpPr txBox="1"/>
          <p:nvPr/>
        </p:nvSpPr>
        <p:spPr>
          <a:xfrm>
            <a:off x="3602313" y="38672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2" name="Google Shape;1552;p38"/>
          <p:cNvSpPr txBox="1"/>
          <p:nvPr/>
        </p:nvSpPr>
        <p:spPr>
          <a:xfrm>
            <a:off x="3602313" y="4154925"/>
            <a:ext cx="196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3" name="Google Shape;1553;p38"/>
          <p:cNvSpPr txBox="1"/>
          <p:nvPr/>
        </p:nvSpPr>
        <p:spPr>
          <a:xfrm>
            <a:off x="1269538" y="38672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4" name="Google Shape;1554;p38"/>
          <p:cNvSpPr txBox="1"/>
          <p:nvPr/>
        </p:nvSpPr>
        <p:spPr>
          <a:xfrm>
            <a:off x="1269538" y="4154925"/>
            <a:ext cx="196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55" name="Google Shape;1555;p38"/>
          <p:cNvGrpSpPr/>
          <p:nvPr/>
        </p:nvGrpSpPr>
        <p:grpSpPr>
          <a:xfrm>
            <a:off x="5535959" y="2605744"/>
            <a:ext cx="391126" cy="395017"/>
            <a:chOff x="-64764500" y="2280550"/>
            <a:chExt cx="316650" cy="319800"/>
          </a:xfrm>
        </p:grpSpPr>
        <p:sp>
          <p:nvSpPr>
            <p:cNvPr id="1556" name="Google Shape;1556;p38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8" name="Google Shape;1558;p38"/>
          <p:cNvSpPr/>
          <p:nvPr/>
        </p:nvSpPr>
        <p:spPr>
          <a:xfrm>
            <a:off x="2080699" y="2992076"/>
            <a:ext cx="341502" cy="391126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9" name="Google Shape;1559;p38"/>
          <p:cNvGrpSpPr/>
          <p:nvPr/>
        </p:nvGrpSpPr>
        <p:grpSpPr>
          <a:xfrm>
            <a:off x="6763197" y="2992791"/>
            <a:ext cx="255872" cy="390323"/>
            <a:chOff x="-64343900" y="2282125"/>
            <a:chExt cx="207150" cy="316000"/>
          </a:xfrm>
        </p:grpSpPr>
        <p:sp>
          <p:nvSpPr>
            <p:cNvPr id="1560" name="Google Shape;1560;p38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38"/>
          <p:cNvGrpSpPr/>
          <p:nvPr/>
        </p:nvGrpSpPr>
        <p:grpSpPr>
          <a:xfrm>
            <a:off x="4376393" y="2990772"/>
            <a:ext cx="390169" cy="392361"/>
            <a:chOff x="-62516625" y="2297875"/>
            <a:chExt cx="315875" cy="317650"/>
          </a:xfrm>
        </p:grpSpPr>
        <p:sp>
          <p:nvSpPr>
            <p:cNvPr id="1563" name="Google Shape;1563;p38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5" name="Google Shape;1565;p38"/>
          <p:cNvGrpSpPr/>
          <p:nvPr/>
        </p:nvGrpSpPr>
        <p:grpSpPr>
          <a:xfrm>
            <a:off x="3228886" y="2605747"/>
            <a:ext cx="342647" cy="342652"/>
            <a:chOff x="-65131525" y="1914325"/>
            <a:chExt cx="316650" cy="316625"/>
          </a:xfrm>
        </p:grpSpPr>
        <p:sp>
          <p:nvSpPr>
            <p:cNvPr id="1566" name="Google Shape;1566;p38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9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573" name="Google Shape;1573;p39"/>
          <p:cNvSpPr/>
          <p:nvPr/>
        </p:nvSpPr>
        <p:spPr>
          <a:xfrm>
            <a:off x="6843232" y="2653642"/>
            <a:ext cx="720722" cy="720749"/>
          </a:xfrm>
          <a:custGeom>
            <a:rect b="b" l="l" r="r" t="t"/>
            <a:pathLst>
              <a:path extrusionOk="0" h="25987" w="25986">
                <a:moveTo>
                  <a:pt x="12993" y="1"/>
                </a:moveTo>
                <a:cubicBezTo>
                  <a:pt x="5830" y="1"/>
                  <a:pt x="0" y="5812"/>
                  <a:pt x="0" y="12993"/>
                </a:cubicBezTo>
                <a:cubicBezTo>
                  <a:pt x="0" y="20175"/>
                  <a:pt x="5830" y="25986"/>
                  <a:pt x="12993" y="25986"/>
                </a:cubicBezTo>
                <a:cubicBezTo>
                  <a:pt x="20175" y="25986"/>
                  <a:pt x="25986" y="20175"/>
                  <a:pt x="25986" y="12993"/>
                </a:cubicBezTo>
                <a:cubicBezTo>
                  <a:pt x="25986" y="5812"/>
                  <a:pt x="20175" y="1"/>
                  <a:pt x="129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9"/>
          <p:cNvSpPr txBox="1"/>
          <p:nvPr/>
        </p:nvSpPr>
        <p:spPr>
          <a:xfrm>
            <a:off x="1030413" y="40565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5" name="Google Shape;1575;p39"/>
          <p:cNvSpPr txBox="1"/>
          <p:nvPr/>
        </p:nvSpPr>
        <p:spPr>
          <a:xfrm>
            <a:off x="2120113" y="154557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6" name="Google Shape;1576;p39"/>
          <p:cNvSpPr txBox="1"/>
          <p:nvPr/>
        </p:nvSpPr>
        <p:spPr>
          <a:xfrm>
            <a:off x="3537438" y="40565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farthest planet from the Sun. Is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7" name="Google Shape;1577;p39"/>
          <p:cNvSpPr txBox="1"/>
          <p:nvPr/>
        </p:nvSpPr>
        <p:spPr>
          <a:xfrm>
            <a:off x="4585188" y="154557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78" name="Google Shape;1578;p39"/>
          <p:cNvSpPr txBox="1"/>
          <p:nvPr/>
        </p:nvSpPr>
        <p:spPr>
          <a:xfrm>
            <a:off x="5939913" y="405650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closest to the Sun a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nd the smallest one in our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79" name="Google Shape;1579;p39"/>
          <p:cNvGrpSpPr/>
          <p:nvPr/>
        </p:nvGrpSpPr>
        <p:grpSpPr>
          <a:xfrm>
            <a:off x="411250" y="1400838"/>
            <a:ext cx="7971100" cy="3296938"/>
            <a:chOff x="411250" y="1400838"/>
            <a:chExt cx="7971100" cy="3296938"/>
          </a:xfrm>
        </p:grpSpPr>
        <p:sp>
          <p:nvSpPr>
            <p:cNvPr id="1580" name="Google Shape;1580;p39"/>
            <p:cNvSpPr/>
            <p:nvPr/>
          </p:nvSpPr>
          <p:spPr>
            <a:xfrm>
              <a:off x="411250" y="2285925"/>
              <a:ext cx="7971100" cy="1456865"/>
            </a:xfrm>
            <a:custGeom>
              <a:rect b="b" l="l" r="r" t="t"/>
              <a:pathLst>
                <a:path extrusionOk="0" h="84554" w="286756">
                  <a:moveTo>
                    <a:pt x="1225" y="84554"/>
                  </a:moveTo>
                  <a:cubicBezTo>
                    <a:pt x="402" y="84554"/>
                    <a:pt x="0" y="83567"/>
                    <a:pt x="585" y="83001"/>
                  </a:cubicBezTo>
                  <a:lnTo>
                    <a:pt x="42725" y="40861"/>
                  </a:lnTo>
                  <a:cubicBezTo>
                    <a:pt x="53232" y="30354"/>
                    <a:pt x="70264" y="30354"/>
                    <a:pt x="80790" y="40861"/>
                  </a:cubicBezTo>
                  <a:lnTo>
                    <a:pt x="93709" y="53762"/>
                  </a:lnTo>
                  <a:cubicBezTo>
                    <a:pt x="103504" y="63575"/>
                    <a:pt x="119384" y="63575"/>
                    <a:pt x="129179" y="53762"/>
                  </a:cubicBezTo>
                  <a:lnTo>
                    <a:pt x="172433" y="10508"/>
                  </a:lnTo>
                  <a:cubicBezTo>
                    <a:pt x="182941" y="1"/>
                    <a:pt x="199991" y="1"/>
                    <a:pt x="210498" y="10508"/>
                  </a:cubicBezTo>
                  <a:lnTo>
                    <a:pt x="236502" y="36512"/>
                  </a:lnTo>
                  <a:cubicBezTo>
                    <a:pt x="244214" y="44205"/>
                    <a:pt x="256695" y="44205"/>
                    <a:pt x="264406" y="36512"/>
                  </a:cubicBezTo>
                  <a:lnTo>
                    <a:pt x="284508" y="16411"/>
                  </a:lnTo>
                  <a:cubicBezTo>
                    <a:pt x="285367" y="15460"/>
                    <a:pt x="286755" y="16831"/>
                    <a:pt x="285805" y="17690"/>
                  </a:cubicBezTo>
                  <a:lnTo>
                    <a:pt x="265704" y="37791"/>
                  </a:lnTo>
                  <a:cubicBezTo>
                    <a:pt x="257280" y="46215"/>
                    <a:pt x="243629" y="46215"/>
                    <a:pt x="235205" y="37791"/>
                  </a:cubicBezTo>
                  <a:lnTo>
                    <a:pt x="209219" y="11806"/>
                  </a:lnTo>
                  <a:cubicBezTo>
                    <a:pt x="199406" y="2011"/>
                    <a:pt x="183526" y="2011"/>
                    <a:pt x="173731" y="11806"/>
                  </a:cubicBezTo>
                  <a:lnTo>
                    <a:pt x="130476" y="55060"/>
                  </a:lnTo>
                  <a:cubicBezTo>
                    <a:pt x="119969" y="65586"/>
                    <a:pt x="102919" y="65586"/>
                    <a:pt x="92412" y="55060"/>
                  </a:cubicBezTo>
                  <a:lnTo>
                    <a:pt x="79492" y="42158"/>
                  </a:lnTo>
                  <a:cubicBezTo>
                    <a:pt x="69679" y="32364"/>
                    <a:pt x="53817" y="32364"/>
                    <a:pt x="44004" y="42158"/>
                  </a:cubicBezTo>
                  <a:lnTo>
                    <a:pt x="1864" y="84298"/>
                  </a:lnTo>
                  <a:cubicBezTo>
                    <a:pt x="1700" y="84463"/>
                    <a:pt x="1462" y="84554"/>
                    <a:pt x="1225" y="8455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9"/>
            <p:cNvGrpSpPr/>
            <p:nvPr/>
          </p:nvGrpSpPr>
          <p:grpSpPr>
            <a:xfrm>
              <a:off x="6783174" y="1400838"/>
              <a:ext cx="809917" cy="2023737"/>
              <a:chOff x="6783174" y="1400838"/>
              <a:chExt cx="809917" cy="2023737"/>
            </a:xfrm>
          </p:grpSpPr>
          <p:cxnSp>
            <p:nvCxnSpPr>
              <p:cNvPr id="1582" name="Google Shape;1582;p39"/>
              <p:cNvCxnSpPr>
                <a:endCxn id="1583" idx="0"/>
              </p:cNvCxnSpPr>
              <p:nvPr/>
            </p:nvCxnSpPr>
            <p:spPr>
              <a:xfrm>
                <a:off x="7203588" y="1400838"/>
                <a:ext cx="0" cy="1456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84" name="Google Shape;1584;p39"/>
              <p:cNvGrpSpPr/>
              <p:nvPr/>
            </p:nvGrpSpPr>
            <p:grpSpPr>
              <a:xfrm>
                <a:off x="6783174" y="2603480"/>
                <a:ext cx="809917" cy="821095"/>
                <a:chOff x="6783174" y="2603480"/>
                <a:chExt cx="809917" cy="821095"/>
              </a:xfrm>
            </p:grpSpPr>
            <p:sp>
              <p:nvSpPr>
                <p:cNvPr id="1585" name="Google Shape;1585;p39"/>
                <p:cNvSpPr/>
                <p:nvPr/>
              </p:nvSpPr>
              <p:spPr>
                <a:xfrm>
                  <a:off x="6843233" y="2663804"/>
                  <a:ext cx="720722" cy="720722"/>
                </a:xfrm>
                <a:custGeom>
                  <a:rect b="b" l="l" r="r" t="t"/>
                  <a:pathLst>
                    <a:path extrusionOk="0" h="25986" w="25986">
                      <a:moveTo>
                        <a:pt x="12993" y="1"/>
                      </a:moveTo>
                      <a:cubicBezTo>
                        <a:pt x="5811" y="1"/>
                        <a:pt x="0" y="5830"/>
                        <a:pt x="0" y="12993"/>
                      </a:cubicBezTo>
                      <a:cubicBezTo>
                        <a:pt x="0" y="20175"/>
                        <a:pt x="5811" y="25986"/>
                        <a:pt x="12993" y="25986"/>
                      </a:cubicBezTo>
                      <a:cubicBezTo>
                        <a:pt x="20175" y="25986"/>
                        <a:pt x="25986" y="20175"/>
                        <a:pt x="25986" y="12993"/>
                      </a:cubicBezTo>
                      <a:cubicBezTo>
                        <a:pt x="25986" y="5830"/>
                        <a:pt x="20157" y="1"/>
                        <a:pt x="129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39"/>
                <p:cNvSpPr/>
                <p:nvPr/>
              </p:nvSpPr>
              <p:spPr>
                <a:xfrm>
                  <a:off x="6783174" y="2603480"/>
                  <a:ext cx="809917" cy="821095"/>
                </a:xfrm>
                <a:custGeom>
                  <a:rect b="b" l="l" r="r" t="t"/>
                  <a:pathLst>
                    <a:path extrusionOk="0" h="29605" w="29202">
                      <a:moveTo>
                        <a:pt x="15149" y="29221"/>
                      </a:moveTo>
                      <a:cubicBezTo>
                        <a:pt x="9466" y="29221"/>
                        <a:pt x="4349" y="25804"/>
                        <a:pt x="2175" y="20541"/>
                      </a:cubicBezTo>
                      <a:cubicBezTo>
                        <a:pt x="0" y="15296"/>
                        <a:pt x="1188" y="9248"/>
                        <a:pt x="5208" y="5227"/>
                      </a:cubicBezTo>
                      <a:cubicBezTo>
                        <a:pt x="9228" y="1207"/>
                        <a:pt x="15277" y="1"/>
                        <a:pt x="20540" y="2176"/>
                      </a:cubicBezTo>
                      <a:cubicBezTo>
                        <a:pt x="25785" y="4368"/>
                        <a:pt x="29202" y="9485"/>
                        <a:pt x="29202" y="15168"/>
                      </a:cubicBezTo>
                      <a:cubicBezTo>
                        <a:pt x="29202" y="22935"/>
                        <a:pt x="22916" y="29221"/>
                        <a:pt x="15149" y="29221"/>
                      </a:cubicBezTo>
                      <a:close/>
                      <a:moveTo>
                        <a:pt x="15149" y="1810"/>
                      </a:moveTo>
                      <a:cubicBezTo>
                        <a:pt x="9740" y="1810"/>
                        <a:pt x="4861" y="5063"/>
                        <a:pt x="2796" y="10070"/>
                      </a:cubicBezTo>
                      <a:cubicBezTo>
                        <a:pt x="731" y="15059"/>
                        <a:pt x="1882" y="20815"/>
                        <a:pt x="5702" y="24634"/>
                      </a:cubicBezTo>
                      <a:cubicBezTo>
                        <a:pt x="9521" y="28453"/>
                        <a:pt x="15277" y="29605"/>
                        <a:pt x="20266" y="27540"/>
                      </a:cubicBezTo>
                      <a:cubicBezTo>
                        <a:pt x="25255" y="25456"/>
                        <a:pt x="28526" y="20596"/>
                        <a:pt x="28526" y="15187"/>
                      </a:cubicBezTo>
                      <a:cubicBezTo>
                        <a:pt x="28526" y="7804"/>
                        <a:pt x="22532" y="1810"/>
                        <a:pt x="15149" y="18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39"/>
                <p:cNvSpPr/>
                <p:nvPr/>
              </p:nvSpPr>
              <p:spPr>
                <a:xfrm>
                  <a:off x="6905319" y="2726152"/>
                  <a:ext cx="596552" cy="596053"/>
                </a:xfrm>
                <a:custGeom>
                  <a:rect b="b" l="l" r="r" t="t"/>
                  <a:pathLst>
                    <a:path extrusionOk="0" h="21491" w="21509">
                      <a:moveTo>
                        <a:pt x="10745" y="0"/>
                      </a:moveTo>
                      <a:cubicBezTo>
                        <a:pt x="4806" y="0"/>
                        <a:pt x="0" y="4806"/>
                        <a:pt x="0" y="10745"/>
                      </a:cubicBezTo>
                      <a:cubicBezTo>
                        <a:pt x="0" y="16684"/>
                        <a:pt x="4806" y="21490"/>
                        <a:pt x="10745" y="21490"/>
                      </a:cubicBezTo>
                      <a:cubicBezTo>
                        <a:pt x="10756" y="21490"/>
                        <a:pt x="10768" y="21490"/>
                        <a:pt x="10779" y="21490"/>
                      </a:cubicBezTo>
                      <a:cubicBezTo>
                        <a:pt x="16702" y="21490"/>
                        <a:pt x="21509" y="16673"/>
                        <a:pt x="21509" y="10745"/>
                      </a:cubicBezTo>
                      <a:cubicBezTo>
                        <a:pt x="21509" y="4806"/>
                        <a:pt x="16684" y="0"/>
                        <a:pt x="107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8" name="Google Shape;1588;p39"/>
            <p:cNvGrpSpPr/>
            <p:nvPr/>
          </p:nvGrpSpPr>
          <p:grpSpPr>
            <a:xfrm>
              <a:off x="5506768" y="2089347"/>
              <a:ext cx="810444" cy="2608328"/>
              <a:chOff x="5506768" y="2089347"/>
              <a:chExt cx="810444" cy="2608328"/>
            </a:xfrm>
          </p:grpSpPr>
          <p:cxnSp>
            <p:nvCxnSpPr>
              <p:cNvPr id="1589" name="Google Shape;1589;p39"/>
              <p:cNvCxnSpPr/>
              <p:nvPr/>
            </p:nvCxnSpPr>
            <p:spPr>
              <a:xfrm>
                <a:off x="5927188" y="2716775"/>
                <a:ext cx="0" cy="198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0" name="Google Shape;1590;p39"/>
              <p:cNvGrpSpPr/>
              <p:nvPr/>
            </p:nvGrpSpPr>
            <p:grpSpPr>
              <a:xfrm>
                <a:off x="5506768" y="2089347"/>
                <a:ext cx="810444" cy="820068"/>
                <a:chOff x="5506768" y="2089347"/>
                <a:chExt cx="810444" cy="820068"/>
              </a:xfrm>
            </p:grpSpPr>
            <p:sp>
              <p:nvSpPr>
                <p:cNvPr id="1591" name="Google Shape;1591;p39"/>
                <p:cNvSpPr/>
                <p:nvPr/>
              </p:nvSpPr>
              <p:spPr>
                <a:xfrm>
                  <a:off x="5566832" y="2149129"/>
                  <a:ext cx="720722" cy="720749"/>
                </a:xfrm>
                <a:custGeom>
                  <a:rect b="b" l="l" r="r" t="t"/>
                  <a:pathLst>
                    <a:path extrusionOk="0" h="25987" w="25986">
                      <a:moveTo>
                        <a:pt x="12993" y="1"/>
                      </a:moveTo>
                      <a:cubicBezTo>
                        <a:pt x="5830" y="1"/>
                        <a:pt x="0" y="5812"/>
                        <a:pt x="0" y="12993"/>
                      </a:cubicBezTo>
                      <a:cubicBezTo>
                        <a:pt x="0" y="20175"/>
                        <a:pt x="5830" y="25986"/>
                        <a:pt x="12993" y="25986"/>
                      </a:cubicBezTo>
                      <a:cubicBezTo>
                        <a:pt x="20175" y="25986"/>
                        <a:pt x="25986" y="20175"/>
                        <a:pt x="25986" y="12993"/>
                      </a:cubicBezTo>
                      <a:cubicBezTo>
                        <a:pt x="25986" y="5812"/>
                        <a:pt x="20175" y="1"/>
                        <a:pt x="129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9"/>
                <p:cNvSpPr/>
                <p:nvPr/>
              </p:nvSpPr>
              <p:spPr>
                <a:xfrm>
                  <a:off x="5506768" y="2089347"/>
                  <a:ext cx="810444" cy="820068"/>
                </a:xfrm>
                <a:custGeom>
                  <a:rect b="b" l="l" r="r" t="t"/>
                  <a:pathLst>
                    <a:path extrusionOk="0" h="29568" w="29221">
                      <a:moveTo>
                        <a:pt x="15149" y="29202"/>
                      </a:moveTo>
                      <a:cubicBezTo>
                        <a:pt x="9466" y="29202"/>
                        <a:pt x="4349" y="25785"/>
                        <a:pt x="2175" y="20522"/>
                      </a:cubicBezTo>
                      <a:cubicBezTo>
                        <a:pt x="0" y="15278"/>
                        <a:pt x="1206" y="9229"/>
                        <a:pt x="5227" y="5209"/>
                      </a:cubicBezTo>
                      <a:cubicBezTo>
                        <a:pt x="9229" y="1189"/>
                        <a:pt x="15277" y="1"/>
                        <a:pt x="20540" y="2175"/>
                      </a:cubicBezTo>
                      <a:cubicBezTo>
                        <a:pt x="25785" y="4350"/>
                        <a:pt x="29202" y="9467"/>
                        <a:pt x="29220" y="15150"/>
                      </a:cubicBezTo>
                      <a:cubicBezTo>
                        <a:pt x="29202" y="22916"/>
                        <a:pt x="22916" y="29202"/>
                        <a:pt x="15149" y="29202"/>
                      </a:cubicBezTo>
                      <a:close/>
                      <a:moveTo>
                        <a:pt x="15149" y="1773"/>
                      </a:moveTo>
                      <a:cubicBezTo>
                        <a:pt x="9740" y="1792"/>
                        <a:pt x="4879" y="5044"/>
                        <a:pt x="2796" y="10033"/>
                      </a:cubicBezTo>
                      <a:cubicBezTo>
                        <a:pt x="731" y="15040"/>
                        <a:pt x="1882" y="20778"/>
                        <a:pt x="5702" y="24597"/>
                      </a:cubicBezTo>
                      <a:cubicBezTo>
                        <a:pt x="9521" y="28435"/>
                        <a:pt x="15277" y="29568"/>
                        <a:pt x="20266" y="27503"/>
                      </a:cubicBezTo>
                      <a:cubicBezTo>
                        <a:pt x="25273" y="25438"/>
                        <a:pt x="28526" y="20559"/>
                        <a:pt x="28526" y="15150"/>
                      </a:cubicBezTo>
                      <a:cubicBezTo>
                        <a:pt x="28508" y="7767"/>
                        <a:pt x="22532" y="1792"/>
                        <a:pt x="15149" y="17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9"/>
                <p:cNvSpPr/>
                <p:nvPr/>
              </p:nvSpPr>
              <p:spPr>
                <a:xfrm>
                  <a:off x="5628913" y="2211492"/>
                  <a:ext cx="596552" cy="596053"/>
                </a:xfrm>
                <a:custGeom>
                  <a:rect b="b" l="l" r="r" t="t"/>
                  <a:pathLst>
                    <a:path extrusionOk="0" h="21491" w="21509">
                      <a:moveTo>
                        <a:pt x="10745" y="1"/>
                      </a:moveTo>
                      <a:cubicBezTo>
                        <a:pt x="4788" y="1"/>
                        <a:pt x="0" y="4789"/>
                        <a:pt x="0" y="10746"/>
                      </a:cubicBezTo>
                      <a:cubicBezTo>
                        <a:pt x="0" y="16703"/>
                        <a:pt x="4788" y="21491"/>
                        <a:pt x="10745" y="21491"/>
                      </a:cubicBezTo>
                      <a:cubicBezTo>
                        <a:pt x="16703" y="21491"/>
                        <a:pt x="21509" y="16703"/>
                        <a:pt x="21509" y="10746"/>
                      </a:cubicBezTo>
                      <a:cubicBezTo>
                        <a:pt x="21509" y="4789"/>
                        <a:pt x="16703" y="1"/>
                        <a:pt x="107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94" name="Google Shape;1594;p39"/>
            <p:cNvGrpSpPr/>
            <p:nvPr/>
          </p:nvGrpSpPr>
          <p:grpSpPr>
            <a:xfrm>
              <a:off x="609999" y="2899255"/>
              <a:ext cx="810444" cy="1798520"/>
              <a:chOff x="609999" y="2899255"/>
              <a:chExt cx="810444" cy="1798520"/>
            </a:xfrm>
          </p:grpSpPr>
          <p:cxnSp>
            <p:nvCxnSpPr>
              <p:cNvPr id="1595" name="Google Shape;1595;p39"/>
              <p:cNvCxnSpPr/>
              <p:nvPr/>
            </p:nvCxnSpPr>
            <p:spPr>
              <a:xfrm>
                <a:off x="1032225" y="3648075"/>
                <a:ext cx="0" cy="1049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6" name="Google Shape;1596;p39"/>
              <p:cNvGrpSpPr/>
              <p:nvPr/>
            </p:nvGrpSpPr>
            <p:grpSpPr>
              <a:xfrm>
                <a:off x="609999" y="2899255"/>
                <a:ext cx="810444" cy="820595"/>
                <a:chOff x="609999" y="2899255"/>
                <a:chExt cx="810444" cy="820595"/>
              </a:xfrm>
            </p:grpSpPr>
            <p:sp>
              <p:nvSpPr>
                <p:cNvPr id="1597" name="Google Shape;1597;p39"/>
                <p:cNvSpPr/>
                <p:nvPr/>
              </p:nvSpPr>
              <p:spPr>
                <a:xfrm>
                  <a:off x="670295" y="2959578"/>
                  <a:ext cx="720250" cy="720222"/>
                </a:xfrm>
                <a:custGeom>
                  <a:rect b="b" l="l" r="r" t="t"/>
                  <a:pathLst>
                    <a:path extrusionOk="0" h="25968" w="25969">
                      <a:moveTo>
                        <a:pt x="12975" y="1"/>
                      </a:moveTo>
                      <a:cubicBezTo>
                        <a:pt x="5812" y="1"/>
                        <a:pt x="1" y="5812"/>
                        <a:pt x="1" y="12993"/>
                      </a:cubicBezTo>
                      <a:cubicBezTo>
                        <a:pt x="1" y="20157"/>
                        <a:pt x="5812" y="25968"/>
                        <a:pt x="12994" y="25968"/>
                      </a:cubicBezTo>
                      <a:cubicBezTo>
                        <a:pt x="20157" y="25968"/>
                        <a:pt x="25968" y="20157"/>
                        <a:pt x="25968" y="12993"/>
                      </a:cubicBezTo>
                      <a:cubicBezTo>
                        <a:pt x="25968" y="5812"/>
                        <a:pt x="20157" y="1"/>
                        <a:pt x="129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39"/>
                <p:cNvSpPr/>
                <p:nvPr/>
              </p:nvSpPr>
              <p:spPr>
                <a:xfrm>
                  <a:off x="609999" y="2899255"/>
                  <a:ext cx="810444" cy="820595"/>
                </a:xfrm>
                <a:custGeom>
                  <a:rect b="b" l="l" r="r" t="t"/>
                  <a:pathLst>
                    <a:path extrusionOk="0" h="29587" w="29221">
                      <a:moveTo>
                        <a:pt x="15168" y="29221"/>
                      </a:moveTo>
                      <a:cubicBezTo>
                        <a:pt x="9466" y="29221"/>
                        <a:pt x="4350" y="25785"/>
                        <a:pt x="2175" y="20541"/>
                      </a:cubicBezTo>
                      <a:cubicBezTo>
                        <a:pt x="0" y="15278"/>
                        <a:pt x="1206" y="9229"/>
                        <a:pt x="5227" y="5209"/>
                      </a:cubicBezTo>
                      <a:cubicBezTo>
                        <a:pt x="9247" y="1207"/>
                        <a:pt x="15296" y="1"/>
                        <a:pt x="20540" y="2176"/>
                      </a:cubicBezTo>
                      <a:cubicBezTo>
                        <a:pt x="25803" y="4350"/>
                        <a:pt x="29220" y="9485"/>
                        <a:pt x="29220" y="15168"/>
                      </a:cubicBezTo>
                      <a:cubicBezTo>
                        <a:pt x="29202" y="22916"/>
                        <a:pt x="22916" y="29203"/>
                        <a:pt x="15168" y="29221"/>
                      </a:cubicBezTo>
                      <a:close/>
                      <a:moveTo>
                        <a:pt x="15168" y="1792"/>
                      </a:moveTo>
                      <a:cubicBezTo>
                        <a:pt x="9759" y="1792"/>
                        <a:pt x="4880" y="5045"/>
                        <a:pt x="2815" y="10033"/>
                      </a:cubicBezTo>
                      <a:cubicBezTo>
                        <a:pt x="731" y="15040"/>
                        <a:pt x="1883" y="20778"/>
                        <a:pt x="5702" y="24616"/>
                      </a:cubicBezTo>
                      <a:cubicBezTo>
                        <a:pt x="9521" y="28435"/>
                        <a:pt x="15277" y="29586"/>
                        <a:pt x="20266" y="27521"/>
                      </a:cubicBezTo>
                      <a:cubicBezTo>
                        <a:pt x="25273" y="25438"/>
                        <a:pt x="28526" y="20577"/>
                        <a:pt x="28526" y="15168"/>
                      </a:cubicBezTo>
                      <a:cubicBezTo>
                        <a:pt x="28526" y="7786"/>
                        <a:pt x="22550" y="1792"/>
                        <a:pt x="15168" y="17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39"/>
                <p:cNvSpPr/>
                <p:nvPr/>
              </p:nvSpPr>
              <p:spPr>
                <a:xfrm>
                  <a:off x="732144" y="3022426"/>
                  <a:ext cx="596552" cy="595554"/>
                </a:xfrm>
                <a:custGeom>
                  <a:rect b="b" l="l" r="r" t="t"/>
                  <a:pathLst>
                    <a:path extrusionOk="0" h="21473" w="21509">
                      <a:moveTo>
                        <a:pt x="10712" y="0"/>
                      </a:moveTo>
                      <a:cubicBezTo>
                        <a:pt x="4806" y="0"/>
                        <a:pt x="0" y="4800"/>
                        <a:pt x="0" y="10727"/>
                      </a:cubicBezTo>
                      <a:cubicBezTo>
                        <a:pt x="19" y="16666"/>
                        <a:pt x="4825" y="21472"/>
                        <a:pt x="10764" y="21472"/>
                      </a:cubicBezTo>
                      <a:cubicBezTo>
                        <a:pt x="16685" y="21472"/>
                        <a:pt x="21509" y="16666"/>
                        <a:pt x="21509" y="10727"/>
                      </a:cubicBezTo>
                      <a:cubicBezTo>
                        <a:pt x="21509" y="4800"/>
                        <a:pt x="16703" y="0"/>
                        <a:pt x="10779" y="0"/>
                      </a:cubicBezTo>
                      <a:cubicBezTo>
                        <a:pt x="10768" y="0"/>
                        <a:pt x="10757" y="0"/>
                        <a:pt x="10745" y="1"/>
                      </a:cubicBezTo>
                      <a:cubicBezTo>
                        <a:pt x="10734" y="0"/>
                        <a:pt x="10723" y="0"/>
                        <a:pt x="1071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0" name="Google Shape;1600;p39"/>
            <p:cNvGrpSpPr/>
            <p:nvPr/>
          </p:nvGrpSpPr>
          <p:grpSpPr>
            <a:xfrm>
              <a:off x="4179961" y="1400850"/>
              <a:ext cx="810444" cy="1890931"/>
              <a:chOff x="4179961" y="1400850"/>
              <a:chExt cx="810444" cy="1890931"/>
            </a:xfrm>
          </p:grpSpPr>
          <p:cxnSp>
            <p:nvCxnSpPr>
              <p:cNvPr id="1601" name="Google Shape;1601;p39"/>
              <p:cNvCxnSpPr/>
              <p:nvPr/>
            </p:nvCxnSpPr>
            <p:spPr>
              <a:xfrm>
                <a:off x="4585188" y="1400850"/>
                <a:ext cx="0" cy="1183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602" name="Google Shape;1602;p39"/>
              <p:cNvGrpSpPr/>
              <p:nvPr/>
            </p:nvGrpSpPr>
            <p:grpSpPr>
              <a:xfrm>
                <a:off x="4179961" y="2471712"/>
                <a:ext cx="810444" cy="820068"/>
                <a:chOff x="4179961" y="2471712"/>
                <a:chExt cx="810444" cy="820068"/>
              </a:xfrm>
            </p:grpSpPr>
            <p:sp>
              <p:nvSpPr>
                <p:cNvPr id="1603" name="Google Shape;1603;p39"/>
                <p:cNvSpPr/>
                <p:nvPr/>
              </p:nvSpPr>
              <p:spPr>
                <a:xfrm>
                  <a:off x="4240032" y="2528779"/>
                  <a:ext cx="720722" cy="720749"/>
                </a:xfrm>
                <a:custGeom>
                  <a:rect b="b" l="l" r="r" t="t"/>
                  <a:pathLst>
                    <a:path extrusionOk="0" h="25987" w="25986">
                      <a:moveTo>
                        <a:pt x="12993" y="1"/>
                      </a:moveTo>
                      <a:cubicBezTo>
                        <a:pt x="5830" y="1"/>
                        <a:pt x="0" y="5812"/>
                        <a:pt x="0" y="12993"/>
                      </a:cubicBezTo>
                      <a:cubicBezTo>
                        <a:pt x="0" y="20175"/>
                        <a:pt x="5830" y="25986"/>
                        <a:pt x="12993" y="25986"/>
                      </a:cubicBezTo>
                      <a:cubicBezTo>
                        <a:pt x="20175" y="25986"/>
                        <a:pt x="25986" y="20175"/>
                        <a:pt x="25986" y="12993"/>
                      </a:cubicBezTo>
                      <a:cubicBezTo>
                        <a:pt x="25986" y="5812"/>
                        <a:pt x="20175" y="1"/>
                        <a:pt x="129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39"/>
                <p:cNvSpPr/>
                <p:nvPr/>
              </p:nvSpPr>
              <p:spPr>
                <a:xfrm>
                  <a:off x="4179961" y="2471712"/>
                  <a:ext cx="810444" cy="820068"/>
                </a:xfrm>
                <a:custGeom>
                  <a:rect b="b" l="l" r="r" t="t"/>
                  <a:pathLst>
                    <a:path extrusionOk="0" h="29568" w="29221">
                      <a:moveTo>
                        <a:pt x="15168" y="29202"/>
                      </a:moveTo>
                      <a:cubicBezTo>
                        <a:pt x="9467" y="29202"/>
                        <a:pt x="4350" y="25785"/>
                        <a:pt x="2175" y="20522"/>
                      </a:cubicBezTo>
                      <a:cubicBezTo>
                        <a:pt x="1" y="15277"/>
                        <a:pt x="1207" y="9229"/>
                        <a:pt x="5227" y="5208"/>
                      </a:cubicBezTo>
                      <a:cubicBezTo>
                        <a:pt x="9248" y="1188"/>
                        <a:pt x="15296" y="0"/>
                        <a:pt x="20541" y="2175"/>
                      </a:cubicBezTo>
                      <a:cubicBezTo>
                        <a:pt x="25804" y="4349"/>
                        <a:pt x="29221" y="9466"/>
                        <a:pt x="29221" y="15149"/>
                      </a:cubicBezTo>
                      <a:cubicBezTo>
                        <a:pt x="29221" y="22916"/>
                        <a:pt x="22916" y="29202"/>
                        <a:pt x="15168" y="29202"/>
                      </a:cubicBezTo>
                      <a:close/>
                      <a:moveTo>
                        <a:pt x="15168" y="1791"/>
                      </a:moveTo>
                      <a:cubicBezTo>
                        <a:pt x="9759" y="1791"/>
                        <a:pt x="4880" y="5044"/>
                        <a:pt x="2815" y="10051"/>
                      </a:cubicBezTo>
                      <a:cubicBezTo>
                        <a:pt x="750" y="15040"/>
                        <a:pt x="1883" y="20796"/>
                        <a:pt x="5721" y="24615"/>
                      </a:cubicBezTo>
                      <a:cubicBezTo>
                        <a:pt x="9540" y="28434"/>
                        <a:pt x="15296" y="29567"/>
                        <a:pt x="20285" y="27502"/>
                      </a:cubicBezTo>
                      <a:cubicBezTo>
                        <a:pt x="25274" y="25437"/>
                        <a:pt x="28527" y="20558"/>
                        <a:pt x="28545" y="15149"/>
                      </a:cubicBezTo>
                      <a:cubicBezTo>
                        <a:pt x="28527" y="7767"/>
                        <a:pt x="22551" y="1791"/>
                        <a:pt x="15168" y="17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39"/>
                <p:cNvSpPr/>
                <p:nvPr/>
              </p:nvSpPr>
              <p:spPr>
                <a:xfrm>
                  <a:off x="4302106" y="2593857"/>
                  <a:ext cx="596580" cy="596053"/>
                </a:xfrm>
                <a:custGeom>
                  <a:rect b="b" l="l" r="r" t="t"/>
                  <a:pathLst>
                    <a:path extrusionOk="0" h="21491" w="21510">
                      <a:moveTo>
                        <a:pt x="10764" y="0"/>
                      </a:moveTo>
                      <a:cubicBezTo>
                        <a:pt x="4807" y="0"/>
                        <a:pt x="1" y="4788"/>
                        <a:pt x="1" y="10745"/>
                      </a:cubicBezTo>
                      <a:cubicBezTo>
                        <a:pt x="1" y="16703"/>
                        <a:pt x="4807" y="21490"/>
                        <a:pt x="10764" y="21490"/>
                      </a:cubicBezTo>
                      <a:cubicBezTo>
                        <a:pt x="16703" y="21490"/>
                        <a:pt x="21509" y="16703"/>
                        <a:pt x="21509" y="10745"/>
                      </a:cubicBezTo>
                      <a:cubicBezTo>
                        <a:pt x="21509" y="4788"/>
                        <a:pt x="16703" y="0"/>
                        <a:pt x="107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6" name="Google Shape;1606;p39"/>
            <p:cNvGrpSpPr/>
            <p:nvPr/>
          </p:nvGrpSpPr>
          <p:grpSpPr>
            <a:xfrm>
              <a:off x="3132470" y="2873608"/>
              <a:ext cx="809945" cy="1824167"/>
              <a:chOff x="3132470" y="2873608"/>
              <a:chExt cx="809945" cy="1824167"/>
            </a:xfrm>
          </p:grpSpPr>
          <p:cxnSp>
            <p:nvCxnSpPr>
              <p:cNvPr id="1607" name="Google Shape;1607;p39"/>
              <p:cNvCxnSpPr/>
              <p:nvPr/>
            </p:nvCxnSpPr>
            <p:spPr>
              <a:xfrm>
                <a:off x="3537438" y="3514275"/>
                <a:ext cx="0" cy="1183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608" name="Google Shape;1608;p39"/>
              <p:cNvGrpSpPr/>
              <p:nvPr/>
            </p:nvGrpSpPr>
            <p:grpSpPr>
              <a:xfrm>
                <a:off x="3132470" y="2873608"/>
                <a:ext cx="809945" cy="820568"/>
                <a:chOff x="3132470" y="2873608"/>
                <a:chExt cx="809945" cy="820568"/>
              </a:xfrm>
            </p:grpSpPr>
            <p:sp>
              <p:nvSpPr>
                <p:cNvPr id="1609" name="Google Shape;1609;p39"/>
                <p:cNvSpPr/>
                <p:nvPr/>
              </p:nvSpPr>
              <p:spPr>
                <a:xfrm>
                  <a:off x="3132470" y="2873608"/>
                  <a:ext cx="809945" cy="820568"/>
                </a:xfrm>
                <a:custGeom>
                  <a:rect b="b" l="l" r="r" t="t"/>
                  <a:pathLst>
                    <a:path extrusionOk="0" h="29586" w="29203">
                      <a:moveTo>
                        <a:pt x="15150" y="29220"/>
                      </a:moveTo>
                      <a:cubicBezTo>
                        <a:pt x="9467" y="29220"/>
                        <a:pt x="4350" y="25803"/>
                        <a:pt x="2175" y="20540"/>
                      </a:cubicBezTo>
                      <a:cubicBezTo>
                        <a:pt x="1" y="15295"/>
                        <a:pt x="1189" y="9247"/>
                        <a:pt x="5209" y="5226"/>
                      </a:cubicBezTo>
                      <a:cubicBezTo>
                        <a:pt x="9229" y="1206"/>
                        <a:pt x="15278" y="0"/>
                        <a:pt x="20541" y="2175"/>
                      </a:cubicBezTo>
                      <a:cubicBezTo>
                        <a:pt x="25785" y="4349"/>
                        <a:pt x="29203" y="9484"/>
                        <a:pt x="29203" y="15167"/>
                      </a:cubicBezTo>
                      <a:cubicBezTo>
                        <a:pt x="29203" y="22934"/>
                        <a:pt x="22916" y="29220"/>
                        <a:pt x="15150" y="29220"/>
                      </a:cubicBezTo>
                      <a:close/>
                      <a:moveTo>
                        <a:pt x="15150" y="1791"/>
                      </a:moveTo>
                      <a:cubicBezTo>
                        <a:pt x="9741" y="1791"/>
                        <a:pt x="4880" y="5062"/>
                        <a:pt x="2797" y="10051"/>
                      </a:cubicBezTo>
                      <a:cubicBezTo>
                        <a:pt x="732" y="15039"/>
                        <a:pt x="1883" y="20796"/>
                        <a:pt x="5702" y="24615"/>
                      </a:cubicBezTo>
                      <a:cubicBezTo>
                        <a:pt x="9522" y="28452"/>
                        <a:pt x="15278" y="29585"/>
                        <a:pt x="20267" y="27520"/>
                      </a:cubicBezTo>
                      <a:cubicBezTo>
                        <a:pt x="25274" y="25456"/>
                        <a:pt x="28527" y="20576"/>
                        <a:pt x="28527" y="15167"/>
                      </a:cubicBezTo>
                      <a:cubicBezTo>
                        <a:pt x="28508" y="7785"/>
                        <a:pt x="22533" y="1809"/>
                        <a:pt x="15150" y="179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39"/>
                <p:cNvSpPr/>
                <p:nvPr/>
              </p:nvSpPr>
              <p:spPr>
                <a:xfrm>
                  <a:off x="3192294" y="2939304"/>
                  <a:ext cx="720722" cy="720749"/>
                </a:xfrm>
                <a:custGeom>
                  <a:rect b="b" l="l" r="r" t="t"/>
                  <a:pathLst>
                    <a:path extrusionOk="0" h="25987" w="25986">
                      <a:moveTo>
                        <a:pt x="12993" y="1"/>
                      </a:moveTo>
                      <a:cubicBezTo>
                        <a:pt x="5830" y="1"/>
                        <a:pt x="0" y="5812"/>
                        <a:pt x="0" y="12993"/>
                      </a:cubicBezTo>
                      <a:cubicBezTo>
                        <a:pt x="0" y="20175"/>
                        <a:pt x="5830" y="25986"/>
                        <a:pt x="12993" y="25986"/>
                      </a:cubicBezTo>
                      <a:cubicBezTo>
                        <a:pt x="20175" y="25986"/>
                        <a:pt x="25986" y="20175"/>
                        <a:pt x="25986" y="12993"/>
                      </a:cubicBezTo>
                      <a:cubicBezTo>
                        <a:pt x="25986" y="5812"/>
                        <a:pt x="20175" y="1"/>
                        <a:pt x="129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39"/>
                <p:cNvSpPr/>
                <p:nvPr/>
              </p:nvSpPr>
              <p:spPr>
                <a:xfrm>
                  <a:off x="3254615" y="2996252"/>
                  <a:ext cx="596081" cy="596053"/>
                </a:xfrm>
                <a:custGeom>
                  <a:rect b="b" l="l" r="r" t="t"/>
                  <a:pathLst>
                    <a:path extrusionOk="0" h="21491" w="21492">
                      <a:moveTo>
                        <a:pt x="10746" y="0"/>
                      </a:moveTo>
                      <a:cubicBezTo>
                        <a:pt x="4807" y="0"/>
                        <a:pt x="1" y="4806"/>
                        <a:pt x="1" y="10745"/>
                      </a:cubicBezTo>
                      <a:cubicBezTo>
                        <a:pt x="1" y="16684"/>
                        <a:pt x="4807" y="21490"/>
                        <a:pt x="10746" y="21490"/>
                      </a:cubicBezTo>
                      <a:cubicBezTo>
                        <a:pt x="16685" y="21490"/>
                        <a:pt x="21491" y="16684"/>
                        <a:pt x="21491" y="10745"/>
                      </a:cubicBezTo>
                      <a:cubicBezTo>
                        <a:pt x="21491" y="4806"/>
                        <a:pt x="16685" y="0"/>
                        <a:pt x="10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2" name="Google Shape;1612;p39"/>
            <p:cNvGrpSpPr/>
            <p:nvPr/>
          </p:nvGrpSpPr>
          <p:grpSpPr>
            <a:xfrm>
              <a:off x="1714904" y="1400850"/>
              <a:ext cx="810444" cy="1951756"/>
              <a:chOff x="1714904" y="1400850"/>
              <a:chExt cx="810444" cy="1951756"/>
            </a:xfrm>
          </p:grpSpPr>
          <p:grpSp>
            <p:nvGrpSpPr>
              <p:cNvPr id="1613" name="Google Shape;1613;p39"/>
              <p:cNvGrpSpPr/>
              <p:nvPr/>
            </p:nvGrpSpPr>
            <p:grpSpPr>
              <a:xfrm>
                <a:off x="1714904" y="2531511"/>
                <a:ext cx="810444" cy="821095"/>
                <a:chOff x="1714904" y="2531511"/>
                <a:chExt cx="810444" cy="821095"/>
              </a:xfrm>
            </p:grpSpPr>
            <p:sp>
              <p:nvSpPr>
                <p:cNvPr id="1614" name="Google Shape;1614;p39"/>
                <p:cNvSpPr/>
                <p:nvPr/>
              </p:nvSpPr>
              <p:spPr>
                <a:xfrm>
                  <a:off x="1774982" y="2581679"/>
                  <a:ext cx="720722" cy="720749"/>
                </a:xfrm>
                <a:custGeom>
                  <a:rect b="b" l="l" r="r" t="t"/>
                  <a:pathLst>
                    <a:path extrusionOk="0" h="25987" w="25986">
                      <a:moveTo>
                        <a:pt x="12993" y="1"/>
                      </a:moveTo>
                      <a:cubicBezTo>
                        <a:pt x="5830" y="1"/>
                        <a:pt x="0" y="5812"/>
                        <a:pt x="0" y="12993"/>
                      </a:cubicBezTo>
                      <a:cubicBezTo>
                        <a:pt x="0" y="20175"/>
                        <a:pt x="5830" y="25986"/>
                        <a:pt x="12993" y="25986"/>
                      </a:cubicBezTo>
                      <a:cubicBezTo>
                        <a:pt x="20175" y="25986"/>
                        <a:pt x="25986" y="20175"/>
                        <a:pt x="25986" y="12993"/>
                      </a:cubicBezTo>
                      <a:cubicBezTo>
                        <a:pt x="25986" y="5812"/>
                        <a:pt x="20175" y="1"/>
                        <a:pt x="1299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39"/>
                <p:cNvSpPr/>
                <p:nvPr/>
              </p:nvSpPr>
              <p:spPr>
                <a:xfrm>
                  <a:off x="1714904" y="2531511"/>
                  <a:ext cx="810444" cy="821095"/>
                </a:xfrm>
                <a:custGeom>
                  <a:rect b="b" l="l" r="r" t="t"/>
                  <a:pathLst>
                    <a:path extrusionOk="0" h="29605" w="29221">
                      <a:moveTo>
                        <a:pt x="15168" y="29221"/>
                      </a:moveTo>
                      <a:cubicBezTo>
                        <a:pt x="9467" y="29221"/>
                        <a:pt x="4350" y="25785"/>
                        <a:pt x="2175" y="20541"/>
                      </a:cubicBezTo>
                      <a:cubicBezTo>
                        <a:pt x="1" y="15296"/>
                        <a:pt x="1207" y="9247"/>
                        <a:pt x="5227" y="5227"/>
                      </a:cubicBezTo>
                      <a:cubicBezTo>
                        <a:pt x="9247" y="1207"/>
                        <a:pt x="15278" y="1"/>
                        <a:pt x="20541" y="2176"/>
                      </a:cubicBezTo>
                      <a:cubicBezTo>
                        <a:pt x="25785" y="4350"/>
                        <a:pt x="29221" y="9485"/>
                        <a:pt x="29221" y="15168"/>
                      </a:cubicBezTo>
                      <a:cubicBezTo>
                        <a:pt x="29202" y="22916"/>
                        <a:pt x="22916" y="29203"/>
                        <a:pt x="15168" y="29221"/>
                      </a:cubicBezTo>
                      <a:close/>
                      <a:moveTo>
                        <a:pt x="15168" y="1810"/>
                      </a:moveTo>
                      <a:cubicBezTo>
                        <a:pt x="9759" y="1810"/>
                        <a:pt x="4880" y="5063"/>
                        <a:pt x="2815" y="10070"/>
                      </a:cubicBezTo>
                      <a:cubicBezTo>
                        <a:pt x="732" y="15059"/>
                        <a:pt x="1883" y="20815"/>
                        <a:pt x="5702" y="24634"/>
                      </a:cubicBezTo>
                      <a:cubicBezTo>
                        <a:pt x="9540" y="28453"/>
                        <a:pt x="15278" y="29605"/>
                        <a:pt x="20285" y="27521"/>
                      </a:cubicBezTo>
                      <a:cubicBezTo>
                        <a:pt x="25273" y="25456"/>
                        <a:pt x="28526" y="20577"/>
                        <a:pt x="28526" y="15168"/>
                      </a:cubicBezTo>
                      <a:cubicBezTo>
                        <a:pt x="28526" y="7786"/>
                        <a:pt x="22551" y="1810"/>
                        <a:pt x="15168" y="17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39"/>
                <p:cNvSpPr/>
                <p:nvPr/>
              </p:nvSpPr>
              <p:spPr>
                <a:xfrm>
                  <a:off x="1837048" y="2654183"/>
                  <a:ext cx="596580" cy="596053"/>
                </a:xfrm>
                <a:custGeom>
                  <a:rect b="b" l="l" r="r" t="t"/>
                  <a:pathLst>
                    <a:path extrusionOk="0" h="21491" w="21510">
                      <a:moveTo>
                        <a:pt x="10764" y="0"/>
                      </a:moveTo>
                      <a:cubicBezTo>
                        <a:pt x="4807" y="0"/>
                        <a:pt x="1" y="4788"/>
                        <a:pt x="1" y="10745"/>
                      </a:cubicBezTo>
                      <a:cubicBezTo>
                        <a:pt x="1" y="16702"/>
                        <a:pt x="4807" y="21490"/>
                        <a:pt x="10764" y="21490"/>
                      </a:cubicBezTo>
                      <a:cubicBezTo>
                        <a:pt x="16703" y="21490"/>
                        <a:pt x="21509" y="16702"/>
                        <a:pt x="21509" y="10745"/>
                      </a:cubicBezTo>
                      <a:cubicBezTo>
                        <a:pt x="21509" y="4788"/>
                        <a:pt x="16703" y="0"/>
                        <a:pt x="107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617" name="Google Shape;1617;p39"/>
              <p:cNvCxnSpPr/>
              <p:nvPr/>
            </p:nvCxnSpPr>
            <p:spPr>
              <a:xfrm>
                <a:off x="2120113" y="1400850"/>
                <a:ext cx="0" cy="1183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18" name="Google Shape;1618;p39"/>
          <p:cNvSpPr txBox="1"/>
          <p:nvPr/>
        </p:nvSpPr>
        <p:spPr>
          <a:xfrm>
            <a:off x="7207563" y="1545575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9" name="Google Shape;1619;p39"/>
          <p:cNvSpPr txBox="1"/>
          <p:nvPr/>
        </p:nvSpPr>
        <p:spPr>
          <a:xfrm>
            <a:off x="788163" y="316836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0" name="Google Shape;1620;p39"/>
          <p:cNvSpPr txBox="1"/>
          <p:nvPr/>
        </p:nvSpPr>
        <p:spPr>
          <a:xfrm>
            <a:off x="1877863" y="2786888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1" name="Google Shape;1621;p39"/>
          <p:cNvSpPr txBox="1"/>
          <p:nvPr/>
        </p:nvSpPr>
        <p:spPr>
          <a:xfrm>
            <a:off x="3295188" y="313136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2" name="Google Shape;1622;p39"/>
          <p:cNvSpPr txBox="1"/>
          <p:nvPr/>
        </p:nvSpPr>
        <p:spPr>
          <a:xfrm>
            <a:off x="4364838" y="2730288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3" name="Google Shape;1623;p39"/>
          <p:cNvSpPr txBox="1"/>
          <p:nvPr/>
        </p:nvSpPr>
        <p:spPr>
          <a:xfrm>
            <a:off x="5684938" y="234447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3" name="Google Shape;1583;p39"/>
          <p:cNvSpPr txBox="1"/>
          <p:nvPr/>
        </p:nvSpPr>
        <p:spPr>
          <a:xfrm>
            <a:off x="6961338" y="2857638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4" name="Google Shape;1624;p39"/>
          <p:cNvSpPr txBox="1"/>
          <p:nvPr/>
        </p:nvSpPr>
        <p:spPr>
          <a:xfrm>
            <a:off x="7203600" y="1253600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5" name="Google Shape;1625;p39"/>
          <p:cNvSpPr txBox="1"/>
          <p:nvPr/>
        </p:nvSpPr>
        <p:spPr>
          <a:xfrm>
            <a:off x="4585200" y="1253600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6" name="Google Shape;1626;p39"/>
          <p:cNvSpPr txBox="1"/>
          <p:nvPr/>
        </p:nvSpPr>
        <p:spPr>
          <a:xfrm>
            <a:off x="2120125" y="1253600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7" name="Google Shape;1627;p39"/>
          <p:cNvSpPr txBox="1"/>
          <p:nvPr/>
        </p:nvSpPr>
        <p:spPr>
          <a:xfrm>
            <a:off x="1030425" y="3757475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8" name="Google Shape;1628;p39"/>
          <p:cNvSpPr txBox="1"/>
          <p:nvPr/>
        </p:nvSpPr>
        <p:spPr>
          <a:xfrm>
            <a:off x="3537450" y="3757475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29" name="Google Shape;1629;p39"/>
          <p:cNvSpPr txBox="1"/>
          <p:nvPr/>
        </p:nvSpPr>
        <p:spPr>
          <a:xfrm>
            <a:off x="5927200" y="3757475"/>
            <a:ext cx="1554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0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635" name="Google Shape;1635;p40"/>
          <p:cNvGrpSpPr/>
          <p:nvPr/>
        </p:nvGrpSpPr>
        <p:grpSpPr>
          <a:xfrm>
            <a:off x="1630043" y="2300817"/>
            <a:ext cx="5883699" cy="1260440"/>
            <a:chOff x="1630043" y="2300817"/>
            <a:chExt cx="5883699" cy="1260440"/>
          </a:xfrm>
        </p:grpSpPr>
        <p:sp>
          <p:nvSpPr>
            <p:cNvPr id="1636" name="Google Shape;1636;p40"/>
            <p:cNvSpPr/>
            <p:nvPr/>
          </p:nvSpPr>
          <p:spPr>
            <a:xfrm>
              <a:off x="1801517" y="2525710"/>
              <a:ext cx="918181" cy="91844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5098304" y="2931112"/>
              <a:ext cx="1260095" cy="63014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3942961" y="2300817"/>
              <a:ext cx="1259776" cy="630145"/>
            </a:xfrm>
            <a:custGeom>
              <a:rect b="b" l="l" r="r" t="t"/>
              <a:pathLst>
                <a:path extrusionOk="0" h="3951" w="7902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1630043" y="2308250"/>
              <a:ext cx="1261052" cy="632218"/>
            </a:xfrm>
            <a:custGeom>
              <a:rect b="b" l="l" r="r" t="t"/>
              <a:pathLst>
                <a:path extrusionOk="0" h="3964" w="791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2787465" y="2931112"/>
              <a:ext cx="1260095" cy="630145"/>
            </a:xfrm>
            <a:custGeom>
              <a:rect b="b" l="l" r="r" t="t"/>
              <a:pathLst>
                <a:path extrusionOk="0" h="3951" w="7904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6252690" y="2300817"/>
              <a:ext cx="1261052" cy="632218"/>
            </a:xfrm>
            <a:custGeom>
              <a:rect b="b" l="l" r="r" t="t"/>
              <a:pathLst>
                <a:path extrusionOk="0" h="3964" w="791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>
              <a:off x="2957933" y="2400507"/>
              <a:ext cx="918181" cy="91844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>
              <a:off x="4115321" y="2525710"/>
              <a:ext cx="918181" cy="91844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>
              <a:off x="5271737" y="2400507"/>
              <a:ext cx="918181" cy="91844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>
              <a:off x="6435222" y="2525710"/>
              <a:ext cx="918181" cy="91844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6" name="Google Shape;1646;p40"/>
          <p:cNvSpPr txBox="1"/>
          <p:nvPr/>
        </p:nvSpPr>
        <p:spPr>
          <a:xfrm>
            <a:off x="5911525" y="36968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7" name="Google Shape;1647;p40"/>
          <p:cNvSpPr txBox="1"/>
          <p:nvPr/>
        </p:nvSpPr>
        <p:spPr>
          <a:xfrm>
            <a:off x="1278713" y="369686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8" name="Google Shape;1648;p40"/>
          <p:cNvSpPr txBox="1"/>
          <p:nvPr/>
        </p:nvSpPr>
        <p:spPr>
          <a:xfrm>
            <a:off x="1278725" y="3988609"/>
            <a:ext cx="1963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mostly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9" name="Google Shape;1649;p40"/>
          <p:cNvSpPr txBox="1"/>
          <p:nvPr/>
        </p:nvSpPr>
        <p:spPr>
          <a:xfrm>
            <a:off x="3588175" y="36968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0" name="Google Shape;1650;p40"/>
          <p:cNvSpPr txBox="1"/>
          <p:nvPr/>
        </p:nvSpPr>
        <p:spPr>
          <a:xfrm>
            <a:off x="3590024" y="3988609"/>
            <a:ext cx="1963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1" name="Google Shape;1651;p40"/>
          <p:cNvSpPr txBox="1"/>
          <p:nvPr/>
        </p:nvSpPr>
        <p:spPr>
          <a:xfrm>
            <a:off x="5911525" y="3988600"/>
            <a:ext cx="196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2" name="Google Shape;1652;p40"/>
          <p:cNvSpPr txBox="1"/>
          <p:nvPr/>
        </p:nvSpPr>
        <p:spPr>
          <a:xfrm>
            <a:off x="2018325" y="28280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3" name="Google Shape;1653;p40"/>
          <p:cNvSpPr txBox="1"/>
          <p:nvPr/>
        </p:nvSpPr>
        <p:spPr>
          <a:xfrm>
            <a:off x="4331825" y="28280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4" name="Google Shape;1654;p40"/>
          <p:cNvSpPr txBox="1"/>
          <p:nvPr/>
        </p:nvSpPr>
        <p:spPr>
          <a:xfrm>
            <a:off x="6645325" y="28280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5" name="Google Shape;1655;p40"/>
          <p:cNvSpPr txBox="1"/>
          <p:nvPr/>
        </p:nvSpPr>
        <p:spPr>
          <a:xfrm>
            <a:off x="5485475" y="27028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6" name="Google Shape;1656;p40"/>
          <p:cNvSpPr txBox="1"/>
          <p:nvPr/>
        </p:nvSpPr>
        <p:spPr>
          <a:xfrm>
            <a:off x="3174775" y="27028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7" name="Google Shape;1657;p40"/>
          <p:cNvSpPr txBox="1"/>
          <p:nvPr/>
        </p:nvSpPr>
        <p:spPr>
          <a:xfrm>
            <a:off x="4746788" y="114361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8" name="Google Shape;1658;p40"/>
          <p:cNvSpPr txBox="1"/>
          <p:nvPr/>
        </p:nvSpPr>
        <p:spPr>
          <a:xfrm>
            <a:off x="4744863" y="1431328"/>
            <a:ext cx="1965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closest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9" name="Google Shape;1659;p40"/>
          <p:cNvSpPr txBox="1"/>
          <p:nvPr/>
        </p:nvSpPr>
        <p:spPr>
          <a:xfrm>
            <a:off x="2434388" y="11539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60" name="Google Shape;1660;p40"/>
          <p:cNvSpPr txBox="1"/>
          <p:nvPr/>
        </p:nvSpPr>
        <p:spPr>
          <a:xfrm>
            <a:off x="2434388" y="1438625"/>
            <a:ext cx="196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41"/>
          <p:cNvGrpSpPr/>
          <p:nvPr/>
        </p:nvGrpSpPr>
        <p:grpSpPr>
          <a:xfrm>
            <a:off x="2234313" y="1388760"/>
            <a:ext cx="4609737" cy="3309021"/>
            <a:chOff x="2234313" y="1388760"/>
            <a:chExt cx="4609737" cy="3309021"/>
          </a:xfrm>
        </p:grpSpPr>
        <p:cxnSp>
          <p:nvCxnSpPr>
            <p:cNvPr id="1666" name="Google Shape;1666;p41"/>
            <p:cNvCxnSpPr/>
            <p:nvPr/>
          </p:nvCxnSpPr>
          <p:spPr>
            <a:xfrm>
              <a:off x="2455074" y="1995632"/>
              <a:ext cx="210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41"/>
            <p:cNvCxnSpPr/>
            <p:nvPr/>
          </p:nvCxnSpPr>
          <p:spPr>
            <a:xfrm>
              <a:off x="5578400" y="3048018"/>
              <a:ext cx="1109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41"/>
            <p:cNvCxnSpPr/>
            <p:nvPr/>
          </p:nvCxnSpPr>
          <p:spPr>
            <a:xfrm>
              <a:off x="4566649" y="4092993"/>
              <a:ext cx="2121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9" name="Google Shape;1669;p41"/>
            <p:cNvSpPr/>
            <p:nvPr/>
          </p:nvSpPr>
          <p:spPr>
            <a:xfrm>
              <a:off x="4465862" y="2439579"/>
              <a:ext cx="1207572" cy="1207750"/>
            </a:xfrm>
            <a:custGeom>
              <a:rect b="b" l="l" r="r" t="t"/>
              <a:pathLst>
                <a:path extrusionOk="0" h="9651" w="9649">
                  <a:moveTo>
                    <a:pt x="4922" y="1"/>
                  </a:moveTo>
                  <a:cubicBezTo>
                    <a:pt x="4890" y="1"/>
                    <a:pt x="4858" y="2"/>
                    <a:pt x="4826" y="2"/>
                  </a:cubicBezTo>
                  <a:lnTo>
                    <a:pt x="4826" y="1251"/>
                  </a:lnTo>
                  <a:cubicBezTo>
                    <a:pt x="4858" y="1251"/>
                    <a:pt x="4890" y="1251"/>
                    <a:pt x="4922" y="1253"/>
                  </a:cubicBezTo>
                  <a:lnTo>
                    <a:pt x="4925" y="1253"/>
                  </a:lnTo>
                  <a:cubicBezTo>
                    <a:pt x="6858" y="1309"/>
                    <a:pt x="8395" y="2891"/>
                    <a:pt x="8395" y="4825"/>
                  </a:cubicBezTo>
                  <a:cubicBezTo>
                    <a:pt x="8395" y="4845"/>
                    <a:pt x="8393" y="4864"/>
                    <a:pt x="8393" y="4883"/>
                  </a:cubicBezTo>
                  <a:cubicBezTo>
                    <a:pt x="8361" y="6814"/>
                    <a:pt x="6800" y="8371"/>
                    <a:pt x="4869" y="8396"/>
                  </a:cubicBezTo>
                  <a:cubicBezTo>
                    <a:pt x="4853" y="8397"/>
                    <a:pt x="4837" y="8397"/>
                    <a:pt x="4820" y="8397"/>
                  </a:cubicBezTo>
                  <a:cubicBezTo>
                    <a:pt x="2911" y="8397"/>
                    <a:pt x="1336" y="6893"/>
                    <a:pt x="1253" y="4979"/>
                  </a:cubicBezTo>
                  <a:lnTo>
                    <a:pt x="1253" y="4971"/>
                  </a:lnTo>
                  <a:cubicBezTo>
                    <a:pt x="1251" y="4942"/>
                    <a:pt x="1251" y="4912"/>
                    <a:pt x="1251" y="4883"/>
                  </a:cubicBezTo>
                  <a:lnTo>
                    <a:pt x="2" y="4883"/>
                  </a:lnTo>
                  <a:cubicBezTo>
                    <a:pt x="2" y="4913"/>
                    <a:pt x="2" y="4944"/>
                    <a:pt x="1" y="4976"/>
                  </a:cubicBezTo>
                  <a:lnTo>
                    <a:pt x="1" y="4979"/>
                  </a:lnTo>
                  <a:cubicBezTo>
                    <a:pt x="23" y="5762"/>
                    <a:pt x="238" y="6528"/>
                    <a:pt x="627" y="7208"/>
                  </a:cubicBezTo>
                  <a:cubicBezTo>
                    <a:pt x="1484" y="8717"/>
                    <a:pt x="3085" y="9650"/>
                    <a:pt x="4822" y="9650"/>
                  </a:cubicBezTo>
                  <a:cubicBezTo>
                    <a:pt x="7468" y="9650"/>
                    <a:pt x="9614" y="7520"/>
                    <a:pt x="9646" y="4883"/>
                  </a:cubicBezTo>
                  <a:cubicBezTo>
                    <a:pt x="9646" y="4864"/>
                    <a:pt x="9647" y="4845"/>
                    <a:pt x="9647" y="4825"/>
                  </a:cubicBezTo>
                  <a:cubicBezTo>
                    <a:pt x="9649" y="3088"/>
                    <a:pt x="8714" y="1483"/>
                    <a:pt x="7200" y="628"/>
                  </a:cubicBezTo>
                  <a:cubicBezTo>
                    <a:pt x="6746" y="369"/>
                    <a:pt x="6251" y="186"/>
                    <a:pt x="5737" y="87"/>
                  </a:cubicBezTo>
                  <a:cubicBezTo>
                    <a:pt x="5468" y="36"/>
                    <a:pt x="5195" y="7"/>
                    <a:pt x="4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780990" y="2754564"/>
              <a:ext cx="572812" cy="572902"/>
            </a:xfrm>
            <a:custGeom>
              <a:rect b="b" l="l" r="r" t="t"/>
              <a:pathLst>
                <a:path extrusionOk="0" h="4578" w="4577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415353" y="2439329"/>
              <a:ext cx="1207197" cy="1207500"/>
            </a:xfrm>
            <a:custGeom>
              <a:rect b="b" l="l" r="r" t="t"/>
              <a:pathLst>
                <a:path extrusionOk="0" h="9649" w="9646">
                  <a:moveTo>
                    <a:pt x="4824" y="1"/>
                  </a:moveTo>
                  <a:cubicBezTo>
                    <a:pt x="2159" y="1"/>
                    <a:pt x="1" y="2161"/>
                    <a:pt x="1" y="4826"/>
                  </a:cubicBezTo>
                  <a:lnTo>
                    <a:pt x="1" y="4883"/>
                  </a:lnTo>
                  <a:cubicBezTo>
                    <a:pt x="31" y="7486"/>
                    <a:pt x="2121" y="9594"/>
                    <a:pt x="4724" y="9647"/>
                  </a:cubicBezTo>
                  <a:cubicBezTo>
                    <a:pt x="4756" y="9647"/>
                    <a:pt x="4790" y="9649"/>
                    <a:pt x="4824" y="9649"/>
                  </a:cubicBezTo>
                  <a:lnTo>
                    <a:pt x="4829" y="9649"/>
                  </a:lnTo>
                  <a:cubicBezTo>
                    <a:pt x="4861" y="9649"/>
                    <a:pt x="4893" y="9649"/>
                    <a:pt x="4925" y="9647"/>
                  </a:cubicBezTo>
                  <a:cubicBezTo>
                    <a:pt x="5725" y="9633"/>
                    <a:pt x="6508" y="9417"/>
                    <a:pt x="7205" y="9021"/>
                  </a:cubicBezTo>
                  <a:cubicBezTo>
                    <a:pt x="6508" y="8626"/>
                    <a:pt x="5725" y="8411"/>
                    <a:pt x="4925" y="8395"/>
                  </a:cubicBezTo>
                  <a:cubicBezTo>
                    <a:pt x="4893" y="8397"/>
                    <a:pt x="4861" y="8397"/>
                    <a:pt x="4829" y="8397"/>
                  </a:cubicBezTo>
                  <a:lnTo>
                    <a:pt x="4824" y="8397"/>
                  </a:lnTo>
                  <a:cubicBezTo>
                    <a:pt x="4790" y="8397"/>
                    <a:pt x="4756" y="8397"/>
                    <a:pt x="4724" y="8395"/>
                  </a:cubicBezTo>
                  <a:cubicBezTo>
                    <a:pt x="2817" y="8344"/>
                    <a:pt x="1283" y="6795"/>
                    <a:pt x="1253" y="4883"/>
                  </a:cubicBezTo>
                  <a:cubicBezTo>
                    <a:pt x="1253" y="4863"/>
                    <a:pt x="1251" y="4843"/>
                    <a:pt x="1251" y="4824"/>
                  </a:cubicBezTo>
                  <a:cubicBezTo>
                    <a:pt x="1251" y="2851"/>
                    <a:pt x="2851" y="1252"/>
                    <a:pt x="4824" y="1252"/>
                  </a:cubicBezTo>
                  <a:cubicBezTo>
                    <a:pt x="6745" y="1252"/>
                    <a:pt x="8313" y="2768"/>
                    <a:pt x="8393" y="4670"/>
                  </a:cubicBezTo>
                  <a:lnTo>
                    <a:pt x="8393" y="4674"/>
                  </a:lnTo>
                  <a:cubicBezTo>
                    <a:pt x="8396" y="4723"/>
                    <a:pt x="8396" y="4774"/>
                    <a:pt x="8396" y="4824"/>
                  </a:cubicBezTo>
                  <a:cubicBezTo>
                    <a:pt x="8396" y="4845"/>
                    <a:pt x="8396" y="4863"/>
                    <a:pt x="8396" y="4883"/>
                  </a:cubicBezTo>
                  <a:lnTo>
                    <a:pt x="9644" y="4883"/>
                  </a:lnTo>
                  <a:cubicBezTo>
                    <a:pt x="9644" y="4863"/>
                    <a:pt x="9642" y="4843"/>
                    <a:pt x="9642" y="4824"/>
                  </a:cubicBezTo>
                  <a:cubicBezTo>
                    <a:pt x="9644" y="4778"/>
                    <a:pt x="9644" y="4728"/>
                    <a:pt x="9645" y="4680"/>
                  </a:cubicBezTo>
                  <a:lnTo>
                    <a:pt x="9645" y="4672"/>
                  </a:lnTo>
                  <a:cubicBezTo>
                    <a:pt x="9623" y="3889"/>
                    <a:pt x="9407" y="3124"/>
                    <a:pt x="9019" y="2443"/>
                  </a:cubicBezTo>
                  <a:cubicBezTo>
                    <a:pt x="8163" y="933"/>
                    <a:pt x="6560" y="1"/>
                    <a:pt x="4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736989" y="2754564"/>
              <a:ext cx="572937" cy="572902"/>
            </a:xfrm>
            <a:custGeom>
              <a:rect b="b" l="l" r="r" t="t"/>
              <a:pathLst>
                <a:path extrusionOk="0" h="4578" w="4578">
                  <a:moveTo>
                    <a:pt x="2289" y="1"/>
                  </a:moveTo>
                  <a:cubicBezTo>
                    <a:pt x="1026" y="1"/>
                    <a:pt x="1" y="1024"/>
                    <a:pt x="1" y="2289"/>
                  </a:cubicBezTo>
                  <a:cubicBezTo>
                    <a:pt x="1" y="3553"/>
                    <a:pt x="1026" y="4577"/>
                    <a:pt x="2289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3" name="Google Shape;1673;p41"/>
            <p:cNvGrpSpPr/>
            <p:nvPr/>
          </p:nvGrpSpPr>
          <p:grpSpPr>
            <a:xfrm>
              <a:off x="4465093" y="1388760"/>
              <a:ext cx="2378957" cy="1207490"/>
              <a:chOff x="5938485" y="2824811"/>
              <a:chExt cx="797237" cy="404655"/>
            </a:xfrm>
          </p:grpSpPr>
          <p:sp>
            <p:nvSpPr>
              <p:cNvPr id="1674" name="Google Shape;1674;p41"/>
              <p:cNvSpPr/>
              <p:nvPr/>
            </p:nvSpPr>
            <p:spPr>
              <a:xfrm>
                <a:off x="6137952" y="2824811"/>
                <a:ext cx="597771" cy="301698"/>
              </a:xfrm>
              <a:custGeom>
                <a:rect b="b" l="l" r="r" t="t"/>
                <a:pathLst>
                  <a:path extrusionOk="0" h="7194" w="14253">
                    <a:moveTo>
                      <a:pt x="1" y="1"/>
                    </a:moveTo>
                    <a:lnTo>
                      <a:pt x="1" y="1255"/>
                    </a:lnTo>
                    <a:cubicBezTo>
                      <a:pt x="1972" y="1256"/>
                      <a:pt x="3570" y="2856"/>
                      <a:pt x="3570" y="4826"/>
                    </a:cubicBezTo>
                    <a:lnTo>
                      <a:pt x="3570" y="4827"/>
                    </a:lnTo>
                    <a:cubicBezTo>
                      <a:pt x="3570" y="4994"/>
                      <a:pt x="3578" y="5160"/>
                      <a:pt x="3594" y="5322"/>
                    </a:cubicBezTo>
                    <a:cubicBezTo>
                      <a:pt x="3703" y="6385"/>
                      <a:pt x="4598" y="7194"/>
                      <a:pt x="5668" y="7194"/>
                    </a:cubicBezTo>
                    <a:lnTo>
                      <a:pt x="14253" y="7194"/>
                    </a:lnTo>
                    <a:lnTo>
                      <a:pt x="14253" y="6015"/>
                    </a:lnTo>
                    <a:lnTo>
                      <a:pt x="5982" y="6017"/>
                    </a:lnTo>
                    <a:cubicBezTo>
                      <a:pt x="5333" y="6017"/>
                      <a:pt x="4819" y="5485"/>
                      <a:pt x="4821" y="4838"/>
                    </a:cubicBezTo>
                    <a:lnTo>
                      <a:pt x="4821" y="4826"/>
                    </a:lnTo>
                    <a:cubicBezTo>
                      <a:pt x="4821" y="2163"/>
                      <a:pt x="2662" y="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5938485" y="2824811"/>
                <a:ext cx="202151" cy="404655"/>
              </a:xfrm>
              <a:custGeom>
                <a:rect b="b" l="l" r="r" t="t"/>
                <a:pathLst>
                  <a:path extrusionOk="0" h="9649" w="4820">
                    <a:moveTo>
                      <a:pt x="4819" y="1"/>
                    </a:moveTo>
                    <a:cubicBezTo>
                      <a:pt x="2161" y="4"/>
                      <a:pt x="1" y="2167"/>
                      <a:pt x="1" y="4827"/>
                    </a:cubicBezTo>
                    <a:cubicBezTo>
                      <a:pt x="1" y="6565"/>
                      <a:pt x="934" y="8168"/>
                      <a:pt x="2446" y="9023"/>
                    </a:cubicBezTo>
                    <a:cubicBezTo>
                      <a:pt x="3141" y="9418"/>
                      <a:pt x="3924" y="9634"/>
                      <a:pt x="4725" y="9649"/>
                    </a:cubicBezTo>
                    <a:cubicBezTo>
                      <a:pt x="4757" y="9649"/>
                      <a:pt x="4789" y="9647"/>
                      <a:pt x="4819" y="9647"/>
                    </a:cubicBezTo>
                    <a:lnTo>
                      <a:pt x="4819" y="8398"/>
                    </a:lnTo>
                    <a:cubicBezTo>
                      <a:pt x="4787" y="8398"/>
                      <a:pt x="4757" y="8398"/>
                      <a:pt x="4725" y="8397"/>
                    </a:cubicBezTo>
                    <a:lnTo>
                      <a:pt x="4723" y="8397"/>
                    </a:lnTo>
                    <a:cubicBezTo>
                      <a:pt x="2742" y="8342"/>
                      <a:pt x="1165" y="6672"/>
                      <a:pt x="1256" y="4657"/>
                    </a:cubicBezTo>
                    <a:cubicBezTo>
                      <a:pt x="1340" y="2818"/>
                      <a:pt x="2843" y="1327"/>
                      <a:pt x="4685" y="1255"/>
                    </a:cubicBezTo>
                    <a:cubicBezTo>
                      <a:pt x="4730" y="1253"/>
                      <a:pt x="4774" y="1253"/>
                      <a:pt x="4819" y="1253"/>
                    </a:cubicBezTo>
                    <a:lnTo>
                      <a:pt x="48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6" name="Google Shape;1676;p41"/>
            <p:cNvSpPr/>
            <p:nvPr/>
          </p:nvSpPr>
          <p:spPr>
            <a:xfrm>
              <a:off x="4790126" y="1710745"/>
              <a:ext cx="572937" cy="572902"/>
            </a:xfrm>
            <a:custGeom>
              <a:rect b="b" l="l" r="r" t="t"/>
              <a:pathLst>
                <a:path extrusionOk="0" h="4578" w="4578">
                  <a:moveTo>
                    <a:pt x="2289" y="1"/>
                  </a:moveTo>
                  <a:cubicBezTo>
                    <a:pt x="1026" y="1"/>
                    <a:pt x="1" y="1024"/>
                    <a:pt x="1" y="2289"/>
                  </a:cubicBezTo>
                  <a:cubicBezTo>
                    <a:pt x="1" y="3552"/>
                    <a:pt x="1026" y="4577"/>
                    <a:pt x="2289" y="4577"/>
                  </a:cubicBezTo>
                  <a:cubicBezTo>
                    <a:pt x="3552" y="4577"/>
                    <a:pt x="4577" y="3552"/>
                    <a:pt x="4577" y="2289"/>
                  </a:cubicBezTo>
                  <a:cubicBezTo>
                    <a:pt x="4577" y="1024"/>
                    <a:pt x="3552" y="1"/>
                    <a:pt x="2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3736989" y="3807645"/>
              <a:ext cx="572937" cy="572902"/>
            </a:xfrm>
            <a:custGeom>
              <a:rect b="b" l="l" r="r" t="t"/>
              <a:pathLst>
                <a:path extrusionOk="0" h="4578" w="4578">
                  <a:moveTo>
                    <a:pt x="2289" y="1"/>
                  </a:moveTo>
                  <a:cubicBezTo>
                    <a:pt x="1026" y="1"/>
                    <a:pt x="1" y="1024"/>
                    <a:pt x="1" y="2289"/>
                  </a:cubicBezTo>
                  <a:cubicBezTo>
                    <a:pt x="1" y="3553"/>
                    <a:pt x="1026" y="4577"/>
                    <a:pt x="2289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234313" y="3490031"/>
              <a:ext cx="2388863" cy="1207750"/>
            </a:xfrm>
            <a:custGeom>
              <a:rect b="b" l="l" r="r" t="t"/>
              <a:pathLst>
                <a:path extrusionOk="0" h="9651" w="19088">
                  <a:moveTo>
                    <a:pt x="14266" y="1"/>
                  </a:moveTo>
                  <a:lnTo>
                    <a:pt x="14266" y="1253"/>
                  </a:lnTo>
                  <a:cubicBezTo>
                    <a:pt x="14298" y="1253"/>
                    <a:pt x="14330" y="1253"/>
                    <a:pt x="14362" y="1255"/>
                  </a:cubicBezTo>
                  <a:cubicBezTo>
                    <a:pt x="16314" y="1309"/>
                    <a:pt x="17861" y="2922"/>
                    <a:pt x="17833" y="4874"/>
                  </a:cubicBezTo>
                  <a:cubicBezTo>
                    <a:pt x="17808" y="6827"/>
                    <a:pt x="16218" y="8396"/>
                    <a:pt x="14266" y="8398"/>
                  </a:cubicBezTo>
                  <a:lnTo>
                    <a:pt x="14261" y="8398"/>
                  </a:lnTo>
                  <a:cubicBezTo>
                    <a:pt x="12331" y="8398"/>
                    <a:pt x="10757" y="6867"/>
                    <a:pt x="10691" y="4952"/>
                  </a:cubicBezTo>
                  <a:lnTo>
                    <a:pt x="10691" y="4950"/>
                  </a:lnTo>
                  <a:cubicBezTo>
                    <a:pt x="10688" y="4909"/>
                    <a:pt x="10688" y="4867"/>
                    <a:pt x="10688" y="4825"/>
                  </a:cubicBezTo>
                  <a:cubicBezTo>
                    <a:pt x="10688" y="4784"/>
                    <a:pt x="10688" y="4744"/>
                    <a:pt x="10691" y="4704"/>
                  </a:cubicBezTo>
                  <a:lnTo>
                    <a:pt x="10691" y="4680"/>
                  </a:lnTo>
                  <a:cubicBezTo>
                    <a:pt x="10653" y="3432"/>
                    <a:pt x="9614" y="2446"/>
                    <a:pt x="8364" y="2446"/>
                  </a:cubicBezTo>
                  <a:cubicBezTo>
                    <a:pt x="8363" y="2446"/>
                    <a:pt x="8362" y="2446"/>
                    <a:pt x="8361" y="2446"/>
                  </a:cubicBezTo>
                  <a:cubicBezTo>
                    <a:pt x="6936" y="2446"/>
                    <a:pt x="2798" y="2449"/>
                    <a:pt x="1" y="2449"/>
                  </a:cubicBezTo>
                  <a:lnTo>
                    <a:pt x="1" y="3626"/>
                  </a:lnTo>
                  <a:lnTo>
                    <a:pt x="8387" y="3626"/>
                  </a:lnTo>
                  <a:cubicBezTo>
                    <a:pt x="8978" y="3626"/>
                    <a:pt x="9452" y="4113"/>
                    <a:pt x="9438" y="4704"/>
                  </a:cubicBezTo>
                  <a:lnTo>
                    <a:pt x="9438" y="4715"/>
                  </a:lnTo>
                  <a:cubicBezTo>
                    <a:pt x="9438" y="4752"/>
                    <a:pt x="9438" y="4789"/>
                    <a:pt x="9438" y="4825"/>
                  </a:cubicBezTo>
                  <a:cubicBezTo>
                    <a:pt x="9438" y="4862"/>
                    <a:pt x="9438" y="4901"/>
                    <a:pt x="9438" y="4939"/>
                  </a:cubicBezTo>
                  <a:cubicBezTo>
                    <a:pt x="9498" y="7558"/>
                    <a:pt x="11639" y="9650"/>
                    <a:pt x="14259" y="9650"/>
                  </a:cubicBezTo>
                  <a:cubicBezTo>
                    <a:pt x="14260" y="9650"/>
                    <a:pt x="14261" y="9650"/>
                    <a:pt x="14262" y="9650"/>
                  </a:cubicBezTo>
                  <a:lnTo>
                    <a:pt x="14267" y="9650"/>
                  </a:lnTo>
                  <a:cubicBezTo>
                    <a:pt x="16929" y="9647"/>
                    <a:pt x="19087" y="7488"/>
                    <a:pt x="19087" y="4825"/>
                  </a:cubicBezTo>
                  <a:cubicBezTo>
                    <a:pt x="19087" y="3088"/>
                    <a:pt x="18154" y="1484"/>
                    <a:pt x="16640" y="628"/>
                  </a:cubicBezTo>
                  <a:cubicBezTo>
                    <a:pt x="15945" y="233"/>
                    <a:pt x="15162" y="17"/>
                    <a:pt x="14362" y="2"/>
                  </a:cubicBezTo>
                  <a:cubicBezTo>
                    <a:pt x="14330" y="2"/>
                    <a:pt x="14298" y="1"/>
                    <a:pt x="14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9" name="Google Shape;1679;p41"/>
            <p:cNvCxnSpPr/>
            <p:nvPr/>
          </p:nvCxnSpPr>
          <p:spPr>
            <a:xfrm>
              <a:off x="2456825" y="3048025"/>
              <a:ext cx="1073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0" name="Google Shape;1680;p41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681" name="Google Shape;1681;p41"/>
          <p:cNvSpPr/>
          <p:nvPr/>
        </p:nvSpPr>
        <p:spPr>
          <a:xfrm>
            <a:off x="4958857" y="2253787"/>
            <a:ext cx="122146" cy="22526"/>
          </a:xfrm>
          <a:custGeom>
            <a:rect b="b" l="l" r="r" t="t"/>
            <a:pathLst>
              <a:path extrusionOk="0" h="180" w="976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1"/>
          <p:cNvSpPr txBox="1"/>
          <p:nvPr/>
        </p:nvSpPr>
        <p:spPr>
          <a:xfrm>
            <a:off x="452322" y="1818425"/>
            <a:ext cx="18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closest to the Sun and the smallest one. It was named after a Roman deity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3" name="Google Shape;1683;p41"/>
          <p:cNvSpPr txBox="1"/>
          <p:nvPr/>
        </p:nvSpPr>
        <p:spPr>
          <a:xfrm>
            <a:off x="6836963" y="3918229"/>
            <a:ext cx="18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 is a cold place full of iron oxide dust. It was named after a God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4" name="Google Shape;1684;p41"/>
          <p:cNvSpPr txBox="1"/>
          <p:nvPr/>
        </p:nvSpPr>
        <p:spPr>
          <a:xfrm>
            <a:off x="6836963" y="2873800"/>
            <a:ext cx="18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5" name="Google Shape;1685;p41"/>
          <p:cNvSpPr txBox="1"/>
          <p:nvPr/>
        </p:nvSpPr>
        <p:spPr>
          <a:xfrm>
            <a:off x="452334" y="2879074"/>
            <a:ext cx="185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6" name="Google Shape;1686;p41"/>
          <p:cNvSpPr txBox="1"/>
          <p:nvPr/>
        </p:nvSpPr>
        <p:spPr>
          <a:xfrm>
            <a:off x="3757542" y="3921874"/>
            <a:ext cx="531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87" name="Google Shape;1687;p41"/>
          <p:cNvSpPr txBox="1"/>
          <p:nvPr/>
        </p:nvSpPr>
        <p:spPr>
          <a:xfrm>
            <a:off x="3753014" y="2868777"/>
            <a:ext cx="531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88" name="Google Shape;1688;p41"/>
          <p:cNvSpPr txBox="1"/>
          <p:nvPr/>
        </p:nvSpPr>
        <p:spPr>
          <a:xfrm>
            <a:off x="4801453" y="2868777"/>
            <a:ext cx="531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89" name="Google Shape;1689;p41"/>
          <p:cNvSpPr txBox="1"/>
          <p:nvPr/>
        </p:nvSpPr>
        <p:spPr>
          <a:xfrm>
            <a:off x="4801440" y="1820400"/>
            <a:ext cx="531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0" name="Google Shape;1690;p41"/>
          <p:cNvSpPr txBox="1"/>
          <p:nvPr/>
        </p:nvSpPr>
        <p:spPr>
          <a:xfrm>
            <a:off x="6836974" y="2582050"/>
            <a:ext cx="1854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1" name="Google Shape;1691;p41"/>
          <p:cNvSpPr txBox="1"/>
          <p:nvPr/>
        </p:nvSpPr>
        <p:spPr>
          <a:xfrm>
            <a:off x="6836974" y="3627550"/>
            <a:ext cx="1854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2" name="Google Shape;1692;p41"/>
          <p:cNvSpPr txBox="1"/>
          <p:nvPr/>
        </p:nvSpPr>
        <p:spPr>
          <a:xfrm>
            <a:off x="452322" y="1526575"/>
            <a:ext cx="1854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93" name="Google Shape;1693;p41"/>
          <p:cNvSpPr txBox="1"/>
          <p:nvPr/>
        </p:nvSpPr>
        <p:spPr>
          <a:xfrm>
            <a:off x="452334" y="2576775"/>
            <a:ext cx="1854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2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699" name="Google Shape;1699;p42"/>
          <p:cNvSpPr txBox="1"/>
          <p:nvPr/>
        </p:nvSpPr>
        <p:spPr>
          <a:xfrm>
            <a:off x="5014159" y="3299900"/>
            <a:ext cx="1415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 is the farthest planet from the Sun. It’s very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00" name="Google Shape;1700;p42"/>
          <p:cNvGrpSpPr/>
          <p:nvPr/>
        </p:nvGrpSpPr>
        <p:grpSpPr>
          <a:xfrm>
            <a:off x="5111328" y="2632391"/>
            <a:ext cx="324023" cy="321859"/>
            <a:chOff x="-59470075" y="3308975"/>
            <a:chExt cx="318200" cy="316075"/>
          </a:xfrm>
        </p:grpSpPr>
        <p:sp>
          <p:nvSpPr>
            <p:cNvPr id="1701" name="Google Shape;1701;p42"/>
            <p:cNvSpPr/>
            <p:nvPr/>
          </p:nvSpPr>
          <p:spPr>
            <a:xfrm>
              <a:off x="-59403925" y="3522625"/>
              <a:ext cx="21275" cy="20500"/>
            </a:xfrm>
            <a:custGeom>
              <a:rect b="b" l="l" r="r" t="t"/>
              <a:pathLst>
                <a:path extrusionOk="0" h="820" w="851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-593621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-593212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-5927947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-59470075" y="3418825"/>
              <a:ext cx="317425" cy="206225"/>
            </a:xfrm>
            <a:custGeom>
              <a:rect b="b" l="l" r="r" t="t"/>
              <a:pathLst>
                <a:path extrusionOk="0" h="8249" w="12697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-59238525" y="3522625"/>
              <a:ext cx="20500" cy="20500"/>
            </a:xfrm>
            <a:custGeom>
              <a:rect b="b" l="l" r="r" t="t"/>
              <a:pathLst>
                <a:path extrusionOk="0" h="820" w="82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-59292875" y="3308975"/>
              <a:ext cx="106350" cy="41400"/>
            </a:xfrm>
            <a:custGeom>
              <a:rect b="b" l="l" r="r" t="t"/>
              <a:pathLst>
                <a:path extrusionOk="0" h="1656" w="4254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-59214100" y="3371400"/>
              <a:ext cx="62225" cy="68550"/>
            </a:xfrm>
            <a:custGeom>
              <a:rect b="b" l="l" r="r" t="t"/>
              <a:pathLst>
                <a:path extrusionOk="0" h="2742" w="2489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-59297600" y="3392600"/>
              <a:ext cx="62250" cy="48150"/>
            </a:xfrm>
            <a:custGeom>
              <a:rect b="b" l="l" r="r" t="t"/>
              <a:pathLst>
                <a:path extrusionOk="0" h="1926" w="249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42"/>
          <p:cNvSpPr txBox="1"/>
          <p:nvPr/>
        </p:nvSpPr>
        <p:spPr>
          <a:xfrm>
            <a:off x="7315625" y="3299000"/>
            <a:ext cx="141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11" name="Google Shape;1711;p42"/>
          <p:cNvGrpSpPr/>
          <p:nvPr/>
        </p:nvGrpSpPr>
        <p:grpSpPr>
          <a:xfrm>
            <a:off x="7414987" y="2639824"/>
            <a:ext cx="324838" cy="314426"/>
            <a:chOff x="-59447250" y="3706150"/>
            <a:chExt cx="319000" cy="308775"/>
          </a:xfrm>
        </p:grpSpPr>
        <p:sp>
          <p:nvSpPr>
            <p:cNvPr id="1712" name="Google Shape;1712;p42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-59447250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42"/>
          <p:cNvSpPr txBox="1"/>
          <p:nvPr/>
        </p:nvSpPr>
        <p:spPr>
          <a:xfrm>
            <a:off x="2712694" y="3299900"/>
            <a:ext cx="1415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17" name="Google Shape;1717;p42"/>
          <p:cNvGrpSpPr/>
          <p:nvPr/>
        </p:nvGrpSpPr>
        <p:grpSpPr>
          <a:xfrm>
            <a:off x="2712691" y="2631907"/>
            <a:ext cx="322445" cy="322343"/>
            <a:chOff x="-60255350" y="3733825"/>
            <a:chExt cx="316650" cy="316550"/>
          </a:xfrm>
        </p:grpSpPr>
        <p:sp>
          <p:nvSpPr>
            <p:cNvPr id="1718" name="Google Shape;1718;p42"/>
            <p:cNvSpPr/>
            <p:nvPr/>
          </p:nvSpPr>
          <p:spPr>
            <a:xfrm>
              <a:off x="-60218325" y="3733825"/>
              <a:ext cx="235525" cy="316550"/>
            </a:xfrm>
            <a:custGeom>
              <a:rect b="b" l="l" r="r" t="t"/>
              <a:pathLst>
                <a:path extrusionOk="0" h="12662" w="9421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-60255350" y="3844775"/>
              <a:ext cx="34675" cy="20500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-59974175" y="3844775"/>
              <a:ext cx="35475" cy="20500"/>
            </a:xfrm>
            <a:custGeom>
              <a:rect b="b" l="l" r="r" t="t"/>
              <a:pathLst>
                <a:path extrusionOk="0" h="820" w="1419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-60212825" y="393947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-60012750" y="373942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-60012750" y="3939475"/>
              <a:ext cx="32300" cy="30350"/>
            </a:xfrm>
            <a:custGeom>
              <a:rect b="b" l="l" r="r" t="t"/>
              <a:pathLst>
                <a:path extrusionOk="0" h="1214" w="1292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-60212825" y="3739425"/>
              <a:ext cx="32325" cy="30350"/>
            </a:xfrm>
            <a:custGeom>
              <a:rect b="b" l="l" r="r" t="t"/>
              <a:pathLst>
                <a:path extrusionOk="0" h="1214" w="1293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5" name="Google Shape;1725;p42"/>
          <p:cNvSpPr txBox="1"/>
          <p:nvPr/>
        </p:nvSpPr>
        <p:spPr>
          <a:xfrm>
            <a:off x="411225" y="3299900"/>
            <a:ext cx="1415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closest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26" name="Google Shape;1726;p42"/>
          <p:cNvGrpSpPr/>
          <p:nvPr/>
        </p:nvGrpSpPr>
        <p:grpSpPr>
          <a:xfrm>
            <a:off x="514077" y="2630991"/>
            <a:ext cx="322445" cy="323259"/>
            <a:chOff x="-61783350" y="3743950"/>
            <a:chExt cx="316650" cy="317450"/>
          </a:xfrm>
        </p:grpSpPr>
        <p:sp>
          <p:nvSpPr>
            <p:cNvPr id="1727" name="Google Shape;1727;p42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9" name="Google Shape;1729;p42"/>
          <p:cNvSpPr txBox="1"/>
          <p:nvPr/>
        </p:nvSpPr>
        <p:spPr>
          <a:xfrm>
            <a:off x="414892" y="1807625"/>
            <a:ext cx="1046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0" name="Google Shape;1730;p42"/>
          <p:cNvSpPr txBox="1"/>
          <p:nvPr/>
        </p:nvSpPr>
        <p:spPr>
          <a:xfrm>
            <a:off x="2657642" y="1807625"/>
            <a:ext cx="1046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1" name="Google Shape;1731;p42"/>
          <p:cNvSpPr txBox="1"/>
          <p:nvPr/>
        </p:nvSpPr>
        <p:spPr>
          <a:xfrm>
            <a:off x="5014142" y="1807625"/>
            <a:ext cx="1046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32" name="Google Shape;1732;p42"/>
          <p:cNvSpPr txBox="1"/>
          <p:nvPr/>
        </p:nvSpPr>
        <p:spPr>
          <a:xfrm>
            <a:off x="7315617" y="1807625"/>
            <a:ext cx="1046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33" name="Google Shape;1733;p42"/>
          <p:cNvGrpSpPr/>
          <p:nvPr/>
        </p:nvGrpSpPr>
        <p:grpSpPr>
          <a:xfrm>
            <a:off x="513935" y="2186900"/>
            <a:ext cx="8218740" cy="312879"/>
            <a:chOff x="513935" y="2173425"/>
            <a:chExt cx="8218740" cy="312879"/>
          </a:xfrm>
        </p:grpSpPr>
        <p:grpSp>
          <p:nvGrpSpPr>
            <p:cNvPr id="1734" name="Google Shape;1734;p42"/>
            <p:cNvGrpSpPr/>
            <p:nvPr/>
          </p:nvGrpSpPr>
          <p:grpSpPr>
            <a:xfrm>
              <a:off x="5111328" y="2181471"/>
              <a:ext cx="69466" cy="304833"/>
              <a:chOff x="5111328" y="2181471"/>
              <a:chExt cx="69466" cy="304833"/>
            </a:xfrm>
          </p:grpSpPr>
          <p:cxnSp>
            <p:nvCxnSpPr>
              <p:cNvPr id="1735" name="Google Shape;1735;p42"/>
              <p:cNvCxnSpPr/>
              <p:nvPr/>
            </p:nvCxnSpPr>
            <p:spPr>
              <a:xfrm rot="10800000">
                <a:off x="5146062" y="2181471"/>
                <a:ext cx="0" cy="26602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6" name="Google Shape;1736;p42"/>
              <p:cNvSpPr/>
              <p:nvPr/>
            </p:nvSpPr>
            <p:spPr>
              <a:xfrm rot="10800000">
                <a:off x="5111328" y="2417909"/>
                <a:ext cx="69466" cy="6839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7" name="Google Shape;1737;p42"/>
            <p:cNvGrpSpPr/>
            <p:nvPr/>
          </p:nvGrpSpPr>
          <p:grpSpPr>
            <a:xfrm>
              <a:off x="7414971" y="2181380"/>
              <a:ext cx="69463" cy="304846"/>
              <a:chOff x="7414971" y="2181380"/>
              <a:chExt cx="69463" cy="304846"/>
            </a:xfrm>
          </p:grpSpPr>
          <p:cxnSp>
            <p:nvCxnSpPr>
              <p:cNvPr id="1738" name="Google Shape;1738;p42"/>
              <p:cNvCxnSpPr/>
              <p:nvPr/>
            </p:nvCxnSpPr>
            <p:spPr>
              <a:xfrm rot="10800000">
                <a:off x="7449702" y="2181380"/>
                <a:ext cx="0" cy="2660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9" name="Google Shape;1739;p42"/>
              <p:cNvSpPr/>
              <p:nvPr/>
            </p:nvSpPr>
            <p:spPr>
              <a:xfrm rot="10800000">
                <a:off x="7414971" y="2417828"/>
                <a:ext cx="69463" cy="6839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42"/>
            <p:cNvGrpSpPr/>
            <p:nvPr/>
          </p:nvGrpSpPr>
          <p:grpSpPr>
            <a:xfrm>
              <a:off x="2820530" y="2181380"/>
              <a:ext cx="69600" cy="304846"/>
              <a:chOff x="2820530" y="2181380"/>
              <a:chExt cx="69600" cy="304846"/>
            </a:xfrm>
          </p:grpSpPr>
          <p:cxnSp>
            <p:nvCxnSpPr>
              <p:cNvPr id="1741" name="Google Shape;1741;p42"/>
              <p:cNvCxnSpPr/>
              <p:nvPr/>
            </p:nvCxnSpPr>
            <p:spPr>
              <a:xfrm rot="10800000">
                <a:off x="2855399" y="2181380"/>
                <a:ext cx="0" cy="2660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2" name="Google Shape;1742;p42"/>
              <p:cNvSpPr/>
              <p:nvPr/>
            </p:nvSpPr>
            <p:spPr>
              <a:xfrm rot="10800000">
                <a:off x="2820530" y="2417825"/>
                <a:ext cx="69600" cy="68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42"/>
            <p:cNvGrpSpPr/>
            <p:nvPr/>
          </p:nvGrpSpPr>
          <p:grpSpPr>
            <a:xfrm>
              <a:off x="513935" y="2181398"/>
              <a:ext cx="69600" cy="304905"/>
              <a:chOff x="513935" y="2181398"/>
              <a:chExt cx="69600" cy="304905"/>
            </a:xfrm>
          </p:grpSpPr>
          <p:cxnSp>
            <p:nvCxnSpPr>
              <p:cNvPr id="1744" name="Google Shape;1744;p42"/>
              <p:cNvCxnSpPr/>
              <p:nvPr/>
            </p:nvCxnSpPr>
            <p:spPr>
              <a:xfrm rot="10800000">
                <a:off x="548802" y="2181398"/>
                <a:ext cx="0" cy="266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745" name="Google Shape;1745;p42"/>
              <p:cNvSpPr/>
              <p:nvPr/>
            </p:nvSpPr>
            <p:spPr>
              <a:xfrm rot="10800000">
                <a:off x="513935" y="2417904"/>
                <a:ext cx="69600" cy="68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6" name="Google Shape;1746;p42"/>
            <p:cNvSpPr/>
            <p:nvPr/>
          </p:nvSpPr>
          <p:spPr>
            <a:xfrm>
              <a:off x="536375" y="2173425"/>
              <a:ext cx="8196300" cy="987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7" name="Google Shape;1747;p42"/>
          <p:cNvSpPr txBox="1"/>
          <p:nvPr/>
        </p:nvSpPr>
        <p:spPr>
          <a:xfrm>
            <a:off x="414900" y="2999500"/>
            <a:ext cx="141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8" name="Google Shape;1748;p42"/>
          <p:cNvSpPr txBox="1"/>
          <p:nvPr/>
        </p:nvSpPr>
        <p:spPr>
          <a:xfrm>
            <a:off x="2712694" y="2999500"/>
            <a:ext cx="141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9" name="Google Shape;1749;p42"/>
          <p:cNvSpPr txBox="1"/>
          <p:nvPr/>
        </p:nvSpPr>
        <p:spPr>
          <a:xfrm>
            <a:off x="5014159" y="2999500"/>
            <a:ext cx="141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0" name="Google Shape;1750;p42"/>
          <p:cNvSpPr txBox="1"/>
          <p:nvPr/>
        </p:nvSpPr>
        <p:spPr>
          <a:xfrm>
            <a:off x="7315625" y="2999500"/>
            <a:ext cx="141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3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756" name="Google Shape;1756;p43"/>
          <p:cNvGrpSpPr/>
          <p:nvPr/>
        </p:nvGrpSpPr>
        <p:grpSpPr>
          <a:xfrm>
            <a:off x="1770892" y="2462767"/>
            <a:ext cx="5612208" cy="1050926"/>
            <a:chOff x="1770892" y="2462767"/>
            <a:chExt cx="5612208" cy="1050926"/>
          </a:xfrm>
        </p:grpSpPr>
        <p:sp>
          <p:nvSpPr>
            <p:cNvPr id="1757" name="Google Shape;1757;p43"/>
            <p:cNvSpPr/>
            <p:nvPr/>
          </p:nvSpPr>
          <p:spPr>
            <a:xfrm>
              <a:off x="1770892" y="2462767"/>
              <a:ext cx="5612208" cy="1050926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1870056" y="2520976"/>
              <a:ext cx="934885" cy="935034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90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3"/>
            <p:cNvSpPr/>
            <p:nvPr/>
          </p:nvSpPr>
          <p:spPr>
            <a:xfrm>
              <a:off x="3376618" y="2520976"/>
              <a:ext cx="934885" cy="935034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90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3"/>
            <p:cNvSpPr/>
            <p:nvPr/>
          </p:nvSpPr>
          <p:spPr>
            <a:xfrm>
              <a:off x="4883181" y="2520976"/>
              <a:ext cx="934885" cy="935034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90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3"/>
            <p:cNvSpPr/>
            <p:nvPr/>
          </p:nvSpPr>
          <p:spPr>
            <a:xfrm>
              <a:off x="6389479" y="2520976"/>
              <a:ext cx="935148" cy="935034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900000" dist="19050">
                <a:srgbClr val="000000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43"/>
          <p:cNvSpPr txBox="1"/>
          <p:nvPr/>
        </p:nvSpPr>
        <p:spPr>
          <a:xfrm>
            <a:off x="1283763" y="1310488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3" name="Google Shape;1763;p43"/>
          <p:cNvSpPr txBox="1"/>
          <p:nvPr/>
        </p:nvSpPr>
        <p:spPr>
          <a:xfrm>
            <a:off x="1283775" y="1598218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4" name="Google Shape;1764;p43"/>
          <p:cNvSpPr txBox="1"/>
          <p:nvPr/>
        </p:nvSpPr>
        <p:spPr>
          <a:xfrm>
            <a:off x="2861250" y="358421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5" name="Google Shape;1765;p43"/>
          <p:cNvSpPr txBox="1"/>
          <p:nvPr/>
        </p:nvSpPr>
        <p:spPr>
          <a:xfrm>
            <a:off x="2863099" y="3871943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6" name="Google Shape;1766;p43"/>
          <p:cNvSpPr txBox="1"/>
          <p:nvPr/>
        </p:nvSpPr>
        <p:spPr>
          <a:xfrm>
            <a:off x="5894650" y="358421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7" name="Google Shape;1767;p43"/>
          <p:cNvSpPr txBox="1"/>
          <p:nvPr/>
        </p:nvSpPr>
        <p:spPr>
          <a:xfrm>
            <a:off x="5894649" y="3871943"/>
            <a:ext cx="1965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68" name="Google Shape;1768;p43"/>
          <p:cNvSpPr txBox="1"/>
          <p:nvPr/>
        </p:nvSpPr>
        <p:spPr>
          <a:xfrm>
            <a:off x="4425663" y="1310488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9" name="Google Shape;1769;p43"/>
          <p:cNvSpPr txBox="1"/>
          <p:nvPr/>
        </p:nvSpPr>
        <p:spPr>
          <a:xfrm>
            <a:off x="4423750" y="1605425"/>
            <a:ext cx="1965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closest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70" name="Google Shape;1770;p43"/>
          <p:cNvGrpSpPr/>
          <p:nvPr/>
        </p:nvGrpSpPr>
        <p:grpSpPr>
          <a:xfrm>
            <a:off x="5117313" y="2755057"/>
            <a:ext cx="466346" cy="466350"/>
            <a:chOff x="-64774725" y="1916550"/>
            <a:chExt cx="319000" cy="314400"/>
          </a:xfrm>
        </p:grpSpPr>
        <p:sp>
          <p:nvSpPr>
            <p:cNvPr id="1771" name="Google Shape;1771;p43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Google Shape;1773;p43"/>
          <p:cNvGrpSpPr/>
          <p:nvPr/>
        </p:nvGrpSpPr>
        <p:grpSpPr>
          <a:xfrm>
            <a:off x="3610888" y="2755067"/>
            <a:ext cx="466346" cy="466331"/>
            <a:chOff x="-64401400" y="1914475"/>
            <a:chExt cx="319000" cy="317275"/>
          </a:xfrm>
        </p:grpSpPr>
        <p:sp>
          <p:nvSpPr>
            <p:cNvPr id="1774" name="Google Shape;1774;p43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7" name="Google Shape;1777;p43"/>
          <p:cNvGrpSpPr/>
          <p:nvPr/>
        </p:nvGrpSpPr>
        <p:grpSpPr>
          <a:xfrm>
            <a:off x="2092711" y="2772549"/>
            <a:ext cx="466359" cy="431366"/>
            <a:chOff x="-62518200" y="2692475"/>
            <a:chExt cx="318225" cy="289100"/>
          </a:xfrm>
        </p:grpSpPr>
        <p:sp>
          <p:nvSpPr>
            <p:cNvPr id="1778" name="Google Shape;1778;p43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0" name="Google Shape;1780;p43"/>
          <p:cNvGrpSpPr/>
          <p:nvPr/>
        </p:nvGrpSpPr>
        <p:grpSpPr>
          <a:xfrm>
            <a:off x="6623284" y="2755053"/>
            <a:ext cx="466330" cy="466359"/>
            <a:chOff x="-62150375" y="2664925"/>
            <a:chExt cx="316650" cy="318225"/>
          </a:xfrm>
        </p:grpSpPr>
        <p:sp>
          <p:nvSpPr>
            <p:cNvPr id="1781" name="Google Shape;1781;p43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2601076" y="1681775"/>
            <a:ext cx="1788869" cy="1554967"/>
            <a:chOff x="2601076" y="1681775"/>
            <a:chExt cx="1788869" cy="1554967"/>
          </a:xfrm>
        </p:grpSpPr>
        <p:grpSp>
          <p:nvGrpSpPr>
            <p:cNvPr id="118" name="Google Shape;118;p17"/>
            <p:cNvGrpSpPr/>
            <p:nvPr/>
          </p:nvGrpSpPr>
          <p:grpSpPr>
            <a:xfrm>
              <a:off x="2601076" y="1681775"/>
              <a:ext cx="1742390" cy="1376307"/>
              <a:chOff x="2601076" y="1690883"/>
              <a:chExt cx="1742390" cy="1376307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3061319" y="2328182"/>
                <a:ext cx="1120548" cy="612582"/>
              </a:xfrm>
              <a:custGeom>
                <a:rect b="b" l="l" r="r" t="t"/>
                <a:pathLst>
                  <a:path extrusionOk="0" h="10258" w="18714">
                    <a:moveTo>
                      <a:pt x="9358" y="1"/>
                    </a:moveTo>
                    <a:cubicBezTo>
                      <a:pt x="9315" y="1"/>
                      <a:pt x="9273" y="23"/>
                      <a:pt x="9251" y="67"/>
                    </a:cubicBezTo>
                    <a:lnTo>
                      <a:pt x="8763" y="901"/>
                    </a:lnTo>
                    <a:lnTo>
                      <a:pt x="1" y="901"/>
                    </a:lnTo>
                    <a:cubicBezTo>
                      <a:pt x="1" y="6071"/>
                      <a:pt x="4196" y="10257"/>
                      <a:pt x="9357" y="10257"/>
                    </a:cubicBezTo>
                    <a:cubicBezTo>
                      <a:pt x="14528" y="10257"/>
                      <a:pt x="18714" y="6071"/>
                      <a:pt x="18714" y="901"/>
                    </a:cubicBezTo>
                    <a:lnTo>
                      <a:pt x="9951" y="901"/>
                    </a:lnTo>
                    <a:lnTo>
                      <a:pt x="9472" y="67"/>
                    </a:lnTo>
                    <a:cubicBezTo>
                      <a:pt x="9446" y="23"/>
                      <a:pt x="9402" y="1"/>
                      <a:pt x="9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" name="Google Shape;120;p17"/>
              <p:cNvGrpSpPr/>
              <p:nvPr/>
            </p:nvGrpSpPr>
            <p:grpSpPr>
              <a:xfrm>
                <a:off x="2601076" y="1690883"/>
                <a:ext cx="1742390" cy="1376307"/>
                <a:chOff x="2724512" y="1572495"/>
                <a:chExt cx="1742390" cy="1376307"/>
              </a:xfrm>
            </p:grpSpPr>
            <p:sp>
              <p:nvSpPr>
                <p:cNvPr id="121" name="Google Shape;121;p17"/>
                <p:cNvSpPr/>
                <p:nvPr/>
              </p:nvSpPr>
              <p:spPr>
                <a:xfrm>
                  <a:off x="2724512" y="1572495"/>
                  <a:ext cx="1742390" cy="1376307"/>
                </a:xfrm>
                <a:custGeom>
                  <a:rect b="b" l="l" r="r" t="t"/>
                  <a:pathLst>
                    <a:path extrusionOk="0" h="23350" w="29436">
                      <a:moveTo>
                        <a:pt x="7163" y="13829"/>
                      </a:moveTo>
                      <a:cubicBezTo>
                        <a:pt x="7126" y="13829"/>
                        <a:pt x="7087" y="13843"/>
                        <a:pt x="7051" y="13877"/>
                      </a:cubicBezTo>
                      <a:cubicBezTo>
                        <a:pt x="6572" y="14321"/>
                        <a:pt x="6306" y="14551"/>
                        <a:pt x="5668" y="15128"/>
                      </a:cubicBezTo>
                      <a:lnTo>
                        <a:pt x="5464" y="15314"/>
                      </a:lnTo>
                      <a:lnTo>
                        <a:pt x="5464" y="15642"/>
                      </a:lnTo>
                      <a:lnTo>
                        <a:pt x="7592" y="15642"/>
                      </a:lnTo>
                      <a:lnTo>
                        <a:pt x="7592" y="15651"/>
                      </a:lnTo>
                      <a:cubicBezTo>
                        <a:pt x="7814" y="15651"/>
                        <a:pt x="7814" y="15332"/>
                        <a:pt x="7592" y="15332"/>
                      </a:cubicBezTo>
                      <a:lnTo>
                        <a:pt x="5934" y="15332"/>
                      </a:lnTo>
                      <a:cubicBezTo>
                        <a:pt x="6537" y="14773"/>
                        <a:pt x="6803" y="14542"/>
                        <a:pt x="7273" y="14108"/>
                      </a:cubicBezTo>
                      <a:cubicBezTo>
                        <a:pt x="7397" y="13998"/>
                        <a:pt x="7291" y="13829"/>
                        <a:pt x="7163" y="13829"/>
                      </a:cubicBezTo>
                      <a:close/>
                      <a:moveTo>
                        <a:pt x="17173" y="0"/>
                      </a:moveTo>
                      <a:cubicBezTo>
                        <a:pt x="14608" y="0"/>
                        <a:pt x="12083" y="842"/>
                        <a:pt x="10013" y="2454"/>
                      </a:cubicBezTo>
                      <a:cubicBezTo>
                        <a:pt x="9883" y="2563"/>
                        <a:pt x="9983" y="2742"/>
                        <a:pt x="10116" y="2742"/>
                      </a:cubicBezTo>
                      <a:cubicBezTo>
                        <a:pt x="10146" y="2742"/>
                        <a:pt x="10177" y="2733"/>
                        <a:pt x="10209" y="2712"/>
                      </a:cubicBezTo>
                      <a:cubicBezTo>
                        <a:pt x="12239" y="1136"/>
                        <a:pt x="14697" y="331"/>
                        <a:pt x="17169" y="331"/>
                      </a:cubicBezTo>
                      <a:cubicBezTo>
                        <a:pt x="18984" y="331"/>
                        <a:pt x="20807" y="765"/>
                        <a:pt x="22474" y="1647"/>
                      </a:cubicBezTo>
                      <a:cubicBezTo>
                        <a:pt x="26421" y="3740"/>
                        <a:pt x="28771" y="7944"/>
                        <a:pt x="28487" y="12396"/>
                      </a:cubicBezTo>
                      <a:cubicBezTo>
                        <a:pt x="28212" y="16848"/>
                        <a:pt x="25347" y="20724"/>
                        <a:pt x="21170" y="22294"/>
                      </a:cubicBezTo>
                      <a:cubicBezTo>
                        <a:pt x="19868" y="22787"/>
                        <a:pt x="18513" y="23026"/>
                        <a:pt x="17169" y="23026"/>
                      </a:cubicBezTo>
                      <a:cubicBezTo>
                        <a:pt x="14211" y="23026"/>
                        <a:pt x="11306" y="21866"/>
                        <a:pt x="9135" y="19695"/>
                      </a:cubicBezTo>
                      <a:cubicBezTo>
                        <a:pt x="8958" y="19518"/>
                        <a:pt x="8781" y="19332"/>
                        <a:pt x="8612" y="19145"/>
                      </a:cubicBezTo>
                      <a:lnTo>
                        <a:pt x="8231" y="18675"/>
                      </a:lnTo>
                      <a:lnTo>
                        <a:pt x="550" y="18675"/>
                      </a:lnTo>
                      <a:lnTo>
                        <a:pt x="550" y="16228"/>
                      </a:lnTo>
                      <a:lnTo>
                        <a:pt x="4187" y="12556"/>
                      </a:lnTo>
                      <a:cubicBezTo>
                        <a:pt x="5233" y="11465"/>
                        <a:pt x="5925" y="10702"/>
                        <a:pt x="6253" y="10294"/>
                      </a:cubicBezTo>
                      <a:cubicBezTo>
                        <a:pt x="6528" y="9975"/>
                        <a:pt x="6759" y="9611"/>
                        <a:pt x="6945" y="9230"/>
                      </a:cubicBezTo>
                      <a:cubicBezTo>
                        <a:pt x="7078" y="8920"/>
                        <a:pt x="7149" y="8592"/>
                        <a:pt x="7149" y="8255"/>
                      </a:cubicBezTo>
                      <a:cubicBezTo>
                        <a:pt x="7167" y="7864"/>
                        <a:pt x="7007" y="7474"/>
                        <a:pt x="6714" y="7208"/>
                      </a:cubicBezTo>
                      <a:cubicBezTo>
                        <a:pt x="6430" y="6960"/>
                        <a:pt x="6040" y="6827"/>
                        <a:pt x="5535" y="6827"/>
                      </a:cubicBezTo>
                      <a:cubicBezTo>
                        <a:pt x="5003" y="6836"/>
                        <a:pt x="4479" y="6986"/>
                        <a:pt x="4027" y="7252"/>
                      </a:cubicBezTo>
                      <a:cubicBezTo>
                        <a:pt x="3477" y="7581"/>
                        <a:pt x="2954" y="7944"/>
                        <a:pt x="2475" y="8361"/>
                      </a:cubicBezTo>
                      <a:lnTo>
                        <a:pt x="453" y="5993"/>
                      </a:lnTo>
                      <a:cubicBezTo>
                        <a:pt x="1162" y="5363"/>
                        <a:pt x="1774" y="4911"/>
                        <a:pt x="2262" y="4636"/>
                      </a:cubicBezTo>
                      <a:cubicBezTo>
                        <a:pt x="2794" y="4335"/>
                        <a:pt x="3362" y="4113"/>
                        <a:pt x="3947" y="3971"/>
                      </a:cubicBezTo>
                      <a:cubicBezTo>
                        <a:pt x="4621" y="3802"/>
                        <a:pt x="5313" y="3732"/>
                        <a:pt x="6005" y="3732"/>
                      </a:cubicBezTo>
                      <a:cubicBezTo>
                        <a:pt x="6026" y="3731"/>
                        <a:pt x="6048" y="3731"/>
                        <a:pt x="6070" y="3731"/>
                      </a:cubicBezTo>
                      <a:cubicBezTo>
                        <a:pt x="6917" y="3731"/>
                        <a:pt x="7763" y="3900"/>
                        <a:pt x="8541" y="4237"/>
                      </a:cubicBezTo>
                      <a:cubicBezTo>
                        <a:pt x="8566" y="4249"/>
                        <a:pt x="8591" y="4254"/>
                        <a:pt x="8613" y="4254"/>
                      </a:cubicBezTo>
                      <a:cubicBezTo>
                        <a:pt x="8765" y="4254"/>
                        <a:pt x="8844" y="4022"/>
                        <a:pt x="8674" y="3944"/>
                      </a:cubicBezTo>
                      <a:cubicBezTo>
                        <a:pt x="7868" y="3597"/>
                        <a:pt x="6998" y="3411"/>
                        <a:pt x="6124" y="3411"/>
                      </a:cubicBezTo>
                      <a:cubicBezTo>
                        <a:pt x="6084" y="3411"/>
                        <a:pt x="6045" y="3411"/>
                        <a:pt x="6005" y="3412"/>
                      </a:cubicBezTo>
                      <a:cubicBezTo>
                        <a:pt x="5968" y="3412"/>
                        <a:pt x="5932" y="3412"/>
                        <a:pt x="5896" y="3412"/>
                      </a:cubicBezTo>
                      <a:cubicBezTo>
                        <a:pt x="5207" y="3412"/>
                        <a:pt x="4533" y="3492"/>
                        <a:pt x="3867" y="3652"/>
                      </a:cubicBezTo>
                      <a:cubicBezTo>
                        <a:pt x="3247" y="3811"/>
                        <a:pt x="2661" y="4042"/>
                        <a:pt x="2102" y="4352"/>
                      </a:cubicBezTo>
                      <a:cubicBezTo>
                        <a:pt x="1570" y="4654"/>
                        <a:pt x="896" y="5168"/>
                        <a:pt x="116" y="5860"/>
                      </a:cubicBezTo>
                      <a:lnTo>
                        <a:pt x="1" y="5975"/>
                      </a:lnTo>
                      <a:lnTo>
                        <a:pt x="2440" y="8831"/>
                      </a:lnTo>
                      <a:lnTo>
                        <a:pt x="2564" y="8725"/>
                      </a:lnTo>
                      <a:cubicBezTo>
                        <a:pt x="3060" y="8272"/>
                        <a:pt x="3601" y="7882"/>
                        <a:pt x="4178" y="7536"/>
                      </a:cubicBezTo>
                      <a:cubicBezTo>
                        <a:pt x="4586" y="7297"/>
                        <a:pt x="5056" y="7164"/>
                        <a:pt x="5535" y="7155"/>
                      </a:cubicBezTo>
                      <a:cubicBezTo>
                        <a:pt x="5952" y="7155"/>
                        <a:pt x="6280" y="7252"/>
                        <a:pt x="6501" y="7456"/>
                      </a:cubicBezTo>
                      <a:cubicBezTo>
                        <a:pt x="6723" y="7660"/>
                        <a:pt x="6847" y="7953"/>
                        <a:pt x="6830" y="8255"/>
                      </a:cubicBezTo>
                      <a:cubicBezTo>
                        <a:pt x="6830" y="8547"/>
                        <a:pt x="6767" y="8831"/>
                        <a:pt x="6652" y="9097"/>
                      </a:cubicBezTo>
                      <a:cubicBezTo>
                        <a:pt x="6475" y="9461"/>
                        <a:pt x="6262" y="9789"/>
                        <a:pt x="6005" y="10099"/>
                      </a:cubicBezTo>
                      <a:cubicBezTo>
                        <a:pt x="5685" y="10498"/>
                        <a:pt x="4994" y="11243"/>
                        <a:pt x="3956" y="12334"/>
                      </a:cubicBezTo>
                      <a:lnTo>
                        <a:pt x="231" y="16094"/>
                      </a:lnTo>
                      <a:lnTo>
                        <a:pt x="231" y="19003"/>
                      </a:lnTo>
                      <a:lnTo>
                        <a:pt x="8080" y="19003"/>
                      </a:lnTo>
                      <a:lnTo>
                        <a:pt x="8373" y="19358"/>
                      </a:lnTo>
                      <a:cubicBezTo>
                        <a:pt x="8541" y="19553"/>
                        <a:pt x="8719" y="19748"/>
                        <a:pt x="8905" y="19935"/>
                      </a:cubicBezTo>
                      <a:cubicBezTo>
                        <a:pt x="11095" y="22125"/>
                        <a:pt x="14066" y="23349"/>
                        <a:pt x="17162" y="23349"/>
                      </a:cubicBezTo>
                      <a:lnTo>
                        <a:pt x="17170" y="23349"/>
                      </a:lnTo>
                      <a:cubicBezTo>
                        <a:pt x="20940" y="23349"/>
                        <a:pt x="24478" y="21531"/>
                        <a:pt x="26669" y="18462"/>
                      </a:cubicBezTo>
                      <a:cubicBezTo>
                        <a:pt x="28859" y="15394"/>
                        <a:pt x="29436" y="11456"/>
                        <a:pt x="28212" y="7891"/>
                      </a:cubicBezTo>
                      <a:cubicBezTo>
                        <a:pt x="26997" y="4326"/>
                        <a:pt x="24124" y="1568"/>
                        <a:pt x="20514" y="486"/>
                      </a:cubicBezTo>
                      <a:cubicBezTo>
                        <a:pt x="19416" y="160"/>
                        <a:pt x="18291" y="0"/>
                        <a:pt x="17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miter lim="8868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7"/>
                <p:cNvSpPr/>
                <p:nvPr/>
              </p:nvSpPr>
              <p:spPr>
                <a:xfrm>
                  <a:off x="3271901" y="1682690"/>
                  <a:ext cx="106505" cy="91104"/>
                </a:xfrm>
                <a:custGeom>
                  <a:rect b="b" l="l" r="r" t="t"/>
                  <a:pathLst>
                    <a:path extrusionOk="0" h="1454" w="1695">
                      <a:moveTo>
                        <a:pt x="977" y="0"/>
                      </a:moveTo>
                      <a:cubicBezTo>
                        <a:pt x="329" y="0"/>
                        <a:pt x="1" y="781"/>
                        <a:pt x="462" y="1242"/>
                      </a:cubicBezTo>
                      <a:cubicBezTo>
                        <a:pt x="608" y="1388"/>
                        <a:pt x="789" y="1454"/>
                        <a:pt x="966" y="1454"/>
                      </a:cubicBezTo>
                      <a:cubicBezTo>
                        <a:pt x="1337" y="1454"/>
                        <a:pt x="1695" y="1166"/>
                        <a:pt x="1695" y="727"/>
                      </a:cubicBezTo>
                      <a:cubicBezTo>
                        <a:pt x="1695" y="320"/>
                        <a:pt x="1376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3" name="Google Shape;123;p17"/>
            <p:cNvSpPr/>
            <p:nvPr/>
          </p:nvSpPr>
          <p:spPr>
            <a:xfrm>
              <a:off x="2849991" y="3219992"/>
              <a:ext cx="1539955" cy="16750"/>
            </a:xfrm>
            <a:custGeom>
              <a:rect b="b" l="l" r="r" t="t"/>
              <a:pathLst>
                <a:path extrusionOk="0" h="363" w="17497">
                  <a:moveTo>
                    <a:pt x="247" y="0"/>
                  </a:moveTo>
                  <a:cubicBezTo>
                    <a:pt x="0" y="0"/>
                    <a:pt x="0" y="363"/>
                    <a:pt x="247" y="363"/>
                  </a:cubicBezTo>
                  <a:lnTo>
                    <a:pt x="17250" y="363"/>
                  </a:lnTo>
                  <a:cubicBezTo>
                    <a:pt x="17497" y="363"/>
                    <a:pt x="17497" y="0"/>
                    <a:pt x="1725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809510" y="1664173"/>
            <a:ext cx="1779921" cy="1572569"/>
            <a:chOff x="4809510" y="1664173"/>
            <a:chExt cx="1779921" cy="1572569"/>
          </a:xfrm>
        </p:grpSpPr>
        <p:grpSp>
          <p:nvGrpSpPr>
            <p:cNvPr id="125" name="Google Shape;125;p17"/>
            <p:cNvGrpSpPr/>
            <p:nvPr/>
          </p:nvGrpSpPr>
          <p:grpSpPr>
            <a:xfrm>
              <a:off x="4809510" y="1664173"/>
              <a:ext cx="1742370" cy="1393916"/>
              <a:chOff x="4534734" y="1782206"/>
              <a:chExt cx="1742370" cy="1393916"/>
            </a:xfrm>
          </p:grpSpPr>
          <p:grpSp>
            <p:nvGrpSpPr>
              <p:cNvPr id="126" name="Google Shape;126;p17"/>
              <p:cNvGrpSpPr/>
              <p:nvPr/>
            </p:nvGrpSpPr>
            <p:grpSpPr>
              <a:xfrm>
                <a:off x="4534734" y="1782206"/>
                <a:ext cx="1742370" cy="1393916"/>
                <a:chOff x="4534829" y="1782212"/>
                <a:chExt cx="1458660" cy="1166750"/>
              </a:xfrm>
            </p:grpSpPr>
            <p:sp>
              <p:nvSpPr>
                <p:cNvPr id="127" name="Google Shape;127;p17"/>
                <p:cNvSpPr/>
                <p:nvPr/>
              </p:nvSpPr>
              <p:spPr>
                <a:xfrm>
                  <a:off x="4534829" y="1782212"/>
                  <a:ext cx="1458660" cy="1166750"/>
                </a:xfrm>
                <a:custGeom>
                  <a:rect b="b" l="l" r="r" t="t"/>
                  <a:pathLst>
                    <a:path extrusionOk="0" h="23342" w="29099">
                      <a:moveTo>
                        <a:pt x="16842" y="1"/>
                      </a:moveTo>
                      <a:cubicBezTo>
                        <a:pt x="14279" y="1"/>
                        <a:pt x="11752" y="843"/>
                        <a:pt x="9676" y="2455"/>
                      </a:cubicBezTo>
                      <a:cubicBezTo>
                        <a:pt x="9528" y="2561"/>
                        <a:pt x="9632" y="2756"/>
                        <a:pt x="9766" y="2756"/>
                      </a:cubicBezTo>
                      <a:cubicBezTo>
                        <a:pt x="9800" y="2756"/>
                        <a:pt x="9837" y="2743"/>
                        <a:pt x="9871" y="2713"/>
                      </a:cubicBezTo>
                      <a:cubicBezTo>
                        <a:pt x="11905" y="1134"/>
                        <a:pt x="14359" y="329"/>
                        <a:pt x="16828" y="329"/>
                      </a:cubicBezTo>
                      <a:cubicBezTo>
                        <a:pt x="18644" y="329"/>
                        <a:pt x="20468" y="765"/>
                        <a:pt x="22137" y="1648"/>
                      </a:cubicBezTo>
                      <a:cubicBezTo>
                        <a:pt x="26083" y="3732"/>
                        <a:pt x="28434" y="7936"/>
                        <a:pt x="28159" y="12388"/>
                      </a:cubicBezTo>
                      <a:cubicBezTo>
                        <a:pt x="27875" y="16840"/>
                        <a:pt x="25019" y="20716"/>
                        <a:pt x="20842" y="22295"/>
                      </a:cubicBezTo>
                      <a:cubicBezTo>
                        <a:pt x="19539" y="22788"/>
                        <a:pt x="18183" y="23028"/>
                        <a:pt x="16838" y="23028"/>
                      </a:cubicBezTo>
                      <a:cubicBezTo>
                        <a:pt x="13881" y="23028"/>
                        <a:pt x="10977" y="21869"/>
                        <a:pt x="8807" y="19705"/>
                      </a:cubicBezTo>
                      <a:cubicBezTo>
                        <a:pt x="8630" y="19528"/>
                        <a:pt x="8452" y="19341"/>
                        <a:pt x="8284" y="19146"/>
                      </a:cubicBezTo>
                      <a:lnTo>
                        <a:pt x="7761" y="18437"/>
                      </a:lnTo>
                      <a:lnTo>
                        <a:pt x="7654" y="18472"/>
                      </a:lnTo>
                      <a:cubicBezTo>
                        <a:pt x="7583" y="18499"/>
                        <a:pt x="7512" y="18525"/>
                        <a:pt x="7441" y="18543"/>
                      </a:cubicBezTo>
                      <a:cubicBezTo>
                        <a:pt x="6569" y="18774"/>
                        <a:pt x="5672" y="18889"/>
                        <a:pt x="4774" y="18889"/>
                      </a:cubicBezTo>
                      <a:cubicBezTo>
                        <a:pt x="4741" y="18889"/>
                        <a:pt x="4708" y="18889"/>
                        <a:pt x="4674" y="18889"/>
                      </a:cubicBezTo>
                      <a:cubicBezTo>
                        <a:pt x="3929" y="18889"/>
                        <a:pt x="3193" y="18827"/>
                        <a:pt x="2457" y="18712"/>
                      </a:cubicBezTo>
                      <a:cubicBezTo>
                        <a:pt x="1739" y="18579"/>
                        <a:pt x="1029" y="18383"/>
                        <a:pt x="355" y="18126"/>
                      </a:cubicBezTo>
                      <a:lnTo>
                        <a:pt x="355" y="15120"/>
                      </a:lnTo>
                      <a:cubicBezTo>
                        <a:pt x="932" y="15395"/>
                        <a:pt x="1535" y="15608"/>
                        <a:pt x="2164" y="15758"/>
                      </a:cubicBezTo>
                      <a:cubicBezTo>
                        <a:pt x="2794" y="15918"/>
                        <a:pt x="3442" y="15998"/>
                        <a:pt x="4089" y="16007"/>
                      </a:cubicBezTo>
                      <a:cubicBezTo>
                        <a:pt x="5020" y="16007"/>
                        <a:pt x="5685" y="15874"/>
                        <a:pt x="6129" y="15608"/>
                      </a:cubicBezTo>
                      <a:cubicBezTo>
                        <a:pt x="6581" y="15324"/>
                        <a:pt x="6812" y="14880"/>
                        <a:pt x="6812" y="14295"/>
                      </a:cubicBezTo>
                      <a:cubicBezTo>
                        <a:pt x="6812" y="13843"/>
                        <a:pt x="6688" y="13479"/>
                        <a:pt x="6448" y="13231"/>
                      </a:cubicBezTo>
                      <a:cubicBezTo>
                        <a:pt x="6217" y="12982"/>
                        <a:pt x="5845" y="12796"/>
                        <a:pt x="5339" y="12672"/>
                      </a:cubicBezTo>
                      <a:cubicBezTo>
                        <a:pt x="4758" y="12556"/>
                        <a:pt x="4168" y="12494"/>
                        <a:pt x="3578" y="12494"/>
                      </a:cubicBezTo>
                      <a:cubicBezTo>
                        <a:pt x="3538" y="12494"/>
                        <a:pt x="3499" y="12494"/>
                        <a:pt x="3459" y="12495"/>
                      </a:cubicBezTo>
                      <a:lnTo>
                        <a:pt x="2697" y="12495"/>
                      </a:lnTo>
                      <a:lnTo>
                        <a:pt x="2697" y="9763"/>
                      </a:lnTo>
                      <a:lnTo>
                        <a:pt x="3486" y="9763"/>
                      </a:lnTo>
                      <a:cubicBezTo>
                        <a:pt x="5650" y="9763"/>
                        <a:pt x="6741" y="9178"/>
                        <a:pt x="6741" y="8016"/>
                      </a:cubicBezTo>
                      <a:cubicBezTo>
                        <a:pt x="6767" y="7608"/>
                        <a:pt x="6563" y="7218"/>
                        <a:pt x="6209" y="6996"/>
                      </a:cubicBezTo>
                      <a:cubicBezTo>
                        <a:pt x="5880" y="6792"/>
                        <a:pt x="5437" y="6686"/>
                        <a:pt x="4896" y="6686"/>
                      </a:cubicBezTo>
                      <a:cubicBezTo>
                        <a:pt x="3947" y="6686"/>
                        <a:pt x="2963" y="6987"/>
                        <a:pt x="1960" y="7590"/>
                      </a:cubicBezTo>
                      <a:lnTo>
                        <a:pt x="435" y="5143"/>
                      </a:lnTo>
                      <a:cubicBezTo>
                        <a:pt x="1136" y="4672"/>
                        <a:pt x="1898" y="4309"/>
                        <a:pt x="2705" y="4078"/>
                      </a:cubicBezTo>
                      <a:cubicBezTo>
                        <a:pt x="3595" y="3847"/>
                        <a:pt x="4509" y="3732"/>
                        <a:pt x="5432" y="3732"/>
                      </a:cubicBezTo>
                      <a:cubicBezTo>
                        <a:pt x="5466" y="3732"/>
                        <a:pt x="5500" y="3732"/>
                        <a:pt x="5535" y="3732"/>
                      </a:cubicBezTo>
                      <a:cubicBezTo>
                        <a:pt x="5567" y="3732"/>
                        <a:pt x="5600" y="3732"/>
                        <a:pt x="5633" y="3732"/>
                      </a:cubicBezTo>
                      <a:cubicBezTo>
                        <a:pt x="6390" y="3732"/>
                        <a:pt x="7154" y="3830"/>
                        <a:pt x="7885" y="4043"/>
                      </a:cubicBezTo>
                      <a:cubicBezTo>
                        <a:pt x="7905" y="4050"/>
                        <a:pt x="7925" y="4053"/>
                        <a:pt x="7943" y="4053"/>
                      </a:cubicBezTo>
                      <a:cubicBezTo>
                        <a:pt x="8105" y="4053"/>
                        <a:pt x="8166" y="3797"/>
                        <a:pt x="7982" y="3741"/>
                      </a:cubicBezTo>
                      <a:cubicBezTo>
                        <a:pt x="7215" y="3511"/>
                        <a:pt x="6423" y="3404"/>
                        <a:pt x="5629" y="3404"/>
                      </a:cubicBezTo>
                      <a:cubicBezTo>
                        <a:pt x="5598" y="3404"/>
                        <a:pt x="5566" y="3404"/>
                        <a:pt x="5535" y="3404"/>
                      </a:cubicBezTo>
                      <a:cubicBezTo>
                        <a:pt x="5499" y="3404"/>
                        <a:pt x="5464" y="3404"/>
                        <a:pt x="5429" y="3404"/>
                      </a:cubicBezTo>
                      <a:cubicBezTo>
                        <a:pt x="4481" y="3404"/>
                        <a:pt x="3540" y="3520"/>
                        <a:pt x="2617" y="3759"/>
                      </a:cubicBezTo>
                      <a:cubicBezTo>
                        <a:pt x="1730" y="4016"/>
                        <a:pt x="887" y="4424"/>
                        <a:pt x="125" y="4956"/>
                      </a:cubicBezTo>
                      <a:lnTo>
                        <a:pt x="0" y="5045"/>
                      </a:lnTo>
                      <a:lnTo>
                        <a:pt x="1854" y="8034"/>
                      </a:lnTo>
                      <a:lnTo>
                        <a:pt x="1996" y="7945"/>
                      </a:lnTo>
                      <a:cubicBezTo>
                        <a:pt x="2989" y="7315"/>
                        <a:pt x="3965" y="7005"/>
                        <a:pt x="4896" y="7005"/>
                      </a:cubicBezTo>
                      <a:cubicBezTo>
                        <a:pt x="5375" y="7005"/>
                        <a:pt x="5756" y="7094"/>
                        <a:pt x="6040" y="7262"/>
                      </a:cubicBezTo>
                      <a:cubicBezTo>
                        <a:pt x="6297" y="7422"/>
                        <a:pt x="6439" y="7714"/>
                        <a:pt x="6421" y="8016"/>
                      </a:cubicBezTo>
                      <a:cubicBezTo>
                        <a:pt x="6421" y="8956"/>
                        <a:pt x="5428" y="9435"/>
                        <a:pt x="3486" y="9435"/>
                      </a:cubicBezTo>
                      <a:lnTo>
                        <a:pt x="2377" y="9435"/>
                      </a:lnTo>
                      <a:lnTo>
                        <a:pt x="2377" y="12814"/>
                      </a:lnTo>
                      <a:lnTo>
                        <a:pt x="3459" y="12814"/>
                      </a:lnTo>
                      <a:cubicBezTo>
                        <a:pt x="3503" y="12813"/>
                        <a:pt x="3546" y="12813"/>
                        <a:pt x="3590" y="12813"/>
                      </a:cubicBezTo>
                      <a:cubicBezTo>
                        <a:pt x="4158" y="12813"/>
                        <a:pt x="4725" y="12867"/>
                        <a:pt x="5277" y="12982"/>
                      </a:cubicBezTo>
                      <a:cubicBezTo>
                        <a:pt x="5721" y="13089"/>
                        <a:pt x="6049" y="13249"/>
                        <a:pt x="6226" y="13444"/>
                      </a:cubicBezTo>
                      <a:cubicBezTo>
                        <a:pt x="6413" y="13630"/>
                        <a:pt x="6501" y="13914"/>
                        <a:pt x="6501" y="14286"/>
                      </a:cubicBezTo>
                      <a:cubicBezTo>
                        <a:pt x="6501" y="14765"/>
                        <a:pt x="6324" y="15102"/>
                        <a:pt x="5969" y="15324"/>
                      </a:cubicBezTo>
                      <a:cubicBezTo>
                        <a:pt x="5588" y="15554"/>
                        <a:pt x="4958" y="15679"/>
                        <a:pt x="4098" y="15679"/>
                      </a:cubicBezTo>
                      <a:cubicBezTo>
                        <a:pt x="3477" y="15670"/>
                        <a:pt x="2856" y="15590"/>
                        <a:pt x="2244" y="15439"/>
                      </a:cubicBezTo>
                      <a:cubicBezTo>
                        <a:pt x="1561" y="15271"/>
                        <a:pt x="896" y="15022"/>
                        <a:pt x="275" y="14703"/>
                      </a:cubicBezTo>
                      <a:lnTo>
                        <a:pt x="36" y="14588"/>
                      </a:lnTo>
                      <a:lnTo>
                        <a:pt x="36" y="18339"/>
                      </a:lnTo>
                      <a:lnTo>
                        <a:pt x="142" y="18375"/>
                      </a:lnTo>
                      <a:cubicBezTo>
                        <a:pt x="878" y="18667"/>
                        <a:pt x="1632" y="18880"/>
                        <a:pt x="2413" y="19022"/>
                      </a:cubicBezTo>
                      <a:cubicBezTo>
                        <a:pt x="3167" y="19146"/>
                        <a:pt x="3929" y="19199"/>
                        <a:pt x="4692" y="19199"/>
                      </a:cubicBezTo>
                      <a:cubicBezTo>
                        <a:pt x="4752" y="19201"/>
                        <a:pt x="4812" y="19201"/>
                        <a:pt x="4872" y="19201"/>
                      </a:cubicBezTo>
                      <a:cubicBezTo>
                        <a:pt x="5770" y="19201"/>
                        <a:pt x="6666" y="19077"/>
                        <a:pt x="7539" y="18845"/>
                      </a:cubicBezTo>
                      <a:lnTo>
                        <a:pt x="7654" y="18809"/>
                      </a:lnTo>
                      <a:lnTo>
                        <a:pt x="8044" y="19341"/>
                      </a:lnTo>
                      <a:lnTo>
                        <a:pt x="8053" y="19350"/>
                      </a:lnTo>
                      <a:cubicBezTo>
                        <a:pt x="8222" y="19545"/>
                        <a:pt x="8408" y="19740"/>
                        <a:pt x="8594" y="19927"/>
                      </a:cubicBezTo>
                      <a:cubicBezTo>
                        <a:pt x="10776" y="22117"/>
                        <a:pt x="13747" y="23341"/>
                        <a:pt x="16842" y="23341"/>
                      </a:cubicBezTo>
                      <a:lnTo>
                        <a:pt x="16833" y="23341"/>
                      </a:lnTo>
                      <a:cubicBezTo>
                        <a:pt x="16842" y="23341"/>
                        <a:pt x="16852" y="23341"/>
                        <a:pt x="16861" y="23341"/>
                      </a:cubicBezTo>
                      <a:cubicBezTo>
                        <a:pt x="20620" y="23341"/>
                        <a:pt x="24146" y="21516"/>
                        <a:pt x="26332" y="18463"/>
                      </a:cubicBezTo>
                      <a:cubicBezTo>
                        <a:pt x="28522" y="15395"/>
                        <a:pt x="29099" y="11457"/>
                        <a:pt x="27884" y="7892"/>
                      </a:cubicBezTo>
                      <a:cubicBezTo>
                        <a:pt x="26660" y="4327"/>
                        <a:pt x="23786" y="1568"/>
                        <a:pt x="20177" y="486"/>
                      </a:cubicBezTo>
                      <a:cubicBezTo>
                        <a:pt x="19081" y="161"/>
                        <a:pt x="17958" y="1"/>
                        <a:pt x="1684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chemeClr val="accent3"/>
                  </a:solidFill>
                  <a:prstDash val="solid"/>
                  <a:miter lim="8868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7"/>
                <p:cNvSpPr/>
                <p:nvPr/>
              </p:nvSpPr>
              <p:spPr>
                <a:xfrm>
                  <a:off x="4981164" y="1874784"/>
                  <a:ext cx="84966" cy="72678"/>
                </a:xfrm>
                <a:custGeom>
                  <a:rect b="b" l="l" r="r" t="t"/>
                  <a:pathLst>
                    <a:path extrusionOk="0" h="1454" w="1695">
                      <a:moveTo>
                        <a:pt x="967" y="0"/>
                      </a:moveTo>
                      <a:cubicBezTo>
                        <a:pt x="320" y="0"/>
                        <a:pt x="1" y="781"/>
                        <a:pt x="453" y="1242"/>
                      </a:cubicBezTo>
                      <a:cubicBezTo>
                        <a:pt x="602" y="1388"/>
                        <a:pt x="784" y="1454"/>
                        <a:pt x="963" y="1454"/>
                      </a:cubicBezTo>
                      <a:cubicBezTo>
                        <a:pt x="1337" y="1454"/>
                        <a:pt x="1695" y="1166"/>
                        <a:pt x="1695" y="727"/>
                      </a:cubicBezTo>
                      <a:cubicBezTo>
                        <a:pt x="1695" y="320"/>
                        <a:pt x="1375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" name="Google Shape;129;p17"/>
              <p:cNvSpPr/>
              <p:nvPr/>
            </p:nvSpPr>
            <p:spPr>
              <a:xfrm>
                <a:off x="4983018" y="2436807"/>
                <a:ext cx="1120548" cy="612582"/>
              </a:xfrm>
              <a:custGeom>
                <a:rect b="b" l="l" r="r" t="t"/>
                <a:pathLst>
                  <a:path extrusionOk="0" h="10258" w="18714">
                    <a:moveTo>
                      <a:pt x="9358" y="1"/>
                    </a:moveTo>
                    <a:cubicBezTo>
                      <a:pt x="9315" y="1"/>
                      <a:pt x="9273" y="23"/>
                      <a:pt x="9251" y="67"/>
                    </a:cubicBezTo>
                    <a:lnTo>
                      <a:pt x="8763" y="901"/>
                    </a:lnTo>
                    <a:lnTo>
                      <a:pt x="1" y="901"/>
                    </a:lnTo>
                    <a:cubicBezTo>
                      <a:pt x="1" y="6071"/>
                      <a:pt x="4196" y="10257"/>
                      <a:pt x="9357" y="10257"/>
                    </a:cubicBezTo>
                    <a:cubicBezTo>
                      <a:pt x="14528" y="10257"/>
                      <a:pt x="18714" y="6071"/>
                      <a:pt x="18714" y="901"/>
                    </a:cubicBezTo>
                    <a:lnTo>
                      <a:pt x="9951" y="901"/>
                    </a:lnTo>
                    <a:lnTo>
                      <a:pt x="9472" y="67"/>
                    </a:lnTo>
                    <a:cubicBezTo>
                      <a:pt x="9446" y="23"/>
                      <a:pt x="9402" y="1"/>
                      <a:pt x="9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" name="Google Shape;130;p17"/>
            <p:cNvSpPr/>
            <p:nvPr/>
          </p:nvSpPr>
          <p:spPr>
            <a:xfrm>
              <a:off x="5049477" y="3219992"/>
              <a:ext cx="1539955" cy="16750"/>
            </a:xfrm>
            <a:custGeom>
              <a:rect b="b" l="l" r="r" t="t"/>
              <a:pathLst>
                <a:path extrusionOk="0" h="363" w="17497">
                  <a:moveTo>
                    <a:pt x="247" y="0"/>
                  </a:moveTo>
                  <a:cubicBezTo>
                    <a:pt x="0" y="0"/>
                    <a:pt x="0" y="363"/>
                    <a:pt x="247" y="363"/>
                  </a:cubicBezTo>
                  <a:lnTo>
                    <a:pt x="17250" y="363"/>
                  </a:lnTo>
                  <a:cubicBezTo>
                    <a:pt x="17497" y="363"/>
                    <a:pt x="17497" y="0"/>
                    <a:pt x="1725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6986652" y="1699618"/>
            <a:ext cx="1762854" cy="1537124"/>
            <a:chOff x="6986652" y="1699618"/>
            <a:chExt cx="1762854" cy="1537124"/>
          </a:xfrm>
        </p:grpSpPr>
        <p:grpSp>
          <p:nvGrpSpPr>
            <p:cNvPr id="132" name="Google Shape;132;p17"/>
            <p:cNvGrpSpPr/>
            <p:nvPr/>
          </p:nvGrpSpPr>
          <p:grpSpPr>
            <a:xfrm>
              <a:off x="6986652" y="1699618"/>
              <a:ext cx="1742456" cy="1358469"/>
              <a:chOff x="6030102" y="1773801"/>
              <a:chExt cx="1742456" cy="1358469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6220500" y="2266100"/>
                <a:ext cx="182349" cy="231031"/>
              </a:xfrm>
              <a:custGeom>
                <a:rect b="b" l="l" r="r" t="t"/>
                <a:pathLst>
                  <a:path extrusionOk="0" h="4622" w="3548">
                    <a:moveTo>
                      <a:pt x="2794" y="1615"/>
                    </a:moveTo>
                    <a:cubicBezTo>
                      <a:pt x="2776" y="1987"/>
                      <a:pt x="2776" y="2297"/>
                      <a:pt x="2776" y="2537"/>
                    </a:cubicBezTo>
                    <a:lnTo>
                      <a:pt x="2767" y="2537"/>
                    </a:lnTo>
                    <a:lnTo>
                      <a:pt x="2767" y="3965"/>
                    </a:lnTo>
                    <a:lnTo>
                      <a:pt x="1233" y="3965"/>
                    </a:lnTo>
                    <a:lnTo>
                      <a:pt x="2563" y="1987"/>
                    </a:lnTo>
                    <a:cubicBezTo>
                      <a:pt x="2643" y="1872"/>
                      <a:pt x="2723" y="1748"/>
                      <a:pt x="2794" y="1615"/>
                    </a:cubicBezTo>
                    <a:close/>
                    <a:moveTo>
                      <a:pt x="2865" y="0"/>
                    </a:moveTo>
                    <a:lnTo>
                      <a:pt x="2776" y="196"/>
                    </a:lnTo>
                    <a:cubicBezTo>
                      <a:pt x="2554" y="692"/>
                      <a:pt x="2306" y="1171"/>
                      <a:pt x="2013" y="1623"/>
                    </a:cubicBezTo>
                    <a:lnTo>
                      <a:pt x="0" y="4621"/>
                    </a:lnTo>
                    <a:lnTo>
                      <a:pt x="3423" y="4621"/>
                    </a:lnTo>
                    <a:lnTo>
                      <a:pt x="3423" y="2537"/>
                    </a:lnTo>
                    <a:cubicBezTo>
                      <a:pt x="3423" y="2226"/>
                      <a:pt x="3539" y="196"/>
                      <a:pt x="3539" y="178"/>
                    </a:cubicBezTo>
                    <a:lnTo>
                      <a:pt x="35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17"/>
              <p:cNvGrpSpPr/>
              <p:nvPr/>
            </p:nvGrpSpPr>
            <p:grpSpPr>
              <a:xfrm>
                <a:off x="6030102" y="1773801"/>
                <a:ext cx="1742456" cy="1358469"/>
                <a:chOff x="6030102" y="1773801"/>
                <a:chExt cx="1742456" cy="1358469"/>
              </a:xfrm>
            </p:grpSpPr>
            <p:grpSp>
              <p:nvGrpSpPr>
                <p:cNvPr id="135" name="Google Shape;135;p17"/>
                <p:cNvGrpSpPr/>
                <p:nvPr/>
              </p:nvGrpSpPr>
              <p:grpSpPr>
                <a:xfrm>
                  <a:off x="6030102" y="1773801"/>
                  <a:ext cx="1742456" cy="1358469"/>
                  <a:chOff x="6029882" y="1773714"/>
                  <a:chExt cx="1520467" cy="1183645"/>
                </a:xfrm>
              </p:grpSpPr>
              <p:sp>
                <p:nvSpPr>
                  <p:cNvPr id="136" name="Google Shape;136;p17"/>
                  <p:cNvSpPr/>
                  <p:nvPr/>
                </p:nvSpPr>
                <p:spPr>
                  <a:xfrm>
                    <a:off x="6029882" y="1773714"/>
                    <a:ext cx="1520467" cy="1183645"/>
                  </a:xfrm>
                  <a:custGeom>
                    <a:rect b="b" l="l" r="r" t="t"/>
                    <a:pathLst>
                      <a:path extrusionOk="0" h="23680" w="30332">
                        <a:moveTo>
                          <a:pt x="17266" y="1"/>
                        </a:moveTo>
                        <a:cubicBezTo>
                          <a:pt x="14719" y="1"/>
                          <a:pt x="12161" y="819"/>
                          <a:pt x="10014" y="2483"/>
                        </a:cubicBezTo>
                        <a:cubicBezTo>
                          <a:pt x="9745" y="2643"/>
                          <a:pt x="10012" y="3077"/>
                          <a:pt x="10259" y="3077"/>
                        </a:cubicBezTo>
                        <a:cubicBezTo>
                          <a:pt x="10313" y="3077"/>
                          <a:pt x="10366" y="3056"/>
                          <a:pt x="10413" y="3007"/>
                        </a:cubicBezTo>
                        <a:cubicBezTo>
                          <a:pt x="12484" y="1402"/>
                          <a:pt x="14883" y="654"/>
                          <a:pt x="17245" y="654"/>
                        </a:cubicBezTo>
                        <a:cubicBezTo>
                          <a:pt x="21800" y="654"/>
                          <a:pt x="26213" y="3438"/>
                          <a:pt x="27849" y="8221"/>
                        </a:cubicBezTo>
                        <a:cubicBezTo>
                          <a:pt x="30332" y="15476"/>
                          <a:pt x="24940" y="23023"/>
                          <a:pt x="17268" y="23023"/>
                        </a:cubicBezTo>
                        <a:lnTo>
                          <a:pt x="17197" y="23023"/>
                        </a:lnTo>
                        <a:cubicBezTo>
                          <a:pt x="14253" y="23014"/>
                          <a:pt x="11442" y="21835"/>
                          <a:pt x="9366" y="19751"/>
                        </a:cubicBezTo>
                        <a:cubicBezTo>
                          <a:pt x="9233" y="19609"/>
                          <a:pt x="9100" y="19476"/>
                          <a:pt x="8967" y="19325"/>
                        </a:cubicBezTo>
                        <a:cubicBezTo>
                          <a:pt x="8896" y="19254"/>
                          <a:pt x="8843" y="19174"/>
                          <a:pt x="8799" y="19086"/>
                        </a:cubicBezTo>
                        <a:lnTo>
                          <a:pt x="8559" y="18669"/>
                        </a:lnTo>
                        <a:lnTo>
                          <a:pt x="6670" y="18669"/>
                        </a:lnTo>
                        <a:lnTo>
                          <a:pt x="6670" y="15760"/>
                        </a:lnTo>
                        <a:lnTo>
                          <a:pt x="666" y="15760"/>
                        </a:lnTo>
                        <a:lnTo>
                          <a:pt x="666" y="13206"/>
                        </a:lnTo>
                        <a:lnTo>
                          <a:pt x="6768" y="4284"/>
                        </a:lnTo>
                        <a:lnTo>
                          <a:pt x="9029" y="4284"/>
                        </a:lnTo>
                        <a:cubicBezTo>
                          <a:pt x="9049" y="4287"/>
                          <a:pt x="9068" y="4289"/>
                          <a:pt x="9086" y="4289"/>
                        </a:cubicBezTo>
                        <a:cubicBezTo>
                          <a:pt x="9265" y="4289"/>
                          <a:pt x="9411" y="4140"/>
                          <a:pt x="9411" y="3956"/>
                        </a:cubicBezTo>
                        <a:cubicBezTo>
                          <a:pt x="9411" y="3767"/>
                          <a:pt x="9260" y="3624"/>
                          <a:pt x="9076" y="3624"/>
                        </a:cubicBezTo>
                        <a:cubicBezTo>
                          <a:pt x="9061" y="3624"/>
                          <a:pt x="9045" y="3625"/>
                          <a:pt x="9029" y="3627"/>
                        </a:cubicBezTo>
                        <a:lnTo>
                          <a:pt x="6422" y="3627"/>
                        </a:lnTo>
                        <a:lnTo>
                          <a:pt x="63" y="12922"/>
                        </a:lnTo>
                        <a:lnTo>
                          <a:pt x="1" y="13002"/>
                        </a:lnTo>
                        <a:lnTo>
                          <a:pt x="1" y="16425"/>
                        </a:lnTo>
                        <a:lnTo>
                          <a:pt x="6014" y="16425"/>
                        </a:lnTo>
                        <a:lnTo>
                          <a:pt x="6014" y="19334"/>
                        </a:lnTo>
                        <a:lnTo>
                          <a:pt x="8178" y="19334"/>
                        </a:lnTo>
                        <a:lnTo>
                          <a:pt x="8222" y="19414"/>
                        </a:lnTo>
                        <a:cubicBezTo>
                          <a:pt x="8293" y="19538"/>
                          <a:pt x="8382" y="19662"/>
                          <a:pt x="8479" y="19768"/>
                        </a:cubicBezTo>
                        <a:cubicBezTo>
                          <a:pt x="8621" y="19919"/>
                          <a:pt x="8754" y="20070"/>
                          <a:pt x="8905" y="20212"/>
                        </a:cubicBezTo>
                        <a:cubicBezTo>
                          <a:pt x="11096" y="22420"/>
                          <a:pt x="14085" y="23671"/>
                          <a:pt x="17197" y="23680"/>
                        </a:cubicBezTo>
                        <a:lnTo>
                          <a:pt x="17277" y="23680"/>
                        </a:lnTo>
                        <a:cubicBezTo>
                          <a:pt x="17285" y="23680"/>
                          <a:pt x="17292" y="23680"/>
                          <a:pt x="17299" y="23680"/>
                        </a:cubicBezTo>
                        <a:cubicBezTo>
                          <a:pt x="22071" y="23680"/>
                          <a:pt x="26379" y="20808"/>
                          <a:pt x="28221" y="16398"/>
                        </a:cubicBezTo>
                        <a:cubicBezTo>
                          <a:pt x="30057" y="11982"/>
                          <a:pt x="29055" y="6882"/>
                          <a:pt x="25676" y="3494"/>
                        </a:cubicBezTo>
                        <a:lnTo>
                          <a:pt x="25667" y="3494"/>
                        </a:lnTo>
                        <a:cubicBezTo>
                          <a:pt x="23368" y="1181"/>
                          <a:pt x="20325" y="1"/>
                          <a:pt x="1726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p17"/>
                  <p:cNvSpPr/>
                  <p:nvPr/>
                </p:nvSpPr>
                <p:spPr>
                  <a:xfrm>
                    <a:off x="6493160" y="1874784"/>
                    <a:ext cx="85367" cy="72678"/>
                  </a:xfrm>
                  <a:custGeom>
                    <a:rect b="b" l="l" r="r" t="t"/>
                    <a:pathLst>
                      <a:path extrusionOk="0" h="1454" w="1703">
                        <a:moveTo>
                          <a:pt x="976" y="0"/>
                        </a:moveTo>
                        <a:cubicBezTo>
                          <a:pt x="328" y="0"/>
                          <a:pt x="0" y="781"/>
                          <a:pt x="461" y="1242"/>
                        </a:cubicBezTo>
                        <a:cubicBezTo>
                          <a:pt x="608" y="1388"/>
                          <a:pt x="789" y="1454"/>
                          <a:pt x="967" y="1454"/>
                        </a:cubicBezTo>
                        <a:cubicBezTo>
                          <a:pt x="1341" y="1454"/>
                          <a:pt x="1703" y="1166"/>
                          <a:pt x="1703" y="727"/>
                        </a:cubicBezTo>
                        <a:cubicBezTo>
                          <a:pt x="1703" y="320"/>
                          <a:pt x="1375" y="0"/>
                          <a:pt x="97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8" name="Google Shape;138;p17"/>
                <p:cNvSpPr/>
                <p:nvPr/>
              </p:nvSpPr>
              <p:spPr>
                <a:xfrm>
                  <a:off x="6484840" y="2394159"/>
                  <a:ext cx="1075026" cy="588450"/>
                </a:xfrm>
                <a:custGeom>
                  <a:rect b="b" l="l" r="r" t="t"/>
                  <a:pathLst>
                    <a:path extrusionOk="0" h="10258" w="18714">
                      <a:moveTo>
                        <a:pt x="9349" y="1"/>
                      </a:moveTo>
                      <a:cubicBezTo>
                        <a:pt x="9306" y="1"/>
                        <a:pt x="9264" y="23"/>
                        <a:pt x="9242" y="67"/>
                      </a:cubicBezTo>
                      <a:lnTo>
                        <a:pt x="8754" y="901"/>
                      </a:lnTo>
                      <a:lnTo>
                        <a:pt x="1" y="901"/>
                      </a:lnTo>
                      <a:cubicBezTo>
                        <a:pt x="1" y="6071"/>
                        <a:pt x="4187" y="10257"/>
                        <a:pt x="9357" y="10257"/>
                      </a:cubicBezTo>
                      <a:cubicBezTo>
                        <a:pt x="14519" y="10257"/>
                        <a:pt x="18714" y="6071"/>
                        <a:pt x="18714" y="901"/>
                      </a:cubicBezTo>
                      <a:lnTo>
                        <a:pt x="9943" y="901"/>
                      </a:lnTo>
                      <a:lnTo>
                        <a:pt x="9464" y="67"/>
                      </a:lnTo>
                      <a:cubicBezTo>
                        <a:pt x="9437" y="23"/>
                        <a:pt x="9393" y="1"/>
                        <a:pt x="93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" name="Google Shape;139;p17"/>
            <p:cNvSpPr/>
            <p:nvPr/>
          </p:nvSpPr>
          <p:spPr>
            <a:xfrm>
              <a:off x="7209551" y="3219992"/>
              <a:ext cx="1539955" cy="16750"/>
            </a:xfrm>
            <a:custGeom>
              <a:rect b="b" l="l" r="r" t="t"/>
              <a:pathLst>
                <a:path extrusionOk="0" h="363" w="17497">
                  <a:moveTo>
                    <a:pt x="247" y="0"/>
                  </a:moveTo>
                  <a:cubicBezTo>
                    <a:pt x="0" y="0"/>
                    <a:pt x="0" y="363"/>
                    <a:pt x="247" y="363"/>
                  </a:cubicBezTo>
                  <a:lnTo>
                    <a:pt x="17250" y="363"/>
                  </a:lnTo>
                  <a:cubicBezTo>
                    <a:pt x="17497" y="363"/>
                    <a:pt x="17497" y="0"/>
                    <a:pt x="1725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414894" y="1686928"/>
            <a:ext cx="1788962" cy="1549814"/>
            <a:chOff x="414894" y="1686928"/>
            <a:chExt cx="1788962" cy="1549814"/>
          </a:xfrm>
        </p:grpSpPr>
        <p:grpSp>
          <p:nvGrpSpPr>
            <p:cNvPr id="142" name="Google Shape;142;p17"/>
            <p:cNvGrpSpPr/>
            <p:nvPr/>
          </p:nvGrpSpPr>
          <p:grpSpPr>
            <a:xfrm>
              <a:off x="414894" y="1686928"/>
              <a:ext cx="1741990" cy="1371168"/>
              <a:chOff x="414894" y="1577635"/>
              <a:chExt cx="1741990" cy="1371168"/>
            </a:xfrm>
          </p:grpSpPr>
          <p:grpSp>
            <p:nvGrpSpPr>
              <p:cNvPr id="143" name="Google Shape;143;p17"/>
              <p:cNvGrpSpPr/>
              <p:nvPr/>
            </p:nvGrpSpPr>
            <p:grpSpPr>
              <a:xfrm>
                <a:off x="414894" y="1577635"/>
                <a:ext cx="1741990" cy="1371168"/>
                <a:chOff x="1552694" y="1781812"/>
                <a:chExt cx="1482671" cy="1167150"/>
              </a:xfrm>
            </p:grpSpPr>
            <p:sp>
              <p:nvSpPr>
                <p:cNvPr id="144" name="Google Shape;144;p17"/>
                <p:cNvSpPr/>
                <p:nvPr/>
              </p:nvSpPr>
              <p:spPr>
                <a:xfrm>
                  <a:off x="1552694" y="1781812"/>
                  <a:ext cx="1482671" cy="1167150"/>
                </a:xfrm>
                <a:custGeom>
                  <a:rect b="b" l="l" r="r" t="t"/>
                  <a:pathLst>
                    <a:path extrusionOk="0" h="23350" w="29578">
                      <a:moveTo>
                        <a:pt x="17311" y="0"/>
                      </a:moveTo>
                      <a:cubicBezTo>
                        <a:pt x="14749" y="0"/>
                        <a:pt x="12222" y="842"/>
                        <a:pt x="10146" y="2454"/>
                      </a:cubicBezTo>
                      <a:cubicBezTo>
                        <a:pt x="9998" y="2560"/>
                        <a:pt x="10102" y="2756"/>
                        <a:pt x="10240" y="2756"/>
                      </a:cubicBezTo>
                      <a:cubicBezTo>
                        <a:pt x="10276" y="2756"/>
                        <a:pt x="10314" y="2743"/>
                        <a:pt x="10350" y="2712"/>
                      </a:cubicBezTo>
                      <a:cubicBezTo>
                        <a:pt x="12380" y="1136"/>
                        <a:pt x="14835" y="331"/>
                        <a:pt x="17307" y="331"/>
                      </a:cubicBezTo>
                      <a:cubicBezTo>
                        <a:pt x="19121" y="331"/>
                        <a:pt x="20945" y="765"/>
                        <a:pt x="22615" y="1647"/>
                      </a:cubicBezTo>
                      <a:cubicBezTo>
                        <a:pt x="26553" y="3732"/>
                        <a:pt x="28903" y="7935"/>
                        <a:pt x="28628" y="12387"/>
                      </a:cubicBezTo>
                      <a:cubicBezTo>
                        <a:pt x="28345" y="16839"/>
                        <a:pt x="25489" y="20715"/>
                        <a:pt x="21312" y="22294"/>
                      </a:cubicBezTo>
                      <a:cubicBezTo>
                        <a:pt x="20009" y="22787"/>
                        <a:pt x="18653" y="23027"/>
                        <a:pt x="17308" y="23027"/>
                      </a:cubicBezTo>
                      <a:cubicBezTo>
                        <a:pt x="14351" y="23027"/>
                        <a:pt x="11447" y="21868"/>
                        <a:pt x="9277" y="19704"/>
                      </a:cubicBezTo>
                      <a:cubicBezTo>
                        <a:pt x="9099" y="19518"/>
                        <a:pt x="8922" y="19332"/>
                        <a:pt x="8754" y="19136"/>
                      </a:cubicBezTo>
                      <a:lnTo>
                        <a:pt x="8709" y="19083"/>
                      </a:lnTo>
                      <a:lnTo>
                        <a:pt x="4576" y="19083"/>
                      </a:lnTo>
                      <a:lnTo>
                        <a:pt x="4576" y="11261"/>
                      </a:lnTo>
                      <a:cubicBezTo>
                        <a:pt x="4576" y="10303"/>
                        <a:pt x="4594" y="9416"/>
                        <a:pt x="4630" y="8609"/>
                      </a:cubicBezTo>
                      <a:lnTo>
                        <a:pt x="4656" y="8122"/>
                      </a:lnTo>
                      <a:lnTo>
                        <a:pt x="4346" y="8503"/>
                      </a:lnTo>
                      <a:cubicBezTo>
                        <a:pt x="4062" y="8840"/>
                        <a:pt x="3752" y="9159"/>
                        <a:pt x="3415" y="9452"/>
                      </a:cubicBezTo>
                      <a:lnTo>
                        <a:pt x="2359" y="10356"/>
                      </a:lnTo>
                      <a:lnTo>
                        <a:pt x="452" y="8006"/>
                      </a:lnTo>
                      <a:lnTo>
                        <a:pt x="4931" y="4335"/>
                      </a:lnTo>
                      <a:lnTo>
                        <a:pt x="8550" y="4335"/>
                      </a:lnTo>
                      <a:cubicBezTo>
                        <a:pt x="8762" y="4335"/>
                        <a:pt x="8762" y="4006"/>
                        <a:pt x="8550" y="4006"/>
                      </a:cubicBezTo>
                      <a:lnTo>
                        <a:pt x="4816" y="4006"/>
                      </a:lnTo>
                      <a:lnTo>
                        <a:pt x="0" y="7962"/>
                      </a:lnTo>
                      <a:lnTo>
                        <a:pt x="2324" y="10818"/>
                      </a:lnTo>
                      <a:lnTo>
                        <a:pt x="3627" y="9691"/>
                      </a:lnTo>
                      <a:cubicBezTo>
                        <a:pt x="3867" y="9478"/>
                        <a:pt x="4089" y="9266"/>
                        <a:pt x="4284" y="9053"/>
                      </a:cubicBezTo>
                      <a:lnTo>
                        <a:pt x="4284" y="9053"/>
                      </a:lnTo>
                      <a:cubicBezTo>
                        <a:pt x="4257" y="9736"/>
                        <a:pt x="4248" y="10481"/>
                        <a:pt x="4248" y="11270"/>
                      </a:cubicBezTo>
                      <a:lnTo>
                        <a:pt x="4248" y="19411"/>
                      </a:lnTo>
                      <a:lnTo>
                        <a:pt x="8558" y="19411"/>
                      </a:lnTo>
                      <a:cubicBezTo>
                        <a:pt x="8718" y="19589"/>
                        <a:pt x="8878" y="19766"/>
                        <a:pt x="9046" y="19935"/>
                      </a:cubicBezTo>
                      <a:cubicBezTo>
                        <a:pt x="11237" y="22125"/>
                        <a:pt x="14208" y="23349"/>
                        <a:pt x="17303" y="23349"/>
                      </a:cubicBezTo>
                      <a:cubicBezTo>
                        <a:pt x="21072" y="23349"/>
                        <a:pt x="24611" y="21531"/>
                        <a:pt x="26801" y="18462"/>
                      </a:cubicBezTo>
                      <a:cubicBezTo>
                        <a:pt x="29001" y="15394"/>
                        <a:pt x="29577" y="11456"/>
                        <a:pt x="28353" y="7891"/>
                      </a:cubicBezTo>
                      <a:cubicBezTo>
                        <a:pt x="27130" y="4326"/>
                        <a:pt x="24256" y="1568"/>
                        <a:pt x="20647" y="486"/>
                      </a:cubicBezTo>
                      <a:cubicBezTo>
                        <a:pt x="19551" y="160"/>
                        <a:pt x="18428" y="0"/>
                        <a:pt x="173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9050">
                  <a:solidFill>
                    <a:schemeClr val="accent1"/>
                  </a:solidFill>
                  <a:prstDash val="solid"/>
                  <a:miter lim="8868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7"/>
                <p:cNvSpPr/>
                <p:nvPr/>
              </p:nvSpPr>
              <p:spPr>
                <a:xfrm>
                  <a:off x="2017225" y="1874784"/>
                  <a:ext cx="85417" cy="72678"/>
                </a:xfrm>
                <a:custGeom>
                  <a:rect b="b" l="l" r="r" t="t"/>
                  <a:pathLst>
                    <a:path extrusionOk="0" h="1454" w="1704">
                      <a:moveTo>
                        <a:pt x="977" y="0"/>
                      </a:moveTo>
                      <a:cubicBezTo>
                        <a:pt x="329" y="0"/>
                        <a:pt x="1" y="781"/>
                        <a:pt x="462" y="1242"/>
                      </a:cubicBezTo>
                      <a:cubicBezTo>
                        <a:pt x="608" y="1388"/>
                        <a:pt x="790" y="1454"/>
                        <a:pt x="968" y="1454"/>
                      </a:cubicBezTo>
                      <a:cubicBezTo>
                        <a:pt x="1342" y="1454"/>
                        <a:pt x="1704" y="1166"/>
                        <a:pt x="1704" y="727"/>
                      </a:cubicBezTo>
                      <a:cubicBezTo>
                        <a:pt x="1704" y="320"/>
                        <a:pt x="1376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5550">
                  <a:solidFill>
                    <a:schemeClr val="accent1"/>
                  </a:solidFill>
                  <a:prstDash val="solid"/>
                  <a:miter lim="8868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17"/>
              <p:cNvSpPr/>
              <p:nvPr/>
            </p:nvSpPr>
            <p:spPr>
              <a:xfrm>
                <a:off x="882819" y="2210601"/>
                <a:ext cx="1102114" cy="602401"/>
              </a:xfrm>
              <a:custGeom>
                <a:rect b="b" l="l" r="r" t="t"/>
                <a:pathLst>
                  <a:path extrusionOk="0" h="10258" w="18714">
                    <a:moveTo>
                      <a:pt x="9356" y="1"/>
                    </a:moveTo>
                    <a:cubicBezTo>
                      <a:pt x="9313" y="1"/>
                      <a:pt x="9268" y="23"/>
                      <a:pt x="9242" y="67"/>
                    </a:cubicBezTo>
                    <a:lnTo>
                      <a:pt x="8763" y="901"/>
                    </a:lnTo>
                    <a:lnTo>
                      <a:pt x="1" y="901"/>
                    </a:lnTo>
                    <a:cubicBezTo>
                      <a:pt x="1" y="6071"/>
                      <a:pt x="4195" y="10257"/>
                      <a:pt x="9357" y="10257"/>
                    </a:cubicBezTo>
                    <a:cubicBezTo>
                      <a:pt x="14527" y="10257"/>
                      <a:pt x="18714" y="6071"/>
                      <a:pt x="18714" y="901"/>
                    </a:cubicBezTo>
                    <a:lnTo>
                      <a:pt x="9951" y="901"/>
                    </a:lnTo>
                    <a:lnTo>
                      <a:pt x="9463" y="67"/>
                    </a:lnTo>
                    <a:cubicBezTo>
                      <a:pt x="9441" y="23"/>
                      <a:pt x="9399" y="1"/>
                      <a:pt x="9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17"/>
            <p:cNvSpPr/>
            <p:nvPr/>
          </p:nvSpPr>
          <p:spPr>
            <a:xfrm>
              <a:off x="663901" y="3219992"/>
              <a:ext cx="1539955" cy="16750"/>
            </a:xfrm>
            <a:custGeom>
              <a:rect b="b" l="l" r="r" t="t"/>
              <a:pathLst>
                <a:path extrusionOk="0" h="363" w="17497">
                  <a:moveTo>
                    <a:pt x="247" y="0"/>
                  </a:moveTo>
                  <a:cubicBezTo>
                    <a:pt x="0" y="0"/>
                    <a:pt x="0" y="363"/>
                    <a:pt x="247" y="363"/>
                  </a:cubicBezTo>
                  <a:lnTo>
                    <a:pt x="17250" y="363"/>
                  </a:lnTo>
                  <a:cubicBezTo>
                    <a:pt x="17497" y="363"/>
                    <a:pt x="17497" y="0"/>
                    <a:pt x="1725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881575" y="2380367"/>
            <a:ext cx="1104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67425" y="3264199"/>
            <a:ext cx="1533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260684" y="1879213"/>
            <a:ext cx="366269" cy="359907"/>
            <a:chOff x="-60988625" y="2310475"/>
            <a:chExt cx="316650" cy="311150"/>
          </a:xfrm>
        </p:grpSpPr>
        <p:sp>
          <p:nvSpPr>
            <p:cNvPr id="151" name="Google Shape;151;p17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 txBox="1"/>
          <p:nvPr/>
        </p:nvSpPr>
        <p:spPr>
          <a:xfrm>
            <a:off x="3067365" y="2380367"/>
            <a:ext cx="1105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878690" y="3264199"/>
            <a:ext cx="1533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9" name="Google Shape;159;p17"/>
          <p:cNvGrpSpPr/>
          <p:nvPr/>
        </p:nvGrpSpPr>
        <p:grpSpPr>
          <a:xfrm>
            <a:off x="3436381" y="1876031"/>
            <a:ext cx="367165" cy="366269"/>
            <a:chOff x="-59092025" y="2296300"/>
            <a:chExt cx="317425" cy="316650"/>
          </a:xfrm>
        </p:grpSpPr>
        <p:sp>
          <p:nvSpPr>
            <p:cNvPr id="160" name="Google Shape;160;p17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7"/>
          <p:cNvSpPr txBox="1"/>
          <p:nvPr/>
        </p:nvSpPr>
        <p:spPr>
          <a:xfrm>
            <a:off x="5052951" y="3264199"/>
            <a:ext cx="1533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5636125" y="1875957"/>
            <a:ext cx="366648" cy="366420"/>
            <a:chOff x="6479471" y="2079003"/>
            <a:chExt cx="348923" cy="348706"/>
          </a:xfrm>
        </p:grpSpPr>
        <p:sp>
          <p:nvSpPr>
            <p:cNvPr id="164" name="Google Shape;164;p17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" name="Google Shape;173;p17"/>
          <p:cNvSpPr txBox="1"/>
          <p:nvPr/>
        </p:nvSpPr>
        <p:spPr>
          <a:xfrm>
            <a:off x="5266851" y="2380367"/>
            <a:ext cx="1105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7213025" y="3264199"/>
            <a:ext cx="1533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5" name="Google Shape;175;p17"/>
          <p:cNvGrpSpPr/>
          <p:nvPr/>
        </p:nvGrpSpPr>
        <p:grpSpPr>
          <a:xfrm>
            <a:off x="7780095" y="1876481"/>
            <a:ext cx="363522" cy="365373"/>
            <a:chOff x="-62150375" y="2297875"/>
            <a:chExt cx="314275" cy="315875"/>
          </a:xfrm>
        </p:grpSpPr>
        <p:sp>
          <p:nvSpPr>
            <p:cNvPr id="176" name="Google Shape;176;p17"/>
            <p:cNvSpPr/>
            <p:nvPr/>
          </p:nvSpPr>
          <p:spPr>
            <a:xfrm>
              <a:off x="-61994425" y="2297875"/>
              <a:ext cx="64600" cy="69925"/>
            </a:xfrm>
            <a:custGeom>
              <a:rect b="b" l="l" r="r" t="t"/>
              <a:pathLst>
                <a:path extrusionOk="0" h="2797" w="2584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62150375" y="2338050"/>
              <a:ext cx="314275" cy="275700"/>
            </a:xfrm>
            <a:custGeom>
              <a:rect b="b" l="l" r="r" t="t"/>
              <a:pathLst>
                <a:path extrusionOk="0" h="11028" w="12571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61972375" y="2430200"/>
              <a:ext cx="20500" cy="60675"/>
            </a:xfrm>
            <a:custGeom>
              <a:rect b="b" l="l" r="r" t="t"/>
              <a:pathLst>
                <a:path extrusionOk="0" h="2427" w="82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61909350" y="2430200"/>
              <a:ext cx="19700" cy="60675"/>
            </a:xfrm>
            <a:custGeom>
              <a:rect b="b" l="l" r="r" t="t"/>
              <a:pathLst>
                <a:path extrusionOk="0" h="2427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62033800" y="2430200"/>
              <a:ext cx="21275" cy="60675"/>
            </a:xfrm>
            <a:custGeom>
              <a:rect b="b" l="l" r="r" t="t"/>
              <a:pathLst>
                <a:path extrusionOk="0" h="2427" w="851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7"/>
          <p:cNvSpPr txBox="1"/>
          <p:nvPr/>
        </p:nvSpPr>
        <p:spPr>
          <a:xfrm>
            <a:off x="7426925" y="2380367"/>
            <a:ext cx="1105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4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790" name="Google Shape;1790;p44"/>
          <p:cNvGrpSpPr/>
          <p:nvPr/>
        </p:nvGrpSpPr>
        <p:grpSpPr>
          <a:xfrm>
            <a:off x="3134922" y="1326095"/>
            <a:ext cx="2874169" cy="3347102"/>
            <a:chOff x="3134922" y="1326095"/>
            <a:chExt cx="2874169" cy="3347102"/>
          </a:xfrm>
        </p:grpSpPr>
        <p:sp>
          <p:nvSpPr>
            <p:cNvPr id="1791" name="Google Shape;1791;p44"/>
            <p:cNvSpPr/>
            <p:nvPr/>
          </p:nvSpPr>
          <p:spPr>
            <a:xfrm>
              <a:off x="3134922" y="1326095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5147361" y="1326095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5147361" y="2572168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4" name="Google Shape;1794;p44"/>
            <p:cNvCxnSpPr>
              <a:stCxn id="1791" idx="6"/>
              <a:endCxn id="1792" idx="2"/>
            </p:cNvCxnSpPr>
            <p:nvPr/>
          </p:nvCxnSpPr>
          <p:spPr>
            <a:xfrm>
              <a:off x="3996651" y="1756960"/>
              <a:ext cx="11508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44"/>
            <p:cNvCxnSpPr>
              <a:stCxn id="1792" idx="4"/>
              <a:endCxn id="1796" idx="0"/>
            </p:cNvCxnSpPr>
            <p:nvPr/>
          </p:nvCxnSpPr>
          <p:spPr>
            <a:xfrm rot="5400000">
              <a:off x="4379876" y="1373775"/>
              <a:ext cx="384300" cy="201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44"/>
            <p:cNvCxnSpPr>
              <a:stCxn id="1796" idx="6"/>
              <a:endCxn id="1793" idx="2"/>
            </p:cNvCxnSpPr>
            <p:nvPr/>
          </p:nvCxnSpPr>
          <p:spPr>
            <a:xfrm>
              <a:off x="3996651" y="3003033"/>
              <a:ext cx="1150800" cy="600"/>
            </a:xfrm>
            <a:prstGeom prst="bent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44"/>
            <p:cNvCxnSpPr>
              <a:stCxn id="1793" idx="4"/>
              <a:endCxn id="1799" idx="0"/>
            </p:cNvCxnSpPr>
            <p:nvPr/>
          </p:nvCxnSpPr>
          <p:spPr>
            <a:xfrm rot="5400000">
              <a:off x="4383176" y="2616548"/>
              <a:ext cx="377700" cy="2012400"/>
            </a:xfrm>
            <a:prstGeom prst="bentConnector3">
              <a:avLst>
                <a:gd fmla="val 4999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6" name="Google Shape;1796;p44"/>
            <p:cNvSpPr/>
            <p:nvPr/>
          </p:nvSpPr>
          <p:spPr>
            <a:xfrm>
              <a:off x="3134922" y="2572168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3134922" y="3811467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5147361" y="3811467"/>
              <a:ext cx="861730" cy="861730"/>
            </a:xfrm>
            <a:prstGeom prst="flowChartConnector">
              <a:avLst/>
            </a:prstGeom>
            <a:gradFill>
              <a:gsLst>
                <a:gs pos="0">
                  <a:schemeClr val="accent6"/>
                </a:gs>
                <a:gs pos="100000">
                  <a:srgbClr val="A2E4E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1" name="Google Shape;1801;p44"/>
            <p:cNvCxnSpPr>
              <a:endCxn id="1800" idx="2"/>
            </p:cNvCxnSpPr>
            <p:nvPr/>
          </p:nvCxnSpPr>
          <p:spPr>
            <a:xfrm>
              <a:off x="3996261" y="4241132"/>
              <a:ext cx="1151100" cy="1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2" name="Google Shape;1802;p44"/>
          <p:cNvSpPr txBox="1"/>
          <p:nvPr/>
        </p:nvSpPr>
        <p:spPr>
          <a:xfrm>
            <a:off x="417300" y="2790838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small and the closest to the Sun. It was named after a Roman deity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3" name="Google Shape;1803;p44"/>
          <p:cNvSpPr txBox="1"/>
          <p:nvPr/>
        </p:nvSpPr>
        <p:spPr>
          <a:xfrm>
            <a:off x="417300" y="1511326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4" name="Google Shape;1804;p44"/>
          <p:cNvSpPr txBox="1"/>
          <p:nvPr/>
        </p:nvSpPr>
        <p:spPr>
          <a:xfrm>
            <a:off x="407825" y="4070350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5" name="Google Shape;1805;p44"/>
          <p:cNvSpPr txBox="1"/>
          <p:nvPr/>
        </p:nvSpPr>
        <p:spPr>
          <a:xfrm>
            <a:off x="417290" y="2454911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6" name="Google Shape;1806;p44"/>
          <p:cNvSpPr txBox="1"/>
          <p:nvPr/>
        </p:nvSpPr>
        <p:spPr>
          <a:xfrm>
            <a:off x="417290" y="1175400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7" name="Google Shape;1807;p44"/>
          <p:cNvSpPr txBox="1"/>
          <p:nvPr/>
        </p:nvSpPr>
        <p:spPr>
          <a:xfrm>
            <a:off x="426750" y="3734422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8" name="Google Shape;1808;p44"/>
          <p:cNvSpPr txBox="1"/>
          <p:nvPr/>
        </p:nvSpPr>
        <p:spPr>
          <a:xfrm>
            <a:off x="6808375" y="2790838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09" name="Google Shape;1809;p44"/>
          <p:cNvSpPr txBox="1"/>
          <p:nvPr/>
        </p:nvSpPr>
        <p:spPr>
          <a:xfrm>
            <a:off x="6808375" y="1511326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mostly made of hydrogen and helium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0" name="Google Shape;1810;p44"/>
          <p:cNvSpPr txBox="1"/>
          <p:nvPr/>
        </p:nvSpPr>
        <p:spPr>
          <a:xfrm>
            <a:off x="6808375" y="4070350"/>
            <a:ext cx="19221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Neptune is the farthest planet from the Sun. It’s very far away from Earth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11" name="Google Shape;1811;p44"/>
          <p:cNvSpPr txBox="1"/>
          <p:nvPr/>
        </p:nvSpPr>
        <p:spPr>
          <a:xfrm>
            <a:off x="6808375" y="2454911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2" name="Google Shape;1812;p44"/>
          <p:cNvSpPr txBox="1"/>
          <p:nvPr/>
        </p:nvSpPr>
        <p:spPr>
          <a:xfrm>
            <a:off x="6808375" y="1175400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3" name="Google Shape;1813;p44"/>
          <p:cNvSpPr txBox="1"/>
          <p:nvPr/>
        </p:nvSpPr>
        <p:spPr>
          <a:xfrm>
            <a:off x="6808375" y="3734422"/>
            <a:ext cx="1922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14" name="Google Shape;1814;p44"/>
          <p:cNvGrpSpPr/>
          <p:nvPr/>
        </p:nvGrpSpPr>
        <p:grpSpPr>
          <a:xfrm>
            <a:off x="3354173" y="1539818"/>
            <a:ext cx="414912" cy="414950"/>
            <a:chOff x="1308631" y="1507830"/>
            <a:chExt cx="350166" cy="350198"/>
          </a:xfrm>
        </p:grpSpPr>
        <p:sp>
          <p:nvSpPr>
            <p:cNvPr id="1815" name="Google Shape;1815;p44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44"/>
          <p:cNvGrpSpPr/>
          <p:nvPr/>
        </p:nvGrpSpPr>
        <p:grpSpPr>
          <a:xfrm>
            <a:off x="5374993" y="1558376"/>
            <a:ext cx="419400" cy="377841"/>
            <a:chOff x="3988156" y="3380210"/>
            <a:chExt cx="353954" cy="318880"/>
          </a:xfrm>
        </p:grpSpPr>
        <p:sp>
          <p:nvSpPr>
            <p:cNvPr id="1820" name="Google Shape;1820;p44"/>
            <p:cNvSpPr/>
            <p:nvPr/>
          </p:nvSpPr>
          <p:spPr>
            <a:xfrm>
              <a:off x="4134053" y="3446156"/>
              <a:ext cx="28454" cy="49269"/>
            </a:xfrm>
            <a:custGeom>
              <a:rect b="b" l="l" r="r" t="t"/>
              <a:pathLst>
                <a:path extrusionOk="0" h="1548" w="894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4188988" y="3398001"/>
              <a:ext cx="81510" cy="81510"/>
            </a:xfrm>
            <a:custGeom>
              <a:rect b="b" l="l" r="r" t="t"/>
              <a:pathLst>
                <a:path extrusionOk="0" h="2561" w="2561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4090863" y="3380210"/>
              <a:ext cx="195930" cy="146311"/>
            </a:xfrm>
            <a:custGeom>
              <a:rect b="b" l="l" r="r" t="t"/>
              <a:pathLst>
                <a:path extrusionOk="0" h="4597" w="6156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4215914" y="3415061"/>
              <a:ext cx="28072" cy="49301"/>
            </a:xfrm>
            <a:custGeom>
              <a:rect b="b" l="l" r="r" t="t"/>
              <a:pathLst>
                <a:path extrusionOk="0" h="1549" w="882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3988156" y="3495935"/>
              <a:ext cx="353954" cy="203155"/>
            </a:xfrm>
            <a:custGeom>
              <a:rect b="b" l="l" r="r" t="t"/>
              <a:pathLst>
                <a:path extrusionOk="0" h="6383" w="11121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44"/>
          <p:cNvGrpSpPr/>
          <p:nvPr/>
        </p:nvGrpSpPr>
        <p:grpSpPr>
          <a:xfrm>
            <a:off x="3403097" y="2807882"/>
            <a:ext cx="317048" cy="390323"/>
            <a:chOff x="3584201" y="4294996"/>
            <a:chExt cx="267574" cy="329415"/>
          </a:xfrm>
        </p:grpSpPr>
        <p:sp>
          <p:nvSpPr>
            <p:cNvPr id="1826" name="Google Shape;1826;p44"/>
            <p:cNvSpPr/>
            <p:nvPr/>
          </p:nvSpPr>
          <p:spPr>
            <a:xfrm>
              <a:off x="3584201" y="4294996"/>
              <a:ext cx="267574" cy="329415"/>
            </a:xfrm>
            <a:custGeom>
              <a:rect b="b" l="l" r="r" t="t"/>
              <a:pathLst>
                <a:path extrusionOk="0" h="10350" w="8407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3604666" y="4315811"/>
              <a:ext cx="226644" cy="281610"/>
            </a:xfrm>
            <a:custGeom>
              <a:rect b="b" l="l" r="r" t="t"/>
              <a:pathLst>
                <a:path extrusionOk="0" h="8848" w="7121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3645597" y="4362056"/>
              <a:ext cx="144019" cy="144019"/>
            </a:xfrm>
            <a:custGeom>
              <a:rect b="b" l="l" r="r" t="t"/>
              <a:pathLst>
                <a:path extrusionOk="0" h="4525" w="4525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692574" y="4377970"/>
              <a:ext cx="51561" cy="112574"/>
            </a:xfrm>
            <a:custGeom>
              <a:rect b="b" l="l" r="r" t="t"/>
              <a:pathLst>
                <a:path extrusionOk="0" h="3537" w="162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44"/>
          <p:cNvSpPr/>
          <p:nvPr/>
        </p:nvSpPr>
        <p:spPr>
          <a:xfrm>
            <a:off x="5347625" y="2792160"/>
            <a:ext cx="461179" cy="421767"/>
          </a:xfrm>
          <a:custGeom>
            <a:rect b="b" l="l" r="r" t="t"/>
            <a:pathLst>
              <a:path extrusionOk="0" h="11183" w="12228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44"/>
          <p:cNvGrpSpPr/>
          <p:nvPr/>
        </p:nvGrpSpPr>
        <p:grpSpPr>
          <a:xfrm>
            <a:off x="5375909" y="4031481"/>
            <a:ext cx="417598" cy="421952"/>
            <a:chOff x="3979435" y="1976585"/>
            <a:chExt cx="345265" cy="349848"/>
          </a:xfrm>
        </p:grpSpPr>
        <p:sp>
          <p:nvSpPr>
            <p:cNvPr id="1832" name="Google Shape;1832;p44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44"/>
          <p:cNvGrpSpPr/>
          <p:nvPr/>
        </p:nvGrpSpPr>
        <p:grpSpPr>
          <a:xfrm>
            <a:off x="3349996" y="4047189"/>
            <a:ext cx="417597" cy="417584"/>
            <a:chOff x="3539102" y="2427549"/>
            <a:chExt cx="355099" cy="355481"/>
          </a:xfrm>
        </p:grpSpPr>
        <p:sp>
          <p:nvSpPr>
            <p:cNvPr id="1850" name="Google Shape;1850;p44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5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1857" name="Google Shape;1857;p45"/>
          <p:cNvSpPr txBox="1"/>
          <p:nvPr/>
        </p:nvSpPr>
        <p:spPr>
          <a:xfrm>
            <a:off x="2185275" y="1194325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8" name="Google Shape;1858;p45"/>
          <p:cNvSpPr txBox="1"/>
          <p:nvPr/>
        </p:nvSpPr>
        <p:spPr>
          <a:xfrm>
            <a:off x="2187124" y="1482055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9" name="Google Shape;1859;p45"/>
          <p:cNvSpPr txBox="1"/>
          <p:nvPr/>
        </p:nvSpPr>
        <p:spPr>
          <a:xfrm>
            <a:off x="5043062" y="1194325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0" name="Google Shape;1860;p45"/>
          <p:cNvSpPr txBox="1"/>
          <p:nvPr/>
        </p:nvSpPr>
        <p:spPr>
          <a:xfrm>
            <a:off x="5043062" y="1482055"/>
            <a:ext cx="19656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1" name="Google Shape;1861;p45"/>
          <p:cNvSpPr txBox="1"/>
          <p:nvPr/>
        </p:nvSpPr>
        <p:spPr>
          <a:xfrm>
            <a:off x="758738" y="376856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2" name="Google Shape;1862;p45"/>
          <p:cNvSpPr txBox="1"/>
          <p:nvPr/>
        </p:nvSpPr>
        <p:spPr>
          <a:xfrm>
            <a:off x="758750" y="4056293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mostly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3" name="Google Shape;1863;p45"/>
          <p:cNvSpPr txBox="1"/>
          <p:nvPr/>
        </p:nvSpPr>
        <p:spPr>
          <a:xfrm>
            <a:off x="3588250" y="38209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4" name="Google Shape;1864;p45"/>
          <p:cNvSpPr txBox="1"/>
          <p:nvPr/>
        </p:nvSpPr>
        <p:spPr>
          <a:xfrm>
            <a:off x="3588250" y="4105625"/>
            <a:ext cx="1965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5" name="Google Shape;1865;p45"/>
          <p:cNvSpPr txBox="1"/>
          <p:nvPr/>
        </p:nvSpPr>
        <p:spPr>
          <a:xfrm>
            <a:off x="6419550" y="38209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6" name="Google Shape;1866;p45"/>
          <p:cNvSpPr txBox="1"/>
          <p:nvPr/>
        </p:nvSpPr>
        <p:spPr>
          <a:xfrm>
            <a:off x="6419550" y="4105625"/>
            <a:ext cx="1965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small and the closest to the Sun.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7" name="Google Shape;1867;p45"/>
          <p:cNvSpPr/>
          <p:nvPr/>
        </p:nvSpPr>
        <p:spPr>
          <a:xfrm>
            <a:off x="4352533" y="2800088"/>
            <a:ext cx="438924" cy="438919"/>
          </a:xfrm>
          <a:custGeom>
            <a:rect b="b" l="l" r="r" t="t"/>
            <a:pathLst>
              <a:path extrusionOk="0" h="11627" w="11658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8" name="Google Shape;1868;p45"/>
          <p:cNvGrpSpPr/>
          <p:nvPr/>
        </p:nvGrpSpPr>
        <p:grpSpPr>
          <a:xfrm>
            <a:off x="5806395" y="2800096"/>
            <a:ext cx="438922" cy="438911"/>
            <a:chOff x="-2571737" y="2764550"/>
            <a:chExt cx="292225" cy="290650"/>
          </a:xfrm>
        </p:grpSpPr>
        <p:sp>
          <p:nvSpPr>
            <p:cNvPr id="1869" name="Google Shape;1869;p45"/>
            <p:cNvSpPr/>
            <p:nvPr/>
          </p:nvSpPr>
          <p:spPr>
            <a:xfrm>
              <a:off x="-2496085" y="30091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-2398548" y="2800375"/>
              <a:ext cx="52000" cy="120525"/>
            </a:xfrm>
            <a:custGeom>
              <a:rect b="b" l="l" r="r" t="t"/>
              <a:pathLst>
                <a:path extrusionOk="0" h="4821" w="208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-2571737" y="2764550"/>
              <a:ext cx="292225" cy="290650"/>
            </a:xfrm>
            <a:custGeom>
              <a:rect b="b" l="l" r="r" t="t"/>
              <a:pathLst>
                <a:path extrusionOk="0" h="11626" w="11689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45"/>
          <p:cNvGrpSpPr/>
          <p:nvPr/>
        </p:nvGrpSpPr>
        <p:grpSpPr>
          <a:xfrm>
            <a:off x="2948614" y="2800088"/>
            <a:ext cx="438922" cy="438924"/>
            <a:chOff x="-5635200" y="2037975"/>
            <a:chExt cx="293025" cy="291450"/>
          </a:xfrm>
        </p:grpSpPr>
        <p:sp>
          <p:nvSpPr>
            <p:cNvPr id="1873" name="Google Shape;1873;p45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45"/>
          <p:cNvGrpSpPr/>
          <p:nvPr/>
        </p:nvGrpSpPr>
        <p:grpSpPr>
          <a:xfrm>
            <a:off x="7157619" y="2800094"/>
            <a:ext cx="438924" cy="438914"/>
            <a:chOff x="-3852025" y="2764950"/>
            <a:chExt cx="291450" cy="293000"/>
          </a:xfrm>
        </p:grpSpPr>
        <p:sp>
          <p:nvSpPr>
            <p:cNvPr id="1876" name="Google Shape;1876;p45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8" name="Google Shape;1878;p45"/>
          <p:cNvGrpSpPr/>
          <p:nvPr/>
        </p:nvGrpSpPr>
        <p:grpSpPr>
          <a:xfrm>
            <a:off x="1521188" y="2800097"/>
            <a:ext cx="438922" cy="438924"/>
            <a:chOff x="-1333975" y="2365850"/>
            <a:chExt cx="292225" cy="293575"/>
          </a:xfrm>
        </p:grpSpPr>
        <p:sp>
          <p:nvSpPr>
            <p:cNvPr id="1879" name="Google Shape;1879;p45"/>
            <p:cNvSpPr/>
            <p:nvPr/>
          </p:nvSpPr>
          <p:spPr>
            <a:xfrm>
              <a:off x="-1285150" y="2365850"/>
              <a:ext cx="191225" cy="293575"/>
            </a:xfrm>
            <a:custGeom>
              <a:rect b="b" l="l" r="r" t="t"/>
              <a:pathLst>
                <a:path extrusionOk="0" h="11743" w="7649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-107642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-1333975" y="2452250"/>
              <a:ext cx="34675" cy="18150"/>
            </a:xfrm>
            <a:custGeom>
              <a:rect b="b" l="l" r="r" t="t"/>
              <a:pathLst>
                <a:path extrusionOk="0" h="726" w="1387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-1093750" y="2383050"/>
              <a:ext cx="35450" cy="26575"/>
            </a:xfrm>
            <a:custGeom>
              <a:rect b="b" l="l" r="r" t="t"/>
              <a:pathLst>
                <a:path extrusionOk="0" h="1063" w="1418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-1317450" y="2512575"/>
              <a:ext cx="35475" cy="26225"/>
            </a:xfrm>
            <a:custGeom>
              <a:rect b="b" l="l" r="r" t="t"/>
              <a:pathLst>
                <a:path extrusionOk="0" h="1049" w="141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-1092975" y="2512575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-1316650" y="2383750"/>
              <a:ext cx="34675" cy="25525"/>
            </a:xfrm>
            <a:custGeom>
              <a:rect b="b" l="l" r="r" t="t"/>
              <a:pathLst>
                <a:path extrusionOk="0" h="1021" w="1387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-1239475" y="2401575"/>
              <a:ext cx="102425" cy="153100"/>
            </a:xfrm>
            <a:custGeom>
              <a:rect b="b" l="l" r="r" t="t"/>
              <a:pathLst>
                <a:path extrusionOk="0" h="6124" w="4097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45"/>
          <p:cNvGrpSpPr/>
          <p:nvPr/>
        </p:nvGrpSpPr>
        <p:grpSpPr>
          <a:xfrm>
            <a:off x="1005179" y="2306364"/>
            <a:ext cx="7130143" cy="1402941"/>
            <a:chOff x="1005179" y="2306364"/>
            <a:chExt cx="7130143" cy="1402941"/>
          </a:xfrm>
        </p:grpSpPr>
        <p:grpSp>
          <p:nvGrpSpPr>
            <p:cNvPr id="1888" name="Google Shape;1888;p45"/>
            <p:cNvGrpSpPr/>
            <p:nvPr/>
          </p:nvGrpSpPr>
          <p:grpSpPr>
            <a:xfrm>
              <a:off x="1005179" y="2306364"/>
              <a:ext cx="7073432" cy="1402941"/>
              <a:chOff x="1005179" y="2306364"/>
              <a:chExt cx="7073432" cy="1402941"/>
            </a:xfrm>
          </p:grpSpPr>
          <p:grpSp>
            <p:nvGrpSpPr>
              <p:cNvPr id="1889" name="Google Shape;1889;p45"/>
              <p:cNvGrpSpPr/>
              <p:nvPr/>
            </p:nvGrpSpPr>
            <p:grpSpPr>
              <a:xfrm>
                <a:off x="1063566" y="2306364"/>
                <a:ext cx="7015045" cy="1402941"/>
                <a:chOff x="1063566" y="2306364"/>
                <a:chExt cx="7015045" cy="1402941"/>
              </a:xfrm>
            </p:grpSpPr>
            <p:grpSp>
              <p:nvGrpSpPr>
                <p:cNvPr id="1890" name="Google Shape;1890;p45"/>
                <p:cNvGrpSpPr/>
                <p:nvPr/>
              </p:nvGrpSpPr>
              <p:grpSpPr>
                <a:xfrm rot="10800000">
                  <a:off x="6675549" y="2306364"/>
                  <a:ext cx="1403061" cy="1227641"/>
                  <a:chOff x="5986662" y="2481664"/>
                  <a:chExt cx="1403061" cy="1227641"/>
                </a:xfrm>
              </p:grpSpPr>
              <p:sp>
                <p:nvSpPr>
                  <p:cNvPr id="1891" name="Google Shape;1891;p45"/>
                  <p:cNvSpPr/>
                  <p:nvPr/>
                </p:nvSpPr>
                <p:spPr>
                  <a:xfrm rot="10800000">
                    <a:off x="5986662" y="3007343"/>
                    <a:ext cx="1403061" cy="701962"/>
                  </a:xfrm>
                  <a:custGeom>
                    <a:rect b="b" l="l" r="r" t="t"/>
                    <a:pathLst>
                      <a:path extrusionOk="0" fill="none" h="22050" w="44066">
                        <a:moveTo>
                          <a:pt x="1" y="22050"/>
                        </a:moveTo>
                        <a:cubicBezTo>
                          <a:pt x="1" y="9874"/>
                          <a:pt x="9874" y="1"/>
                          <a:pt x="22050" y="1"/>
                        </a:cubicBezTo>
                        <a:cubicBezTo>
                          <a:pt x="34192" y="1"/>
                          <a:pt x="44065" y="9874"/>
                          <a:pt x="44065" y="22050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dk1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2" name="Google Shape;1892;p45"/>
                  <p:cNvSpPr/>
                  <p:nvPr/>
                </p:nvSpPr>
                <p:spPr>
                  <a:xfrm rot="10800000">
                    <a:off x="6161914" y="2481664"/>
                    <a:ext cx="1076988" cy="1075768"/>
                  </a:xfrm>
                  <a:custGeom>
                    <a:rect b="b" l="l" r="r" t="t"/>
                    <a:pathLst>
                      <a:path extrusionOk="0" h="33792" w="33825">
                        <a:moveTo>
                          <a:pt x="16912" y="1835"/>
                        </a:moveTo>
                        <a:cubicBezTo>
                          <a:pt x="25218" y="1835"/>
                          <a:pt x="31956" y="8573"/>
                          <a:pt x="31956" y="16879"/>
                        </a:cubicBezTo>
                        <a:cubicBezTo>
                          <a:pt x="31956" y="25185"/>
                          <a:pt x="25218" y="31923"/>
                          <a:pt x="16912" y="31923"/>
                        </a:cubicBezTo>
                        <a:cubicBezTo>
                          <a:pt x="8606" y="31923"/>
                          <a:pt x="1868" y="25185"/>
                          <a:pt x="1868" y="16879"/>
                        </a:cubicBezTo>
                        <a:cubicBezTo>
                          <a:pt x="1868" y="8573"/>
                          <a:pt x="8606" y="1835"/>
                          <a:pt x="16912" y="1835"/>
                        </a:cubicBezTo>
                        <a:close/>
                        <a:moveTo>
                          <a:pt x="16912" y="1"/>
                        </a:moveTo>
                        <a:cubicBezTo>
                          <a:pt x="7572" y="1"/>
                          <a:pt x="0" y="7539"/>
                          <a:pt x="0" y="16879"/>
                        </a:cubicBezTo>
                        <a:cubicBezTo>
                          <a:pt x="0" y="26219"/>
                          <a:pt x="7572" y="33791"/>
                          <a:pt x="16912" y="33791"/>
                        </a:cubicBezTo>
                        <a:cubicBezTo>
                          <a:pt x="26252" y="33791"/>
                          <a:pt x="33824" y="26219"/>
                          <a:pt x="33824" y="16879"/>
                        </a:cubicBezTo>
                        <a:cubicBezTo>
                          <a:pt x="33824" y="7539"/>
                          <a:pt x="26252" y="1"/>
                          <a:pt x="1691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93" name="Google Shape;1893;p45"/>
                <p:cNvGrpSpPr/>
                <p:nvPr/>
              </p:nvGrpSpPr>
              <p:grpSpPr>
                <a:xfrm>
                  <a:off x="1063566" y="2306374"/>
                  <a:ext cx="5611995" cy="1402930"/>
                  <a:chOff x="1777728" y="2306374"/>
                  <a:chExt cx="5611995" cy="1402930"/>
                </a:xfrm>
              </p:grpSpPr>
              <p:sp>
                <p:nvSpPr>
                  <p:cNvPr id="1894" name="Google Shape;1894;p45"/>
                  <p:cNvSpPr/>
                  <p:nvPr/>
                </p:nvSpPr>
                <p:spPr>
                  <a:xfrm rot="10800000">
                    <a:off x="5986662" y="3007343"/>
                    <a:ext cx="1403061" cy="701962"/>
                  </a:xfrm>
                  <a:custGeom>
                    <a:rect b="b" l="l" r="r" t="t"/>
                    <a:pathLst>
                      <a:path extrusionOk="0" fill="none" h="22050" w="44066">
                        <a:moveTo>
                          <a:pt x="1" y="22050"/>
                        </a:moveTo>
                        <a:cubicBezTo>
                          <a:pt x="1" y="9874"/>
                          <a:pt x="9874" y="1"/>
                          <a:pt x="22050" y="1"/>
                        </a:cubicBezTo>
                        <a:cubicBezTo>
                          <a:pt x="34192" y="1"/>
                          <a:pt x="44065" y="9874"/>
                          <a:pt x="44065" y="22050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dk1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5" name="Google Shape;1895;p45"/>
                  <p:cNvSpPr/>
                  <p:nvPr/>
                </p:nvSpPr>
                <p:spPr>
                  <a:xfrm rot="10800000">
                    <a:off x="4583673" y="2306374"/>
                    <a:ext cx="1403061" cy="700911"/>
                  </a:xfrm>
                  <a:custGeom>
                    <a:rect b="b" l="l" r="r" t="t"/>
                    <a:pathLst>
                      <a:path extrusionOk="0" fill="none" h="22017" w="44066">
                        <a:moveTo>
                          <a:pt x="44065" y="1"/>
                        </a:moveTo>
                        <a:cubicBezTo>
                          <a:pt x="44065" y="12176"/>
                          <a:pt x="34191" y="22016"/>
                          <a:pt x="22049" y="22016"/>
                        </a:cubicBezTo>
                        <a:cubicBezTo>
                          <a:pt x="9874" y="22016"/>
                          <a:pt x="0" y="12176"/>
                          <a:pt x="0" y="1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dk1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6" name="Google Shape;1896;p45"/>
                  <p:cNvSpPr/>
                  <p:nvPr/>
                </p:nvSpPr>
                <p:spPr>
                  <a:xfrm rot="10800000">
                    <a:off x="3180717" y="3007343"/>
                    <a:ext cx="1403030" cy="701962"/>
                  </a:xfrm>
                  <a:custGeom>
                    <a:rect b="b" l="l" r="r" t="t"/>
                    <a:pathLst>
                      <a:path extrusionOk="0" fill="none" h="22050" w="44065">
                        <a:moveTo>
                          <a:pt x="0" y="22050"/>
                        </a:moveTo>
                        <a:cubicBezTo>
                          <a:pt x="0" y="9874"/>
                          <a:pt x="9874" y="1"/>
                          <a:pt x="22049" y="1"/>
                        </a:cubicBezTo>
                        <a:cubicBezTo>
                          <a:pt x="34191" y="1"/>
                          <a:pt x="44065" y="9874"/>
                          <a:pt x="44065" y="22050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dk1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7" name="Google Shape;1897;p45"/>
                  <p:cNvSpPr/>
                  <p:nvPr/>
                </p:nvSpPr>
                <p:spPr>
                  <a:xfrm rot="10800000">
                    <a:off x="1777728" y="2306374"/>
                    <a:ext cx="1403061" cy="700911"/>
                  </a:xfrm>
                  <a:custGeom>
                    <a:rect b="b" l="l" r="r" t="t"/>
                    <a:pathLst>
                      <a:path extrusionOk="0" fill="none" h="22017" w="44066">
                        <a:moveTo>
                          <a:pt x="44066" y="1"/>
                        </a:moveTo>
                        <a:cubicBezTo>
                          <a:pt x="44066" y="12176"/>
                          <a:pt x="34192" y="22016"/>
                          <a:pt x="22017" y="22016"/>
                        </a:cubicBezTo>
                        <a:cubicBezTo>
                          <a:pt x="9875" y="22016"/>
                          <a:pt x="1" y="12176"/>
                          <a:pt x="1" y="1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dk1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8" name="Google Shape;1898;p45"/>
                  <p:cNvSpPr/>
                  <p:nvPr/>
                </p:nvSpPr>
                <p:spPr>
                  <a:xfrm rot="10800000">
                    <a:off x="6161914" y="2481664"/>
                    <a:ext cx="1076988" cy="1075768"/>
                  </a:xfrm>
                  <a:custGeom>
                    <a:rect b="b" l="l" r="r" t="t"/>
                    <a:pathLst>
                      <a:path extrusionOk="0" h="33792" w="33825">
                        <a:moveTo>
                          <a:pt x="16912" y="1835"/>
                        </a:moveTo>
                        <a:cubicBezTo>
                          <a:pt x="25218" y="1835"/>
                          <a:pt x="31956" y="8573"/>
                          <a:pt x="31956" y="16879"/>
                        </a:cubicBezTo>
                        <a:cubicBezTo>
                          <a:pt x="31956" y="25185"/>
                          <a:pt x="25218" y="31923"/>
                          <a:pt x="16912" y="31923"/>
                        </a:cubicBezTo>
                        <a:cubicBezTo>
                          <a:pt x="8606" y="31923"/>
                          <a:pt x="1868" y="25185"/>
                          <a:pt x="1868" y="16879"/>
                        </a:cubicBezTo>
                        <a:cubicBezTo>
                          <a:pt x="1868" y="8573"/>
                          <a:pt x="8606" y="1835"/>
                          <a:pt x="16912" y="1835"/>
                        </a:cubicBezTo>
                        <a:close/>
                        <a:moveTo>
                          <a:pt x="16912" y="1"/>
                        </a:moveTo>
                        <a:cubicBezTo>
                          <a:pt x="7572" y="1"/>
                          <a:pt x="0" y="7539"/>
                          <a:pt x="0" y="16879"/>
                        </a:cubicBezTo>
                        <a:cubicBezTo>
                          <a:pt x="0" y="26219"/>
                          <a:pt x="7572" y="33791"/>
                          <a:pt x="16912" y="33791"/>
                        </a:cubicBezTo>
                        <a:cubicBezTo>
                          <a:pt x="26252" y="33791"/>
                          <a:pt x="33824" y="26219"/>
                          <a:pt x="33824" y="16879"/>
                        </a:cubicBezTo>
                        <a:cubicBezTo>
                          <a:pt x="33824" y="7539"/>
                          <a:pt x="26252" y="1"/>
                          <a:pt x="1691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9" name="Google Shape;1899;p45"/>
                  <p:cNvSpPr/>
                  <p:nvPr/>
                </p:nvSpPr>
                <p:spPr>
                  <a:xfrm rot="10800000">
                    <a:off x="4747240" y="2481664"/>
                    <a:ext cx="1075937" cy="1075768"/>
                  </a:xfrm>
                  <a:custGeom>
                    <a:rect b="b" l="l" r="r" t="t"/>
                    <a:pathLst>
                      <a:path extrusionOk="0" h="33792" w="33792">
                        <a:moveTo>
                          <a:pt x="16912" y="1"/>
                        </a:moveTo>
                        <a:cubicBezTo>
                          <a:pt x="7572" y="1"/>
                          <a:pt x="0" y="7539"/>
                          <a:pt x="0" y="16879"/>
                        </a:cubicBezTo>
                        <a:cubicBezTo>
                          <a:pt x="0" y="26219"/>
                          <a:pt x="7572" y="33791"/>
                          <a:pt x="16912" y="33791"/>
                        </a:cubicBezTo>
                        <a:cubicBezTo>
                          <a:pt x="26219" y="33791"/>
                          <a:pt x="33791" y="26219"/>
                          <a:pt x="33791" y="16879"/>
                        </a:cubicBezTo>
                        <a:cubicBezTo>
                          <a:pt x="33791" y="7539"/>
                          <a:pt x="26252" y="1"/>
                          <a:pt x="16912" y="1"/>
                        </a:cubicBezTo>
                        <a:close/>
                        <a:moveTo>
                          <a:pt x="16912" y="31923"/>
                        </a:moveTo>
                        <a:cubicBezTo>
                          <a:pt x="8607" y="31923"/>
                          <a:pt x="1868" y="25185"/>
                          <a:pt x="1868" y="16879"/>
                        </a:cubicBezTo>
                        <a:cubicBezTo>
                          <a:pt x="1868" y="8573"/>
                          <a:pt x="8607" y="1835"/>
                          <a:pt x="16912" y="1835"/>
                        </a:cubicBezTo>
                        <a:cubicBezTo>
                          <a:pt x="25218" y="1835"/>
                          <a:pt x="31957" y="8573"/>
                          <a:pt x="31957" y="16879"/>
                        </a:cubicBezTo>
                        <a:cubicBezTo>
                          <a:pt x="31957" y="25185"/>
                          <a:pt x="25218" y="31923"/>
                          <a:pt x="16912" y="3192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0" name="Google Shape;1900;p45"/>
                  <p:cNvSpPr/>
                  <p:nvPr/>
                </p:nvSpPr>
                <p:spPr>
                  <a:xfrm rot="10800000">
                    <a:off x="3331516" y="2481664"/>
                    <a:ext cx="1075937" cy="1075768"/>
                  </a:xfrm>
                  <a:custGeom>
                    <a:rect b="b" l="l" r="r" t="t"/>
                    <a:pathLst>
                      <a:path extrusionOk="0" h="33792" w="33792">
                        <a:moveTo>
                          <a:pt x="16879" y="1"/>
                        </a:moveTo>
                        <a:cubicBezTo>
                          <a:pt x="7539" y="1"/>
                          <a:pt x="0" y="7539"/>
                          <a:pt x="0" y="16879"/>
                        </a:cubicBezTo>
                        <a:cubicBezTo>
                          <a:pt x="0" y="26219"/>
                          <a:pt x="7539" y="33791"/>
                          <a:pt x="16879" y="33791"/>
                        </a:cubicBezTo>
                        <a:cubicBezTo>
                          <a:pt x="26219" y="33791"/>
                          <a:pt x="33791" y="26219"/>
                          <a:pt x="33791" y="16879"/>
                        </a:cubicBezTo>
                        <a:cubicBezTo>
                          <a:pt x="33791" y="7539"/>
                          <a:pt x="26219" y="1"/>
                          <a:pt x="16879" y="1"/>
                        </a:cubicBezTo>
                        <a:close/>
                        <a:moveTo>
                          <a:pt x="16879" y="31923"/>
                        </a:moveTo>
                        <a:cubicBezTo>
                          <a:pt x="8573" y="31923"/>
                          <a:pt x="1835" y="25185"/>
                          <a:pt x="1835" y="16879"/>
                        </a:cubicBezTo>
                        <a:cubicBezTo>
                          <a:pt x="1835" y="8573"/>
                          <a:pt x="8573" y="1835"/>
                          <a:pt x="16879" y="1835"/>
                        </a:cubicBezTo>
                        <a:cubicBezTo>
                          <a:pt x="25185" y="1835"/>
                          <a:pt x="31923" y="8573"/>
                          <a:pt x="31923" y="16879"/>
                        </a:cubicBezTo>
                        <a:cubicBezTo>
                          <a:pt x="31923" y="25185"/>
                          <a:pt x="25185" y="31923"/>
                          <a:pt x="16879" y="3192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1" name="Google Shape;1901;p45"/>
                  <p:cNvSpPr/>
                  <p:nvPr/>
                </p:nvSpPr>
                <p:spPr>
                  <a:xfrm rot="10800000">
                    <a:off x="1916874" y="2481664"/>
                    <a:ext cx="1075905" cy="1075768"/>
                  </a:xfrm>
                  <a:custGeom>
                    <a:rect b="b" l="l" r="r" t="t"/>
                    <a:pathLst>
                      <a:path extrusionOk="0" h="33792" w="33791">
                        <a:moveTo>
                          <a:pt x="16912" y="1"/>
                        </a:moveTo>
                        <a:cubicBezTo>
                          <a:pt x="7572" y="1"/>
                          <a:pt x="0" y="7539"/>
                          <a:pt x="0" y="16879"/>
                        </a:cubicBezTo>
                        <a:cubicBezTo>
                          <a:pt x="0" y="26219"/>
                          <a:pt x="7572" y="33791"/>
                          <a:pt x="16912" y="33791"/>
                        </a:cubicBezTo>
                        <a:cubicBezTo>
                          <a:pt x="26252" y="33791"/>
                          <a:pt x="33791" y="26219"/>
                          <a:pt x="33791" y="16879"/>
                        </a:cubicBezTo>
                        <a:cubicBezTo>
                          <a:pt x="33791" y="7539"/>
                          <a:pt x="26252" y="1"/>
                          <a:pt x="16912" y="1"/>
                        </a:cubicBezTo>
                        <a:close/>
                        <a:moveTo>
                          <a:pt x="16912" y="31923"/>
                        </a:moveTo>
                        <a:cubicBezTo>
                          <a:pt x="8606" y="31923"/>
                          <a:pt x="1868" y="25185"/>
                          <a:pt x="1868" y="16879"/>
                        </a:cubicBezTo>
                        <a:cubicBezTo>
                          <a:pt x="1868" y="8573"/>
                          <a:pt x="8606" y="1835"/>
                          <a:pt x="16912" y="1835"/>
                        </a:cubicBezTo>
                        <a:cubicBezTo>
                          <a:pt x="25218" y="1835"/>
                          <a:pt x="31956" y="8573"/>
                          <a:pt x="31956" y="16879"/>
                        </a:cubicBezTo>
                        <a:cubicBezTo>
                          <a:pt x="31956" y="25185"/>
                          <a:pt x="25218" y="31923"/>
                          <a:pt x="16912" y="3192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02" name="Google Shape;1902;p45"/>
                <p:cNvSpPr/>
                <p:nvPr/>
              </p:nvSpPr>
              <p:spPr>
                <a:xfrm rot="10800000">
                  <a:off x="3811156" y="2937159"/>
                  <a:ext cx="116853" cy="116866"/>
                </a:xfrm>
                <a:custGeom>
                  <a:rect b="b" l="l" r="r" t="t"/>
                  <a:pathLst>
                    <a:path extrusionOk="0" h="3671" w="3670">
                      <a:moveTo>
                        <a:pt x="1835" y="1"/>
                      </a:moveTo>
                      <a:cubicBezTo>
                        <a:pt x="834" y="1"/>
                        <a:pt x="1" y="835"/>
                        <a:pt x="1" y="1836"/>
                      </a:cubicBezTo>
                      <a:cubicBezTo>
                        <a:pt x="1" y="2870"/>
                        <a:pt x="834" y="3670"/>
                        <a:pt x="1835" y="3670"/>
                      </a:cubicBezTo>
                      <a:cubicBezTo>
                        <a:pt x="2836" y="3670"/>
                        <a:pt x="3670" y="2870"/>
                        <a:pt x="3670" y="1836"/>
                      </a:cubicBezTo>
                      <a:cubicBezTo>
                        <a:pt x="3670" y="835"/>
                        <a:pt x="2869" y="1"/>
                        <a:pt x="1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45"/>
                <p:cNvSpPr/>
                <p:nvPr/>
              </p:nvSpPr>
              <p:spPr>
                <a:xfrm rot="10800000">
                  <a:off x="2408167" y="2937159"/>
                  <a:ext cx="116853" cy="116866"/>
                </a:xfrm>
                <a:custGeom>
                  <a:rect b="b" l="l" r="r" t="t"/>
                  <a:pathLst>
                    <a:path extrusionOk="0" h="3671" w="3670">
                      <a:moveTo>
                        <a:pt x="1835" y="1"/>
                      </a:moveTo>
                      <a:cubicBezTo>
                        <a:pt x="834" y="1"/>
                        <a:pt x="0" y="835"/>
                        <a:pt x="0" y="1836"/>
                      </a:cubicBezTo>
                      <a:cubicBezTo>
                        <a:pt x="0" y="2870"/>
                        <a:pt x="834" y="3670"/>
                        <a:pt x="1835" y="3670"/>
                      </a:cubicBezTo>
                      <a:cubicBezTo>
                        <a:pt x="2836" y="3670"/>
                        <a:pt x="3670" y="2870"/>
                        <a:pt x="3670" y="1836"/>
                      </a:cubicBezTo>
                      <a:cubicBezTo>
                        <a:pt x="3670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45"/>
                <p:cNvSpPr/>
                <p:nvPr/>
              </p:nvSpPr>
              <p:spPr>
                <a:xfrm rot="10800000">
                  <a:off x="5214112" y="2937159"/>
                  <a:ext cx="116885" cy="116866"/>
                </a:xfrm>
                <a:custGeom>
                  <a:rect b="b" l="l" r="r" t="t"/>
                  <a:pathLst>
                    <a:path extrusionOk="0" h="3671" w="3671">
                      <a:moveTo>
                        <a:pt x="1835" y="1"/>
                      </a:moveTo>
                      <a:cubicBezTo>
                        <a:pt x="835" y="1"/>
                        <a:pt x="1" y="835"/>
                        <a:pt x="1" y="1836"/>
                      </a:cubicBezTo>
                      <a:cubicBezTo>
                        <a:pt x="1" y="2870"/>
                        <a:pt x="835" y="3670"/>
                        <a:pt x="1835" y="3670"/>
                      </a:cubicBezTo>
                      <a:cubicBezTo>
                        <a:pt x="2869" y="3670"/>
                        <a:pt x="3670" y="2870"/>
                        <a:pt x="3670" y="1836"/>
                      </a:cubicBezTo>
                      <a:cubicBezTo>
                        <a:pt x="3670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45"/>
                <p:cNvSpPr/>
                <p:nvPr/>
              </p:nvSpPr>
              <p:spPr>
                <a:xfrm rot="10800000">
                  <a:off x="6621437" y="2937159"/>
                  <a:ext cx="116885" cy="116866"/>
                </a:xfrm>
                <a:custGeom>
                  <a:rect b="b" l="l" r="r" t="t"/>
                  <a:pathLst>
                    <a:path extrusionOk="0" h="3671" w="3671">
                      <a:moveTo>
                        <a:pt x="1835" y="1"/>
                      </a:moveTo>
                      <a:cubicBezTo>
                        <a:pt x="835" y="1"/>
                        <a:pt x="1" y="835"/>
                        <a:pt x="1" y="1836"/>
                      </a:cubicBezTo>
                      <a:cubicBezTo>
                        <a:pt x="1" y="2870"/>
                        <a:pt x="835" y="3670"/>
                        <a:pt x="1835" y="3670"/>
                      </a:cubicBezTo>
                      <a:cubicBezTo>
                        <a:pt x="2869" y="3670"/>
                        <a:pt x="3670" y="2870"/>
                        <a:pt x="3670" y="1836"/>
                      </a:cubicBezTo>
                      <a:cubicBezTo>
                        <a:pt x="3670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06" name="Google Shape;1906;p45"/>
              <p:cNvSpPr/>
              <p:nvPr/>
            </p:nvSpPr>
            <p:spPr>
              <a:xfrm rot="10800000">
                <a:off x="1005179" y="2937159"/>
                <a:ext cx="116853" cy="116866"/>
              </a:xfrm>
              <a:custGeom>
                <a:rect b="b" l="l" r="r" t="t"/>
                <a:pathLst>
                  <a:path extrusionOk="0" h="3671" w="367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69" y="2870"/>
                      <a:pt x="3669" y="1836"/>
                    </a:cubicBezTo>
                    <a:cubicBezTo>
                      <a:pt x="3669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7" name="Google Shape;1907;p45"/>
            <p:cNvSpPr/>
            <p:nvPr/>
          </p:nvSpPr>
          <p:spPr>
            <a:xfrm rot="10800000">
              <a:off x="8018437" y="2937159"/>
              <a:ext cx="116885" cy="116866"/>
            </a:xfrm>
            <a:custGeom>
              <a:rect b="b" l="l" r="r" t="t"/>
              <a:pathLst>
                <a:path extrusionOk="0" h="3671" w="3671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6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13" name="Google Shape;1913;p46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914" name="Google Shape;1914;p46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4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22" name="Google Shape;1922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923" name="Google Shape;192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924" name="Google Shape;192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925" name="Google Shape;192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7" name="Google Shape;192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8" name="Google Shape;192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929" name="Google Shape;192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930" name="Google Shape;193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2" name="Google Shape;193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933" name="Google Shape;193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37" name="Google Shape;193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938" name="Google Shape;193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39" name="Google Shape;193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1" name="Google Shape;194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42" name="Google Shape;194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6" name="Google Shape;194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47" name="Google Shape;194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48" name="Google Shape;194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0" name="Google Shape;195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51" name="Google Shape;195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3" name="Google Shape;195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54" name="Google Shape;195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55" name="Google Shape;195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7" name="Google Shape;195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58" name="Google Shape;195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1" name="Google Shape;196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2945717" y="2612586"/>
            <a:ext cx="1024149" cy="1575278"/>
            <a:chOff x="2945717" y="2612586"/>
            <a:chExt cx="1024149" cy="1575278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2945717" y="3178043"/>
              <a:ext cx="1024149" cy="1009820"/>
              <a:chOff x="3382617" y="3178043"/>
              <a:chExt cx="1024149" cy="1009820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3439337" y="3178043"/>
                <a:ext cx="967429" cy="1009820"/>
              </a:xfrm>
              <a:custGeom>
                <a:rect b="b" l="l" r="r" t="t"/>
                <a:pathLst>
                  <a:path extrusionOk="0" h="20992" w="20041">
                    <a:moveTo>
                      <a:pt x="10021" y="1"/>
                    </a:moveTo>
                    <a:lnTo>
                      <a:pt x="12265" y="2245"/>
                    </a:lnTo>
                    <a:cubicBezTo>
                      <a:pt x="16952" y="3380"/>
                      <a:pt x="20041" y="7829"/>
                      <a:pt x="19473" y="12621"/>
                    </a:cubicBezTo>
                    <a:cubicBezTo>
                      <a:pt x="18892" y="17400"/>
                      <a:pt x="14839" y="20991"/>
                      <a:pt x="10021" y="20991"/>
                    </a:cubicBezTo>
                    <a:cubicBezTo>
                      <a:pt x="5202" y="20991"/>
                      <a:pt x="1149" y="17400"/>
                      <a:pt x="568" y="12621"/>
                    </a:cubicBezTo>
                    <a:cubicBezTo>
                      <a:pt x="1" y="7829"/>
                      <a:pt x="3090" y="3380"/>
                      <a:pt x="7776" y="224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382617" y="3306340"/>
                <a:ext cx="980173" cy="877676"/>
              </a:xfrm>
              <a:custGeom>
                <a:rect b="b" l="l" r="r" t="t"/>
                <a:pathLst>
                  <a:path extrusionOk="0" fill="none" h="18245" w="20305">
                    <a:moveTo>
                      <a:pt x="13876" y="0"/>
                    </a:moveTo>
                    <a:cubicBezTo>
                      <a:pt x="17968" y="1716"/>
                      <a:pt x="20305" y="6060"/>
                      <a:pt x="19486" y="10416"/>
                    </a:cubicBezTo>
                    <a:cubicBezTo>
                      <a:pt x="18681" y="14786"/>
                      <a:pt x="14932" y="17981"/>
                      <a:pt x="10496" y="18113"/>
                    </a:cubicBezTo>
                    <a:cubicBezTo>
                      <a:pt x="6047" y="18245"/>
                      <a:pt x="2126" y="15248"/>
                      <a:pt x="1070" y="10944"/>
                    </a:cubicBezTo>
                    <a:cubicBezTo>
                      <a:pt x="1" y="6628"/>
                      <a:pt x="2087" y="2165"/>
                      <a:pt x="6087" y="212"/>
                    </a:cubicBezTo>
                  </a:path>
                </a:pathLst>
              </a:custGeom>
              <a:noFill/>
              <a:ln cap="rnd" cmpd="sng" w="4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3419136" y="2612586"/>
              <a:ext cx="129281" cy="64271"/>
            </a:xfrm>
            <a:custGeom>
              <a:rect b="b" l="l" r="r" t="t"/>
              <a:pathLst>
                <a:path extrusionOk="0" h="1044" w="2100">
                  <a:moveTo>
                    <a:pt x="1" y="0"/>
                  </a:moveTo>
                  <a:lnTo>
                    <a:pt x="1044" y="1043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5136628" y="1696000"/>
            <a:ext cx="1024139" cy="1615998"/>
            <a:chOff x="5136628" y="1696000"/>
            <a:chExt cx="1024139" cy="1615998"/>
          </a:xfrm>
        </p:grpSpPr>
        <p:sp>
          <p:nvSpPr>
            <p:cNvPr id="193" name="Google Shape;193;p18"/>
            <p:cNvSpPr/>
            <p:nvPr/>
          </p:nvSpPr>
          <p:spPr>
            <a:xfrm>
              <a:off x="5603904" y="3247788"/>
              <a:ext cx="129281" cy="64210"/>
            </a:xfrm>
            <a:custGeom>
              <a:rect b="b" l="l" r="r" t="t"/>
              <a:pathLst>
                <a:path extrusionOk="0" h="1043" w="2100">
                  <a:moveTo>
                    <a:pt x="1043" y="0"/>
                  </a:moveTo>
                  <a:lnTo>
                    <a:pt x="1" y="1043"/>
                  </a:lnTo>
                  <a:lnTo>
                    <a:pt x="2100" y="1043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8"/>
            <p:cNvGrpSpPr/>
            <p:nvPr/>
          </p:nvGrpSpPr>
          <p:grpSpPr>
            <a:xfrm>
              <a:off x="5136628" y="1696000"/>
              <a:ext cx="1024139" cy="1053364"/>
              <a:chOff x="4711041" y="1702450"/>
              <a:chExt cx="1024139" cy="1053364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4745605" y="1721315"/>
                <a:ext cx="989574" cy="1034500"/>
              </a:xfrm>
              <a:custGeom>
                <a:rect b="b" l="l" r="r" t="t"/>
                <a:pathLst>
                  <a:path extrusionOk="0" h="21004" w="20041">
                    <a:moveTo>
                      <a:pt x="10020" y="21004"/>
                    </a:moveTo>
                    <a:lnTo>
                      <a:pt x="12265" y="18760"/>
                    </a:lnTo>
                    <a:cubicBezTo>
                      <a:pt x="16951" y="17624"/>
                      <a:pt x="20040" y="13162"/>
                      <a:pt x="19473" y="8383"/>
                    </a:cubicBezTo>
                    <a:cubicBezTo>
                      <a:pt x="18892" y="3604"/>
                      <a:pt x="14839" y="0"/>
                      <a:pt x="10020" y="0"/>
                    </a:cubicBezTo>
                    <a:cubicBezTo>
                      <a:pt x="5202" y="0"/>
                      <a:pt x="1149" y="3604"/>
                      <a:pt x="568" y="8383"/>
                    </a:cubicBezTo>
                    <a:cubicBezTo>
                      <a:pt x="0" y="13162"/>
                      <a:pt x="3090" y="17624"/>
                      <a:pt x="7776" y="18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4711041" y="1702450"/>
                <a:ext cx="1002610" cy="898612"/>
              </a:xfrm>
              <a:custGeom>
                <a:rect b="b" l="l" r="r" t="t"/>
                <a:pathLst>
                  <a:path extrusionOk="0" fill="none" h="18245" w="20305">
                    <a:moveTo>
                      <a:pt x="6430" y="18245"/>
                    </a:moveTo>
                    <a:cubicBezTo>
                      <a:pt x="2337" y="16529"/>
                      <a:pt x="1" y="12185"/>
                      <a:pt x="806" y="7829"/>
                    </a:cubicBezTo>
                    <a:cubicBezTo>
                      <a:pt x="1625" y="3459"/>
                      <a:pt x="5374" y="251"/>
                      <a:pt x="9810" y="132"/>
                    </a:cubicBezTo>
                    <a:cubicBezTo>
                      <a:pt x="14259" y="0"/>
                      <a:pt x="18179" y="2984"/>
                      <a:pt x="19236" y="7301"/>
                    </a:cubicBezTo>
                    <a:cubicBezTo>
                      <a:pt x="20305" y="11618"/>
                      <a:pt x="18206" y="16080"/>
                      <a:pt x="14219" y="18034"/>
                    </a:cubicBezTo>
                  </a:path>
                </a:pathLst>
              </a:custGeom>
              <a:noFill/>
              <a:ln cap="rnd" cmpd="sng" w="4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" name="Google Shape;197;p18"/>
          <p:cNvGrpSpPr/>
          <p:nvPr/>
        </p:nvGrpSpPr>
        <p:grpSpPr>
          <a:xfrm>
            <a:off x="7302856" y="2612573"/>
            <a:ext cx="1024140" cy="1575303"/>
            <a:chOff x="7302856" y="2612573"/>
            <a:chExt cx="1024140" cy="1575303"/>
          </a:xfrm>
        </p:grpSpPr>
        <p:sp>
          <p:nvSpPr>
            <p:cNvPr id="198" name="Google Shape;198;p18"/>
            <p:cNvSpPr/>
            <p:nvPr/>
          </p:nvSpPr>
          <p:spPr>
            <a:xfrm>
              <a:off x="7781447" y="2612573"/>
              <a:ext cx="128481" cy="64271"/>
            </a:xfrm>
            <a:custGeom>
              <a:rect b="b" l="l" r="r" t="t"/>
              <a:pathLst>
                <a:path extrusionOk="0" h="1044" w="2087">
                  <a:moveTo>
                    <a:pt x="0" y="0"/>
                  </a:moveTo>
                  <a:lnTo>
                    <a:pt x="1043" y="1043"/>
                  </a:lnTo>
                  <a:lnTo>
                    <a:pt x="20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18"/>
            <p:cNvGrpSpPr/>
            <p:nvPr/>
          </p:nvGrpSpPr>
          <p:grpSpPr>
            <a:xfrm>
              <a:off x="7302856" y="3178056"/>
              <a:ext cx="1024140" cy="1009820"/>
              <a:chOff x="7511856" y="3178056"/>
              <a:chExt cx="1024140" cy="1009820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7569168" y="3178056"/>
                <a:ext cx="966828" cy="1009820"/>
              </a:xfrm>
              <a:custGeom>
                <a:rect b="b" l="l" r="r" t="t"/>
                <a:pathLst>
                  <a:path extrusionOk="0" h="20992" w="20041">
                    <a:moveTo>
                      <a:pt x="10021" y="1"/>
                    </a:moveTo>
                    <a:lnTo>
                      <a:pt x="12265" y="2245"/>
                    </a:lnTo>
                    <a:cubicBezTo>
                      <a:pt x="16939" y="3380"/>
                      <a:pt x="20041" y="7829"/>
                      <a:pt x="19460" y="12621"/>
                    </a:cubicBezTo>
                    <a:cubicBezTo>
                      <a:pt x="18892" y="17400"/>
                      <a:pt x="14839" y="20991"/>
                      <a:pt x="10021" y="20991"/>
                    </a:cubicBezTo>
                    <a:cubicBezTo>
                      <a:pt x="5202" y="20991"/>
                      <a:pt x="1149" y="17400"/>
                      <a:pt x="569" y="12621"/>
                    </a:cubicBezTo>
                    <a:cubicBezTo>
                      <a:pt x="1" y="7829"/>
                      <a:pt x="3090" y="3380"/>
                      <a:pt x="7777" y="22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7511856" y="3306352"/>
                <a:ext cx="980191" cy="877676"/>
              </a:xfrm>
              <a:custGeom>
                <a:rect b="b" l="l" r="r" t="t"/>
                <a:pathLst>
                  <a:path extrusionOk="0" fill="none" h="18245" w="20318">
                    <a:moveTo>
                      <a:pt x="13876" y="0"/>
                    </a:moveTo>
                    <a:cubicBezTo>
                      <a:pt x="17968" y="1716"/>
                      <a:pt x="20318" y="6060"/>
                      <a:pt x="19500" y="10416"/>
                    </a:cubicBezTo>
                    <a:cubicBezTo>
                      <a:pt x="18681" y="14786"/>
                      <a:pt x="14932" y="17981"/>
                      <a:pt x="10496" y="18113"/>
                    </a:cubicBezTo>
                    <a:cubicBezTo>
                      <a:pt x="6060" y="18245"/>
                      <a:pt x="2126" y="15248"/>
                      <a:pt x="1070" y="10944"/>
                    </a:cubicBezTo>
                    <a:cubicBezTo>
                      <a:pt x="1" y="6628"/>
                      <a:pt x="2100" y="2165"/>
                      <a:pt x="6087" y="212"/>
                    </a:cubicBezTo>
                  </a:path>
                </a:pathLst>
              </a:custGeom>
              <a:noFill/>
              <a:ln cap="rnd" cmpd="sng" w="4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" name="Google Shape;202;p18"/>
          <p:cNvSpPr txBox="1"/>
          <p:nvPr/>
        </p:nvSpPr>
        <p:spPr>
          <a:xfrm>
            <a:off x="5208488" y="1920850"/>
            <a:ext cx="90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2988988" y="3445213"/>
            <a:ext cx="90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338600" y="3445213"/>
            <a:ext cx="90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6958750" y="1575675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963125" y="1962100"/>
            <a:ext cx="1769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cold place full of iron oxide dust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4781175" y="3515988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4782025" y="3746938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Jupiter is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604425" y="1588151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2604438" y="1974588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very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755562" y="1722311"/>
            <a:ext cx="1026463" cy="1596137"/>
            <a:chOff x="755562" y="1722311"/>
            <a:chExt cx="1026463" cy="1596137"/>
          </a:xfrm>
        </p:grpSpPr>
        <p:grpSp>
          <p:nvGrpSpPr>
            <p:cNvPr id="212" name="Google Shape;212;p18"/>
            <p:cNvGrpSpPr/>
            <p:nvPr/>
          </p:nvGrpSpPr>
          <p:grpSpPr>
            <a:xfrm>
              <a:off x="755562" y="1722311"/>
              <a:ext cx="1026463" cy="1037965"/>
              <a:chOff x="642137" y="1722311"/>
              <a:chExt cx="1026463" cy="1037965"/>
            </a:xfrm>
          </p:grpSpPr>
          <p:sp>
            <p:nvSpPr>
              <p:cNvPr id="213" name="Google Shape;213;p18"/>
              <p:cNvSpPr/>
              <p:nvPr/>
            </p:nvSpPr>
            <p:spPr>
              <a:xfrm>
                <a:off x="695960" y="1740899"/>
                <a:ext cx="972640" cy="1019377"/>
              </a:xfrm>
              <a:custGeom>
                <a:rect b="b" l="l" r="r" t="t"/>
                <a:pathLst>
                  <a:path extrusionOk="0" h="21004" w="20041">
                    <a:moveTo>
                      <a:pt x="10021" y="21004"/>
                    </a:moveTo>
                    <a:lnTo>
                      <a:pt x="12265" y="18760"/>
                    </a:lnTo>
                    <a:cubicBezTo>
                      <a:pt x="16952" y="17624"/>
                      <a:pt x="20041" y="13162"/>
                      <a:pt x="19473" y="8383"/>
                    </a:cubicBezTo>
                    <a:cubicBezTo>
                      <a:pt x="18906" y="3604"/>
                      <a:pt x="14839" y="0"/>
                      <a:pt x="10021" y="0"/>
                    </a:cubicBezTo>
                    <a:cubicBezTo>
                      <a:pt x="5202" y="0"/>
                      <a:pt x="1149" y="3604"/>
                      <a:pt x="582" y="8383"/>
                    </a:cubicBezTo>
                    <a:cubicBezTo>
                      <a:pt x="1" y="13162"/>
                      <a:pt x="3103" y="17624"/>
                      <a:pt x="7777" y="187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642137" y="1722311"/>
                <a:ext cx="985501" cy="885475"/>
              </a:xfrm>
              <a:custGeom>
                <a:rect b="b" l="l" r="r" t="t"/>
                <a:pathLst>
                  <a:path extrusionOk="0" fill="none" h="18245" w="20306">
                    <a:moveTo>
                      <a:pt x="6430" y="18245"/>
                    </a:moveTo>
                    <a:cubicBezTo>
                      <a:pt x="2338" y="16529"/>
                      <a:pt x="1" y="12185"/>
                      <a:pt x="819" y="7829"/>
                    </a:cubicBezTo>
                    <a:cubicBezTo>
                      <a:pt x="1638" y="3459"/>
                      <a:pt x="5387" y="251"/>
                      <a:pt x="9823" y="132"/>
                    </a:cubicBezTo>
                    <a:cubicBezTo>
                      <a:pt x="14259" y="0"/>
                      <a:pt x="18180" y="2984"/>
                      <a:pt x="19249" y="7301"/>
                    </a:cubicBezTo>
                    <a:cubicBezTo>
                      <a:pt x="20305" y="11618"/>
                      <a:pt x="18219" y="16080"/>
                      <a:pt x="14232" y="18034"/>
                    </a:cubicBezTo>
                  </a:path>
                </a:pathLst>
              </a:custGeom>
              <a:noFill/>
              <a:ln cap="rnd" cmpd="sng" w="4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1238692" y="3254238"/>
              <a:ext cx="129343" cy="64210"/>
            </a:xfrm>
            <a:custGeom>
              <a:rect b="b" l="l" r="r" t="t"/>
              <a:pathLst>
                <a:path extrusionOk="0" h="1043" w="2101">
                  <a:moveTo>
                    <a:pt x="1044" y="0"/>
                  </a:moveTo>
                  <a:lnTo>
                    <a:pt x="1" y="1043"/>
                  </a:lnTo>
                  <a:lnTo>
                    <a:pt x="2100" y="1043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/>
        </p:nvSpPr>
        <p:spPr>
          <a:xfrm>
            <a:off x="788513" y="1927300"/>
            <a:ext cx="90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2010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416500" y="3498475"/>
            <a:ext cx="17739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414900" y="3733038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Mercury is the closest to the Sun and the smallest one of them all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9" name="Google Shape;219;p18"/>
          <p:cNvGrpSpPr/>
          <p:nvPr/>
        </p:nvGrpSpPr>
        <p:grpSpPr>
          <a:xfrm>
            <a:off x="411223" y="2838269"/>
            <a:ext cx="8319225" cy="225997"/>
            <a:chOff x="411223" y="2838269"/>
            <a:chExt cx="8319225" cy="225997"/>
          </a:xfrm>
        </p:grpSpPr>
        <p:sp>
          <p:nvSpPr>
            <p:cNvPr id="220" name="Google Shape;220;p18"/>
            <p:cNvSpPr/>
            <p:nvPr/>
          </p:nvSpPr>
          <p:spPr>
            <a:xfrm>
              <a:off x="411223" y="2939850"/>
              <a:ext cx="8319225" cy="54551"/>
            </a:xfrm>
            <a:custGeom>
              <a:rect b="b" l="l" r="r" t="t"/>
              <a:pathLst>
                <a:path extrusionOk="0" h="886" w="78788">
                  <a:moveTo>
                    <a:pt x="78787" y="159"/>
                  </a:moveTo>
                  <a:lnTo>
                    <a:pt x="78787" y="714"/>
                  </a:lnTo>
                  <a:cubicBezTo>
                    <a:pt x="78787" y="806"/>
                    <a:pt x="78721" y="885"/>
                    <a:pt x="78629" y="885"/>
                  </a:cubicBezTo>
                  <a:lnTo>
                    <a:pt x="159" y="885"/>
                  </a:lnTo>
                  <a:cubicBezTo>
                    <a:pt x="66" y="885"/>
                    <a:pt x="0" y="806"/>
                    <a:pt x="0" y="714"/>
                  </a:cubicBezTo>
                  <a:lnTo>
                    <a:pt x="0" y="159"/>
                  </a:lnTo>
                  <a:cubicBezTo>
                    <a:pt x="0" y="67"/>
                    <a:pt x="66" y="1"/>
                    <a:pt x="159" y="1"/>
                  </a:cubicBezTo>
                  <a:lnTo>
                    <a:pt x="78629" y="1"/>
                  </a:lnTo>
                  <a:cubicBezTo>
                    <a:pt x="78721" y="1"/>
                    <a:pt x="78787" y="80"/>
                    <a:pt x="78787" y="1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8"/>
            <p:cNvGrpSpPr/>
            <p:nvPr/>
          </p:nvGrpSpPr>
          <p:grpSpPr>
            <a:xfrm>
              <a:off x="5565581" y="2838269"/>
              <a:ext cx="225196" cy="225196"/>
              <a:chOff x="5121898" y="2838269"/>
              <a:chExt cx="225196" cy="225196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5121898" y="2870405"/>
                <a:ext cx="225196" cy="193060"/>
              </a:xfrm>
              <a:custGeom>
                <a:rect b="b" l="l" r="r" t="t"/>
                <a:pathLst>
                  <a:path extrusionOk="0" h="3136" w="3658">
                    <a:moveTo>
                      <a:pt x="1586" y="0"/>
                    </a:moveTo>
                    <a:cubicBezTo>
                      <a:pt x="777" y="0"/>
                      <a:pt x="0" y="625"/>
                      <a:pt x="0" y="1565"/>
                    </a:cubicBezTo>
                    <a:cubicBezTo>
                      <a:pt x="0" y="2436"/>
                      <a:pt x="700" y="3136"/>
                      <a:pt x="1571" y="3136"/>
                    </a:cubicBezTo>
                    <a:cubicBezTo>
                      <a:pt x="2971" y="3136"/>
                      <a:pt x="3657" y="1446"/>
                      <a:pt x="2680" y="456"/>
                    </a:cubicBezTo>
                    <a:cubicBezTo>
                      <a:pt x="2362" y="141"/>
                      <a:pt x="1970" y="0"/>
                      <a:pt x="1586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5121898" y="2838269"/>
                <a:ext cx="225196" cy="225196"/>
              </a:xfrm>
              <a:custGeom>
                <a:rect b="b" l="l" r="r" t="t"/>
                <a:pathLst>
                  <a:path extrusionOk="0" h="3658" w="3658">
                    <a:moveTo>
                      <a:pt x="0" y="2087"/>
                    </a:moveTo>
                    <a:cubicBezTo>
                      <a:pt x="0" y="700"/>
                      <a:pt x="1690" y="1"/>
                      <a:pt x="2680" y="978"/>
                    </a:cubicBezTo>
                    <a:cubicBezTo>
                      <a:pt x="3657" y="1968"/>
                      <a:pt x="2971" y="3658"/>
                      <a:pt x="1571" y="3658"/>
                    </a:cubicBezTo>
                    <a:cubicBezTo>
                      <a:pt x="700" y="3658"/>
                      <a:pt x="0" y="2958"/>
                      <a:pt x="0" y="20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5154403" y="2919533"/>
                <a:ext cx="111428" cy="95299"/>
              </a:xfrm>
              <a:custGeom>
                <a:rect b="b" l="l" r="r" t="t"/>
                <a:pathLst>
                  <a:path extrusionOk="0" h="1548" w="1810">
                    <a:moveTo>
                      <a:pt x="1043" y="1"/>
                    </a:moveTo>
                    <a:cubicBezTo>
                      <a:pt x="357" y="1"/>
                      <a:pt x="1" y="833"/>
                      <a:pt x="489" y="1321"/>
                    </a:cubicBezTo>
                    <a:cubicBezTo>
                      <a:pt x="645" y="1478"/>
                      <a:pt x="837" y="1547"/>
                      <a:pt x="1025" y="1547"/>
                    </a:cubicBezTo>
                    <a:cubicBezTo>
                      <a:pt x="1425" y="1547"/>
                      <a:pt x="1809" y="1233"/>
                      <a:pt x="1809" y="767"/>
                    </a:cubicBezTo>
                    <a:cubicBezTo>
                      <a:pt x="1809" y="344"/>
                      <a:pt x="1466" y="1"/>
                      <a:pt x="10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7744878" y="2838269"/>
              <a:ext cx="225196" cy="225196"/>
              <a:chOff x="7989728" y="2838269"/>
              <a:chExt cx="225196" cy="225196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989728" y="2870651"/>
                <a:ext cx="225196" cy="192814"/>
              </a:xfrm>
              <a:custGeom>
                <a:rect b="b" l="l" r="r" t="t"/>
                <a:pathLst>
                  <a:path extrusionOk="0" h="3132" w="3658">
                    <a:moveTo>
                      <a:pt x="1574" y="1"/>
                    </a:moveTo>
                    <a:cubicBezTo>
                      <a:pt x="772" y="1"/>
                      <a:pt x="0" y="624"/>
                      <a:pt x="0" y="1561"/>
                    </a:cubicBezTo>
                    <a:cubicBezTo>
                      <a:pt x="0" y="2432"/>
                      <a:pt x="700" y="3132"/>
                      <a:pt x="1571" y="3132"/>
                    </a:cubicBezTo>
                    <a:cubicBezTo>
                      <a:pt x="2957" y="3132"/>
                      <a:pt x="3657" y="1442"/>
                      <a:pt x="2667" y="465"/>
                    </a:cubicBezTo>
                    <a:cubicBezTo>
                      <a:pt x="2350" y="144"/>
                      <a:pt x="1959" y="1"/>
                      <a:pt x="1574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989728" y="2838269"/>
                <a:ext cx="225196" cy="225196"/>
              </a:xfrm>
              <a:custGeom>
                <a:rect b="b" l="l" r="r" t="t"/>
                <a:pathLst>
                  <a:path extrusionOk="0" h="3658" w="3658">
                    <a:moveTo>
                      <a:pt x="0" y="2087"/>
                    </a:moveTo>
                    <a:cubicBezTo>
                      <a:pt x="0" y="700"/>
                      <a:pt x="1690" y="1"/>
                      <a:pt x="2667" y="991"/>
                    </a:cubicBezTo>
                    <a:cubicBezTo>
                      <a:pt x="3657" y="1968"/>
                      <a:pt x="2957" y="3658"/>
                      <a:pt x="1571" y="3658"/>
                    </a:cubicBezTo>
                    <a:cubicBezTo>
                      <a:pt x="700" y="3658"/>
                      <a:pt x="0" y="2958"/>
                      <a:pt x="0" y="208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8022234" y="2919533"/>
                <a:ext cx="111367" cy="95299"/>
              </a:xfrm>
              <a:custGeom>
                <a:rect b="b" l="l" r="r" t="t"/>
                <a:pathLst>
                  <a:path extrusionOk="0" h="1548" w="1809">
                    <a:moveTo>
                      <a:pt x="1043" y="1"/>
                    </a:moveTo>
                    <a:cubicBezTo>
                      <a:pt x="344" y="1"/>
                      <a:pt x="0" y="833"/>
                      <a:pt x="489" y="1321"/>
                    </a:cubicBezTo>
                    <a:cubicBezTo>
                      <a:pt x="645" y="1478"/>
                      <a:pt x="837" y="1547"/>
                      <a:pt x="1025" y="1547"/>
                    </a:cubicBezTo>
                    <a:cubicBezTo>
                      <a:pt x="1425" y="1547"/>
                      <a:pt x="1809" y="1233"/>
                      <a:pt x="1809" y="767"/>
                    </a:cubicBezTo>
                    <a:cubicBezTo>
                      <a:pt x="1809" y="344"/>
                      <a:pt x="1466" y="1"/>
                      <a:pt x="10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8"/>
            <p:cNvGrpSpPr/>
            <p:nvPr/>
          </p:nvGrpSpPr>
          <p:grpSpPr>
            <a:xfrm>
              <a:off x="3386284" y="2838269"/>
              <a:ext cx="225196" cy="225196"/>
              <a:chOff x="3824755" y="2838269"/>
              <a:chExt cx="225196" cy="225196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3824755" y="2870651"/>
                <a:ext cx="225196" cy="192814"/>
              </a:xfrm>
              <a:custGeom>
                <a:rect b="b" l="l" r="r" t="t"/>
                <a:pathLst>
                  <a:path extrusionOk="0" h="3132" w="3658">
                    <a:moveTo>
                      <a:pt x="1582" y="1"/>
                    </a:moveTo>
                    <a:cubicBezTo>
                      <a:pt x="780" y="1"/>
                      <a:pt x="14" y="624"/>
                      <a:pt x="14" y="1561"/>
                    </a:cubicBezTo>
                    <a:cubicBezTo>
                      <a:pt x="1" y="2432"/>
                      <a:pt x="714" y="3132"/>
                      <a:pt x="1572" y="3132"/>
                    </a:cubicBezTo>
                    <a:cubicBezTo>
                      <a:pt x="2971" y="3132"/>
                      <a:pt x="3658" y="1442"/>
                      <a:pt x="2681" y="465"/>
                    </a:cubicBezTo>
                    <a:cubicBezTo>
                      <a:pt x="2360" y="144"/>
                      <a:pt x="1967" y="1"/>
                      <a:pt x="158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3824755" y="2838269"/>
                <a:ext cx="225196" cy="225196"/>
              </a:xfrm>
              <a:custGeom>
                <a:rect b="b" l="l" r="r" t="t"/>
                <a:pathLst>
                  <a:path extrusionOk="0" h="3658" w="3658">
                    <a:moveTo>
                      <a:pt x="14" y="2087"/>
                    </a:moveTo>
                    <a:cubicBezTo>
                      <a:pt x="14" y="700"/>
                      <a:pt x="1690" y="1"/>
                      <a:pt x="2681" y="991"/>
                    </a:cubicBezTo>
                    <a:cubicBezTo>
                      <a:pt x="3658" y="1968"/>
                      <a:pt x="2971" y="3658"/>
                      <a:pt x="1572" y="3658"/>
                    </a:cubicBezTo>
                    <a:cubicBezTo>
                      <a:pt x="714" y="3658"/>
                      <a:pt x="1" y="2958"/>
                      <a:pt x="14" y="2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3874313" y="2919533"/>
                <a:ext cx="95176" cy="95176"/>
              </a:xfrm>
              <a:custGeom>
                <a:rect b="b" l="l" r="r" t="t"/>
                <a:pathLst>
                  <a:path extrusionOk="0" h="1546" w="1546">
                    <a:moveTo>
                      <a:pt x="767" y="1"/>
                    </a:moveTo>
                    <a:cubicBezTo>
                      <a:pt x="344" y="1"/>
                      <a:pt x="1" y="344"/>
                      <a:pt x="1" y="767"/>
                    </a:cubicBezTo>
                    <a:cubicBezTo>
                      <a:pt x="1" y="1202"/>
                      <a:pt x="344" y="1546"/>
                      <a:pt x="767" y="1546"/>
                    </a:cubicBezTo>
                    <a:cubicBezTo>
                      <a:pt x="1189" y="1546"/>
                      <a:pt x="1546" y="1202"/>
                      <a:pt x="1546" y="767"/>
                    </a:cubicBezTo>
                    <a:cubicBezTo>
                      <a:pt x="1546" y="344"/>
                      <a:pt x="1189" y="1"/>
                      <a:pt x="7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8"/>
            <p:cNvGrpSpPr/>
            <p:nvPr/>
          </p:nvGrpSpPr>
          <p:grpSpPr>
            <a:xfrm>
              <a:off x="1600429" y="2939849"/>
              <a:ext cx="1510183" cy="54544"/>
              <a:chOff x="1525504" y="2939849"/>
              <a:chExt cx="1510183" cy="54544"/>
            </a:xfrm>
          </p:grpSpPr>
          <p:grpSp>
            <p:nvGrpSpPr>
              <p:cNvPr id="234" name="Google Shape;23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35" name="Google Shape;23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8" name="Google Shape;23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" name="Google Shape;242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43" name="Google Shape;24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6" name="Google Shape;246;p18"/>
            <p:cNvGrpSpPr/>
            <p:nvPr/>
          </p:nvGrpSpPr>
          <p:grpSpPr>
            <a:xfrm>
              <a:off x="1206187" y="2839069"/>
              <a:ext cx="225996" cy="225196"/>
              <a:chOff x="1092762" y="2839069"/>
              <a:chExt cx="225996" cy="225196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1092762" y="2871020"/>
                <a:ext cx="225996" cy="193245"/>
              </a:xfrm>
              <a:custGeom>
                <a:rect b="b" l="l" r="r" t="t"/>
                <a:pathLst>
                  <a:path extrusionOk="0" h="3139" w="3671">
                    <a:moveTo>
                      <a:pt x="1588" y="0"/>
                    </a:moveTo>
                    <a:cubicBezTo>
                      <a:pt x="786" y="0"/>
                      <a:pt x="14" y="618"/>
                      <a:pt x="14" y="1555"/>
                    </a:cubicBezTo>
                    <a:cubicBezTo>
                      <a:pt x="1" y="2426"/>
                      <a:pt x="714" y="3139"/>
                      <a:pt x="1572" y="3139"/>
                    </a:cubicBezTo>
                    <a:cubicBezTo>
                      <a:pt x="2971" y="3126"/>
                      <a:pt x="3671" y="1449"/>
                      <a:pt x="2681" y="459"/>
                    </a:cubicBezTo>
                    <a:cubicBezTo>
                      <a:pt x="2364" y="142"/>
                      <a:pt x="1973" y="0"/>
                      <a:pt x="1588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1092762" y="2839069"/>
                <a:ext cx="225996" cy="225196"/>
              </a:xfrm>
              <a:custGeom>
                <a:rect b="b" l="l" r="r" t="t"/>
                <a:pathLst>
                  <a:path extrusionOk="0" h="3658" w="3671">
                    <a:moveTo>
                      <a:pt x="14" y="2074"/>
                    </a:moveTo>
                    <a:cubicBezTo>
                      <a:pt x="14" y="687"/>
                      <a:pt x="1704" y="1"/>
                      <a:pt x="2681" y="978"/>
                    </a:cubicBezTo>
                    <a:cubicBezTo>
                      <a:pt x="3671" y="1968"/>
                      <a:pt x="2971" y="3645"/>
                      <a:pt x="1572" y="3658"/>
                    </a:cubicBezTo>
                    <a:cubicBezTo>
                      <a:pt x="714" y="3658"/>
                      <a:pt x="1" y="2945"/>
                      <a:pt x="14" y="2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1142382" y="2919533"/>
                <a:ext cx="95114" cy="95176"/>
              </a:xfrm>
              <a:custGeom>
                <a:rect b="b" l="l" r="r" t="t"/>
                <a:pathLst>
                  <a:path extrusionOk="0" h="1546" w="1545">
                    <a:moveTo>
                      <a:pt x="766" y="1"/>
                    </a:moveTo>
                    <a:cubicBezTo>
                      <a:pt x="343" y="1"/>
                      <a:pt x="0" y="344"/>
                      <a:pt x="0" y="767"/>
                    </a:cubicBezTo>
                    <a:cubicBezTo>
                      <a:pt x="0" y="1202"/>
                      <a:pt x="343" y="1546"/>
                      <a:pt x="766" y="1546"/>
                    </a:cubicBezTo>
                    <a:cubicBezTo>
                      <a:pt x="1202" y="1546"/>
                      <a:pt x="1545" y="1202"/>
                      <a:pt x="1545" y="767"/>
                    </a:cubicBezTo>
                    <a:cubicBezTo>
                      <a:pt x="1545" y="344"/>
                      <a:pt x="1202" y="1"/>
                      <a:pt x="7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>
              <a:off x="3833442" y="2936436"/>
              <a:ext cx="1510183" cy="54544"/>
              <a:chOff x="1525504" y="2939849"/>
              <a:chExt cx="1510183" cy="54544"/>
            </a:xfrm>
          </p:grpSpPr>
          <p:grpSp>
            <p:nvGrpSpPr>
              <p:cNvPr id="251" name="Google Shape;251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52" name="Google Shape;252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" name="Google Shape;255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56" name="Google Shape;256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" name="Google Shape;259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0" name="Google Shape;260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3" name="Google Shape;263;p18"/>
            <p:cNvGrpSpPr/>
            <p:nvPr/>
          </p:nvGrpSpPr>
          <p:grpSpPr>
            <a:xfrm>
              <a:off x="6012742" y="2936436"/>
              <a:ext cx="1510183" cy="54544"/>
              <a:chOff x="1525504" y="2939849"/>
              <a:chExt cx="1510183" cy="54544"/>
            </a:xfrm>
          </p:grpSpPr>
          <p:grpSp>
            <p:nvGrpSpPr>
              <p:cNvPr id="264" name="Google Shape;26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5" name="Google Shape;26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" name="Google Shape;26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69" name="Google Shape;26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rect b="b" l="l" r="r" t="t"/>
                  <a:pathLst>
                    <a:path extrusionOk="0" h="886" w="172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rect b="b" l="l" r="r" t="t"/>
                  <a:pathLst>
                    <a:path extrusionOk="0" h="886" w="159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rect b="b" l="l" r="r" t="t"/>
                  <a:pathLst>
                    <a:path extrusionOk="0" h="886" w="173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6521675" y="3772475"/>
            <a:ext cx="2186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6521675" y="2495425"/>
            <a:ext cx="2186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>
            <a:off x="2762100" y="1627151"/>
            <a:ext cx="3683393" cy="2652290"/>
            <a:chOff x="2762100" y="1627151"/>
            <a:chExt cx="3683393" cy="2652290"/>
          </a:xfrm>
        </p:grpSpPr>
        <p:cxnSp>
          <p:nvCxnSpPr>
            <p:cNvPr id="284" name="Google Shape;284;p19"/>
            <p:cNvCxnSpPr/>
            <p:nvPr/>
          </p:nvCxnSpPr>
          <p:spPr>
            <a:xfrm flipH="1" rot="-5400000">
              <a:off x="5032750" y="2870650"/>
              <a:ext cx="1391700" cy="1391700"/>
            </a:xfrm>
            <a:prstGeom prst="bentConnector3">
              <a:avLst>
                <a:gd fmla="val 100348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" name="Google Shape;285;p19"/>
            <p:cNvSpPr/>
            <p:nvPr/>
          </p:nvSpPr>
          <p:spPr>
            <a:xfrm>
              <a:off x="2762125" y="2985975"/>
              <a:ext cx="1134233" cy="572754"/>
            </a:xfrm>
            <a:custGeom>
              <a:rect b="b" l="l" r="r" t="t"/>
              <a:pathLst>
                <a:path extrusionOk="0" fill="none" h="44503" w="12525">
                  <a:moveTo>
                    <a:pt x="0" y="1"/>
                  </a:moveTo>
                  <a:lnTo>
                    <a:pt x="12525" y="1"/>
                  </a:lnTo>
                  <a:lnTo>
                    <a:pt x="12525" y="44503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144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19"/>
            <p:cNvCxnSpPr/>
            <p:nvPr/>
          </p:nvCxnSpPr>
          <p:spPr>
            <a:xfrm>
              <a:off x="5325375" y="2543175"/>
              <a:ext cx="1099200" cy="442800"/>
            </a:xfrm>
            <a:prstGeom prst="bentConnector3">
              <a:avLst>
                <a:gd fmla="val -82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19"/>
            <p:cNvSpPr/>
            <p:nvPr/>
          </p:nvSpPr>
          <p:spPr>
            <a:xfrm flipH="1">
              <a:off x="6076029" y="1697774"/>
              <a:ext cx="348121" cy="621895"/>
            </a:xfrm>
            <a:custGeom>
              <a:rect b="b" l="l" r="r" t="t"/>
              <a:pathLst>
                <a:path extrusionOk="0" fill="none" h="20890" w="10394">
                  <a:moveTo>
                    <a:pt x="0" y="1"/>
                  </a:moveTo>
                  <a:lnTo>
                    <a:pt x="10394" y="1"/>
                  </a:lnTo>
                  <a:lnTo>
                    <a:pt x="10394" y="20889"/>
                  </a:ln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miter lim="144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 flipH="1" rot="10800000">
              <a:off x="2860450" y="3752314"/>
              <a:ext cx="348121" cy="514886"/>
            </a:xfrm>
            <a:custGeom>
              <a:rect b="b" l="l" r="r" t="t"/>
              <a:pathLst>
                <a:path extrusionOk="0" fill="none" h="20890" w="10394">
                  <a:moveTo>
                    <a:pt x="0" y="1"/>
                  </a:moveTo>
                  <a:lnTo>
                    <a:pt x="10394" y="1"/>
                  </a:lnTo>
                  <a:lnTo>
                    <a:pt x="10394" y="2088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44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762100" y="1697775"/>
              <a:ext cx="1347189" cy="1622246"/>
            </a:xfrm>
            <a:custGeom>
              <a:rect b="b" l="l" r="r" t="t"/>
              <a:pathLst>
                <a:path extrusionOk="0" fill="none" h="44503" w="12525">
                  <a:moveTo>
                    <a:pt x="0" y="1"/>
                  </a:moveTo>
                  <a:lnTo>
                    <a:pt x="12525" y="1"/>
                  </a:lnTo>
                  <a:lnTo>
                    <a:pt x="12525" y="44503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144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19"/>
            <p:cNvGrpSpPr/>
            <p:nvPr/>
          </p:nvGrpSpPr>
          <p:grpSpPr>
            <a:xfrm>
              <a:off x="2762126" y="1627151"/>
              <a:ext cx="3683368" cy="2652290"/>
              <a:chOff x="2762076" y="1880751"/>
              <a:chExt cx="3683368" cy="2652290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4043719" y="3233810"/>
                <a:ext cx="990440" cy="899173"/>
              </a:xfrm>
              <a:custGeom>
                <a:rect b="b" l="l" r="r" t="t"/>
                <a:pathLst>
                  <a:path extrusionOk="0" h="26847" w="29572">
                    <a:moveTo>
                      <a:pt x="3886" y="1"/>
                    </a:moveTo>
                    <a:cubicBezTo>
                      <a:pt x="3625" y="3262"/>
                      <a:pt x="2248" y="6321"/>
                      <a:pt x="1" y="8698"/>
                    </a:cubicBezTo>
                    <a:lnTo>
                      <a:pt x="18135" y="26847"/>
                    </a:lnTo>
                    <a:cubicBezTo>
                      <a:pt x="25209" y="19657"/>
                      <a:pt x="29296" y="10075"/>
                      <a:pt x="29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2762076" y="3543540"/>
                <a:ext cx="890901" cy="989000"/>
              </a:xfrm>
              <a:custGeom>
                <a:rect b="b" l="l" r="r" t="t"/>
                <a:pathLst>
                  <a:path extrusionOk="0" h="29529" w="26600">
                    <a:moveTo>
                      <a:pt x="18149" y="1"/>
                    </a:moveTo>
                    <a:lnTo>
                      <a:pt x="0" y="18164"/>
                    </a:lnTo>
                    <a:cubicBezTo>
                      <a:pt x="7132" y="25151"/>
                      <a:pt x="16627" y="29210"/>
                      <a:pt x="26600" y="29529"/>
                    </a:cubicBezTo>
                    <a:lnTo>
                      <a:pt x="26600" y="3828"/>
                    </a:lnTo>
                    <a:cubicBezTo>
                      <a:pt x="23440" y="3538"/>
                      <a:pt x="20454" y="2190"/>
                      <a:pt x="181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3707768" y="3562965"/>
                <a:ext cx="904030" cy="970077"/>
              </a:xfrm>
              <a:custGeom>
                <a:rect b="b" l="l" r="r" t="t"/>
                <a:pathLst>
                  <a:path extrusionOk="0" h="28964" w="26992">
                    <a:moveTo>
                      <a:pt x="8829" y="1"/>
                    </a:moveTo>
                    <a:cubicBezTo>
                      <a:pt x="6350" y="2074"/>
                      <a:pt x="3233" y="3233"/>
                      <a:pt x="1" y="3306"/>
                    </a:cubicBezTo>
                    <a:lnTo>
                      <a:pt x="1" y="28963"/>
                    </a:lnTo>
                    <a:cubicBezTo>
                      <a:pt x="10046" y="28905"/>
                      <a:pt x="19686" y="25049"/>
                      <a:pt x="26992" y="18164"/>
                    </a:cubicBezTo>
                    <a:lnTo>
                      <a:pt x="882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173364" y="2280808"/>
                <a:ext cx="990440" cy="899676"/>
              </a:xfrm>
              <a:custGeom>
                <a:rect b="b" l="l" r="r" t="t"/>
                <a:pathLst>
                  <a:path extrusionOk="0" h="26862" w="29572">
                    <a:moveTo>
                      <a:pt x="11423" y="0"/>
                    </a:moveTo>
                    <a:cubicBezTo>
                      <a:pt x="4349" y="7190"/>
                      <a:pt x="261" y="16786"/>
                      <a:pt x="0" y="26861"/>
                    </a:cubicBezTo>
                    <a:lnTo>
                      <a:pt x="25686" y="26861"/>
                    </a:lnTo>
                    <a:cubicBezTo>
                      <a:pt x="25933" y="23599"/>
                      <a:pt x="27310" y="20526"/>
                      <a:pt x="29571" y="18149"/>
                    </a:cubicBezTo>
                    <a:lnTo>
                      <a:pt x="114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5554040" y="1881723"/>
                <a:ext cx="891403" cy="988531"/>
              </a:xfrm>
              <a:custGeom>
                <a:rect b="b" l="l" r="r" t="t"/>
                <a:pathLst>
                  <a:path extrusionOk="0" h="29515" w="26615">
                    <a:moveTo>
                      <a:pt x="1" y="1"/>
                    </a:moveTo>
                    <a:lnTo>
                      <a:pt x="15" y="25687"/>
                    </a:lnTo>
                    <a:cubicBezTo>
                      <a:pt x="3175" y="25992"/>
                      <a:pt x="6147" y="27340"/>
                      <a:pt x="8466" y="29514"/>
                    </a:cubicBezTo>
                    <a:lnTo>
                      <a:pt x="26615" y="11366"/>
                    </a:lnTo>
                    <a:cubicBezTo>
                      <a:pt x="19483" y="4379"/>
                      <a:pt x="9988" y="32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A2E4E8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4595219" y="1880751"/>
                <a:ext cx="904030" cy="970077"/>
              </a:xfrm>
              <a:custGeom>
                <a:rect b="b" l="l" r="r" t="t"/>
                <a:pathLst>
                  <a:path extrusionOk="0" h="28964" w="26992">
                    <a:moveTo>
                      <a:pt x="26992" y="1"/>
                    </a:moveTo>
                    <a:cubicBezTo>
                      <a:pt x="16961" y="73"/>
                      <a:pt x="7321" y="3929"/>
                      <a:pt x="1" y="10800"/>
                    </a:cubicBezTo>
                    <a:lnTo>
                      <a:pt x="18178" y="28963"/>
                    </a:lnTo>
                    <a:cubicBezTo>
                      <a:pt x="20657" y="26905"/>
                      <a:pt x="23774" y="25745"/>
                      <a:pt x="26992" y="25673"/>
                    </a:cubicBezTo>
                    <a:lnTo>
                      <a:pt x="269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" name="Google Shape;297;p19"/>
          <p:cNvSpPr txBox="1"/>
          <p:nvPr/>
        </p:nvSpPr>
        <p:spPr>
          <a:xfrm>
            <a:off x="3086800" y="363751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3776625" y="363751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4261125" y="3125538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4366500" y="2453950"/>
            <a:ext cx="488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4931250" y="1930400"/>
            <a:ext cx="487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5629136" y="1930400"/>
            <a:ext cx="487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435525" y="3772475"/>
            <a:ext cx="2186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435625" y="4064400"/>
            <a:ext cx="2186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435525" y="2495425"/>
            <a:ext cx="2186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35625" y="2783150"/>
            <a:ext cx="218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435525" y="1219000"/>
            <a:ext cx="2186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435625" y="1516875"/>
            <a:ext cx="218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 in the Solar System and also a gas giant. It has many satellites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6521675" y="1219000"/>
            <a:ext cx="2186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6521675" y="1506725"/>
            <a:ext cx="21867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 i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 the farthest planet from the Sun. It’s very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6521675" y="2783150"/>
            <a:ext cx="218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helium. It has several rings. It’s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6521675" y="4064400"/>
            <a:ext cx="21867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 very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0"/>
          <p:cNvGrpSpPr/>
          <p:nvPr/>
        </p:nvGrpSpPr>
        <p:grpSpPr>
          <a:xfrm>
            <a:off x="414225" y="1485900"/>
            <a:ext cx="8318414" cy="3012899"/>
            <a:chOff x="414225" y="1485900"/>
            <a:chExt cx="8318414" cy="3012899"/>
          </a:xfrm>
        </p:grpSpPr>
        <p:grpSp>
          <p:nvGrpSpPr>
            <p:cNvPr id="318" name="Google Shape;318;p20"/>
            <p:cNvGrpSpPr/>
            <p:nvPr/>
          </p:nvGrpSpPr>
          <p:grpSpPr>
            <a:xfrm>
              <a:off x="414225" y="1511941"/>
              <a:ext cx="1375783" cy="2331196"/>
              <a:chOff x="414225" y="1511941"/>
              <a:chExt cx="1375783" cy="2331196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414225" y="2012345"/>
                <a:ext cx="1375783" cy="1830792"/>
              </a:xfrm>
              <a:custGeom>
                <a:rect b="b" l="l" r="r" t="t"/>
                <a:pathLst>
                  <a:path extrusionOk="0" h="22217" w="12913">
                    <a:moveTo>
                      <a:pt x="7813" y="0"/>
                    </a:moveTo>
                    <a:cubicBezTo>
                      <a:pt x="5999" y="0"/>
                      <a:pt x="4132" y="410"/>
                      <a:pt x="2479" y="997"/>
                    </a:cubicBezTo>
                    <a:cubicBezTo>
                      <a:pt x="2138" y="1124"/>
                      <a:pt x="1785" y="1262"/>
                      <a:pt x="1499" y="1504"/>
                    </a:cubicBezTo>
                    <a:cubicBezTo>
                      <a:pt x="1129" y="1807"/>
                      <a:pt x="882" y="2248"/>
                      <a:pt x="689" y="2699"/>
                    </a:cubicBezTo>
                    <a:cubicBezTo>
                      <a:pt x="132" y="4043"/>
                      <a:pt x="33" y="5553"/>
                      <a:pt x="22" y="7024"/>
                    </a:cubicBezTo>
                    <a:cubicBezTo>
                      <a:pt x="0" y="10913"/>
                      <a:pt x="529" y="14774"/>
                      <a:pt x="1113" y="18613"/>
                    </a:cubicBezTo>
                    <a:cubicBezTo>
                      <a:pt x="1229" y="19390"/>
                      <a:pt x="1372" y="20216"/>
                      <a:pt x="1868" y="20784"/>
                    </a:cubicBezTo>
                    <a:cubicBezTo>
                      <a:pt x="2352" y="21340"/>
                      <a:pt x="3080" y="21544"/>
                      <a:pt x="3768" y="21704"/>
                    </a:cubicBezTo>
                    <a:cubicBezTo>
                      <a:pt x="4974" y="21985"/>
                      <a:pt x="6226" y="22216"/>
                      <a:pt x="7457" y="22216"/>
                    </a:cubicBezTo>
                    <a:cubicBezTo>
                      <a:pt x="8368" y="22216"/>
                      <a:pt x="9268" y="22090"/>
                      <a:pt x="10130" y="21764"/>
                    </a:cubicBezTo>
                    <a:cubicBezTo>
                      <a:pt x="10533" y="21616"/>
                      <a:pt x="10929" y="21417"/>
                      <a:pt x="11210" y="21076"/>
                    </a:cubicBezTo>
                    <a:cubicBezTo>
                      <a:pt x="11678" y="20525"/>
                      <a:pt x="11761" y="19726"/>
                      <a:pt x="11822" y="18982"/>
                    </a:cubicBezTo>
                    <a:cubicBezTo>
                      <a:pt x="12014" y="16702"/>
                      <a:pt x="12207" y="14421"/>
                      <a:pt x="12400" y="12146"/>
                    </a:cubicBezTo>
                    <a:cubicBezTo>
                      <a:pt x="12653" y="9073"/>
                      <a:pt x="12912" y="5949"/>
                      <a:pt x="12389" y="2920"/>
                    </a:cubicBezTo>
                    <a:cubicBezTo>
                      <a:pt x="12257" y="2143"/>
                      <a:pt x="12042" y="1328"/>
                      <a:pt x="11480" y="837"/>
                    </a:cubicBezTo>
                    <a:cubicBezTo>
                      <a:pt x="11133" y="535"/>
                      <a:pt x="10703" y="391"/>
                      <a:pt x="10274" y="287"/>
                    </a:cubicBezTo>
                    <a:cubicBezTo>
                      <a:pt x="9482" y="88"/>
                      <a:pt x="8653" y="0"/>
                      <a:pt x="78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683035" y="1511941"/>
                <a:ext cx="835206" cy="370794"/>
              </a:xfrm>
              <a:custGeom>
                <a:rect b="b" l="l" r="r" t="t"/>
                <a:pathLst>
                  <a:path extrusionOk="0" h="5056" w="7839">
                    <a:moveTo>
                      <a:pt x="4346" y="1"/>
                    </a:moveTo>
                    <a:cubicBezTo>
                      <a:pt x="3598" y="1"/>
                      <a:pt x="2848" y="109"/>
                      <a:pt x="2143" y="344"/>
                    </a:cubicBezTo>
                    <a:cubicBezTo>
                      <a:pt x="1575" y="531"/>
                      <a:pt x="959" y="807"/>
                      <a:pt x="540" y="1253"/>
                    </a:cubicBezTo>
                    <a:cubicBezTo>
                      <a:pt x="160" y="1666"/>
                      <a:pt x="0" y="2233"/>
                      <a:pt x="99" y="2790"/>
                    </a:cubicBezTo>
                    <a:cubicBezTo>
                      <a:pt x="215" y="3374"/>
                      <a:pt x="617" y="3864"/>
                      <a:pt x="1168" y="4090"/>
                    </a:cubicBezTo>
                    <a:cubicBezTo>
                      <a:pt x="1504" y="4228"/>
                      <a:pt x="1873" y="4266"/>
                      <a:pt x="2231" y="4288"/>
                    </a:cubicBezTo>
                    <a:cubicBezTo>
                      <a:pt x="2364" y="4299"/>
                      <a:pt x="2497" y="4305"/>
                      <a:pt x="2629" y="4305"/>
                    </a:cubicBezTo>
                    <a:cubicBezTo>
                      <a:pt x="2887" y="4305"/>
                      <a:pt x="3142" y="4284"/>
                      <a:pt x="3393" y="4244"/>
                    </a:cubicBezTo>
                    <a:cubicBezTo>
                      <a:pt x="3426" y="4288"/>
                      <a:pt x="3465" y="4332"/>
                      <a:pt x="3498" y="4376"/>
                    </a:cubicBezTo>
                    <a:cubicBezTo>
                      <a:pt x="3559" y="4453"/>
                      <a:pt x="3619" y="4525"/>
                      <a:pt x="3680" y="4602"/>
                    </a:cubicBezTo>
                    <a:cubicBezTo>
                      <a:pt x="3801" y="4745"/>
                      <a:pt x="3928" y="4889"/>
                      <a:pt x="4060" y="5026"/>
                    </a:cubicBezTo>
                    <a:cubicBezTo>
                      <a:pt x="4081" y="5045"/>
                      <a:pt x="4109" y="5055"/>
                      <a:pt x="4136" y="5055"/>
                    </a:cubicBezTo>
                    <a:cubicBezTo>
                      <a:pt x="4172" y="5055"/>
                      <a:pt x="4206" y="5039"/>
                      <a:pt x="4225" y="5004"/>
                    </a:cubicBezTo>
                    <a:cubicBezTo>
                      <a:pt x="4379" y="4756"/>
                      <a:pt x="4545" y="4508"/>
                      <a:pt x="4710" y="4266"/>
                    </a:cubicBezTo>
                    <a:cubicBezTo>
                      <a:pt x="4727" y="4283"/>
                      <a:pt x="4747" y="4290"/>
                      <a:pt x="4768" y="4290"/>
                    </a:cubicBezTo>
                    <a:cubicBezTo>
                      <a:pt x="4774" y="4290"/>
                      <a:pt x="4780" y="4289"/>
                      <a:pt x="4787" y="4288"/>
                    </a:cubicBezTo>
                    <a:cubicBezTo>
                      <a:pt x="5933" y="4145"/>
                      <a:pt x="7222" y="3699"/>
                      <a:pt x="7657" y="2514"/>
                    </a:cubicBezTo>
                    <a:cubicBezTo>
                      <a:pt x="7839" y="2030"/>
                      <a:pt x="7795" y="1490"/>
                      <a:pt x="7547" y="1038"/>
                    </a:cubicBezTo>
                    <a:cubicBezTo>
                      <a:pt x="7244" y="515"/>
                      <a:pt x="6687" y="327"/>
                      <a:pt x="6126" y="201"/>
                    </a:cubicBezTo>
                    <a:cubicBezTo>
                      <a:pt x="5549" y="71"/>
                      <a:pt x="4948" y="1"/>
                      <a:pt x="4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20"/>
            <p:cNvSpPr/>
            <p:nvPr/>
          </p:nvSpPr>
          <p:spPr>
            <a:xfrm>
              <a:off x="1665913" y="1633100"/>
              <a:ext cx="5833682" cy="689457"/>
            </a:xfrm>
            <a:custGeom>
              <a:rect b="b" l="l" r="r" t="t"/>
              <a:pathLst>
                <a:path extrusionOk="0" h="9134" w="83169">
                  <a:moveTo>
                    <a:pt x="29075" y="3234"/>
                  </a:moveTo>
                  <a:cubicBezTo>
                    <a:pt x="29058" y="3212"/>
                    <a:pt x="29036" y="3195"/>
                    <a:pt x="29014" y="3179"/>
                  </a:cubicBezTo>
                  <a:cubicBezTo>
                    <a:pt x="28986" y="3140"/>
                    <a:pt x="28959" y="3107"/>
                    <a:pt x="28920" y="3080"/>
                  </a:cubicBezTo>
                  <a:cubicBezTo>
                    <a:pt x="28854" y="3047"/>
                    <a:pt x="28777" y="3047"/>
                    <a:pt x="28711" y="3080"/>
                  </a:cubicBezTo>
                  <a:cubicBezTo>
                    <a:pt x="28678" y="3102"/>
                    <a:pt x="28650" y="3129"/>
                    <a:pt x="28623" y="3168"/>
                  </a:cubicBezTo>
                  <a:cubicBezTo>
                    <a:pt x="28595" y="3179"/>
                    <a:pt x="28562" y="3195"/>
                    <a:pt x="28540" y="3223"/>
                  </a:cubicBezTo>
                  <a:cubicBezTo>
                    <a:pt x="28485" y="3256"/>
                    <a:pt x="28436" y="3311"/>
                    <a:pt x="28414" y="3372"/>
                  </a:cubicBezTo>
                  <a:cubicBezTo>
                    <a:pt x="28408" y="3383"/>
                    <a:pt x="28392" y="3443"/>
                    <a:pt x="28386" y="3460"/>
                  </a:cubicBezTo>
                  <a:cubicBezTo>
                    <a:pt x="28381" y="3476"/>
                    <a:pt x="28375" y="3520"/>
                    <a:pt x="28364" y="3548"/>
                  </a:cubicBezTo>
                  <a:cubicBezTo>
                    <a:pt x="28331" y="3658"/>
                    <a:pt x="28292" y="3768"/>
                    <a:pt x="28248" y="3873"/>
                  </a:cubicBezTo>
                  <a:cubicBezTo>
                    <a:pt x="28215" y="3950"/>
                    <a:pt x="27989" y="4490"/>
                    <a:pt x="28226" y="4490"/>
                  </a:cubicBezTo>
                  <a:cubicBezTo>
                    <a:pt x="28320" y="4490"/>
                    <a:pt x="28408" y="4462"/>
                    <a:pt x="28485" y="4413"/>
                  </a:cubicBezTo>
                  <a:cubicBezTo>
                    <a:pt x="28557" y="4374"/>
                    <a:pt x="28628" y="4330"/>
                    <a:pt x="28695" y="4281"/>
                  </a:cubicBezTo>
                  <a:cubicBezTo>
                    <a:pt x="28810" y="4192"/>
                    <a:pt x="28909" y="4082"/>
                    <a:pt x="28986" y="3956"/>
                  </a:cubicBezTo>
                  <a:cubicBezTo>
                    <a:pt x="29042" y="3856"/>
                    <a:pt x="29091" y="3746"/>
                    <a:pt x="29124" y="3636"/>
                  </a:cubicBezTo>
                  <a:cubicBezTo>
                    <a:pt x="29163" y="3504"/>
                    <a:pt x="29218" y="3350"/>
                    <a:pt x="29075" y="3234"/>
                  </a:cubicBezTo>
                  <a:close/>
                  <a:moveTo>
                    <a:pt x="25665" y="7079"/>
                  </a:moveTo>
                  <a:lnTo>
                    <a:pt x="25654" y="7079"/>
                  </a:lnTo>
                  <a:cubicBezTo>
                    <a:pt x="25632" y="7079"/>
                    <a:pt x="25615" y="7084"/>
                    <a:pt x="25593" y="7084"/>
                  </a:cubicBezTo>
                  <a:lnTo>
                    <a:pt x="25533" y="7090"/>
                  </a:lnTo>
                  <a:lnTo>
                    <a:pt x="25516" y="7095"/>
                  </a:lnTo>
                  <a:cubicBezTo>
                    <a:pt x="25378" y="7101"/>
                    <a:pt x="25241" y="7134"/>
                    <a:pt x="25114" y="7189"/>
                  </a:cubicBezTo>
                  <a:cubicBezTo>
                    <a:pt x="25070" y="7211"/>
                    <a:pt x="25020" y="7228"/>
                    <a:pt x="24971" y="7244"/>
                  </a:cubicBezTo>
                  <a:lnTo>
                    <a:pt x="24888" y="7266"/>
                  </a:lnTo>
                  <a:lnTo>
                    <a:pt x="24844" y="7277"/>
                  </a:lnTo>
                  <a:cubicBezTo>
                    <a:pt x="24899" y="7266"/>
                    <a:pt x="24899" y="7266"/>
                    <a:pt x="24844" y="7277"/>
                  </a:cubicBezTo>
                  <a:lnTo>
                    <a:pt x="24778" y="7294"/>
                  </a:lnTo>
                  <a:cubicBezTo>
                    <a:pt x="24745" y="7305"/>
                    <a:pt x="24750" y="7305"/>
                    <a:pt x="24794" y="7294"/>
                  </a:cubicBezTo>
                  <a:cubicBezTo>
                    <a:pt x="24767" y="7299"/>
                    <a:pt x="24739" y="7305"/>
                    <a:pt x="24706" y="7310"/>
                  </a:cubicBezTo>
                  <a:cubicBezTo>
                    <a:pt x="24657" y="7321"/>
                    <a:pt x="24602" y="7332"/>
                    <a:pt x="24547" y="7338"/>
                  </a:cubicBezTo>
                  <a:cubicBezTo>
                    <a:pt x="24497" y="7349"/>
                    <a:pt x="24447" y="7360"/>
                    <a:pt x="24403" y="7371"/>
                  </a:cubicBezTo>
                  <a:cubicBezTo>
                    <a:pt x="24447" y="7360"/>
                    <a:pt x="24425" y="7365"/>
                    <a:pt x="24392" y="7371"/>
                  </a:cubicBezTo>
                  <a:cubicBezTo>
                    <a:pt x="24343" y="7376"/>
                    <a:pt x="24299" y="7387"/>
                    <a:pt x="24255" y="7404"/>
                  </a:cubicBezTo>
                  <a:cubicBezTo>
                    <a:pt x="24216" y="7415"/>
                    <a:pt x="24178" y="7437"/>
                    <a:pt x="24150" y="7470"/>
                  </a:cubicBezTo>
                  <a:cubicBezTo>
                    <a:pt x="24078" y="7520"/>
                    <a:pt x="24089" y="7602"/>
                    <a:pt x="24183" y="7641"/>
                  </a:cubicBezTo>
                  <a:cubicBezTo>
                    <a:pt x="24244" y="7685"/>
                    <a:pt x="24315" y="7707"/>
                    <a:pt x="24392" y="7712"/>
                  </a:cubicBezTo>
                  <a:cubicBezTo>
                    <a:pt x="24475" y="7723"/>
                    <a:pt x="24552" y="7723"/>
                    <a:pt x="24635" y="7723"/>
                  </a:cubicBezTo>
                  <a:cubicBezTo>
                    <a:pt x="24783" y="7712"/>
                    <a:pt x="24927" y="7696"/>
                    <a:pt x="25075" y="7668"/>
                  </a:cubicBezTo>
                  <a:cubicBezTo>
                    <a:pt x="25208" y="7641"/>
                    <a:pt x="25345" y="7597"/>
                    <a:pt x="25478" y="7553"/>
                  </a:cubicBezTo>
                  <a:cubicBezTo>
                    <a:pt x="25544" y="7525"/>
                    <a:pt x="25615" y="7498"/>
                    <a:pt x="25676" y="7459"/>
                  </a:cubicBezTo>
                  <a:cubicBezTo>
                    <a:pt x="25709" y="7437"/>
                    <a:pt x="25742" y="7409"/>
                    <a:pt x="25775" y="7387"/>
                  </a:cubicBezTo>
                  <a:cubicBezTo>
                    <a:pt x="25803" y="7360"/>
                    <a:pt x="25819" y="7321"/>
                    <a:pt x="25819" y="7288"/>
                  </a:cubicBezTo>
                  <a:lnTo>
                    <a:pt x="25819" y="7277"/>
                  </a:lnTo>
                  <a:cubicBezTo>
                    <a:pt x="25819" y="7272"/>
                    <a:pt x="25825" y="7266"/>
                    <a:pt x="25825" y="7261"/>
                  </a:cubicBezTo>
                  <a:cubicBezTo>
                    <a:pt x="25830" y="7250"/>
                    <a:pt x="25825" y="7244"/>
                    <a:pt x="25825" y="7266"/>
                  </a:cubicBezTo>
                  <a:cubicBezTo>
                    <a:pt x="25830" y="7255"/>
                    <a:pt x="25836" y="7250"/>
                    <a:pt x="25836" y="7239"/>
                  </a:cubicBezTo>
                  <a:cubicBezTo>
                    <a:pt x="25841" y="7217"/>
                    <a:pt x="25841" y="7189"/>
                    <a:pt x="25836" y="7167"/>
                  </a:cubicBezTo>
                  <a:lnTo>
                    <a:pt x="25836" y="7162"/>
                  </a:lnTo>
                  <a:cubicBezTo>
                    <a:pt x="25852" y="7101"/>
                    <a:pt x="25758" y="7062"/>
                    <a:pt x="25665" y="7079"/>
                  </a:cubicBezTo>
                  <a:close/>
                  <a:moveTo>
                    <a:pt x="28045" y="5360"/>
                  </a:moveTo>
                  <a:cubicBezTo>
                    <a:pt x="28033" y="5349"/>
                    <a:pt x="28033" y="5333"/>
                    <a:pt x="28028" y="5327"/>
                  </a:cubicBezTo>
                  <a:cubicBezTo>
                    <a:pt x="28017" y="5305"/>
                    <a:pt x="28000" y="5294"/>
                    <a:pt x="27984" y="5283"/>
                  </a:cubicBezTo>
                  <a:cubicBezTo>
                    <a:pt x="27940" y="5256"/>
                    <a:pt x="27885" y="5256"/>
                    <a:pt x="27841" y="5272"/>
                  </a:cubicBezTo>
                  <a:cubicBezTo>
                    <a:pt x="27808" y="5283"/>
                    <a:pt x="27780" y="5300"/>
                    <a:pt x="27758" y="5322"/>
                  </a:cubicBezTo>
                  <a:cubicBezTo>
                    <a:pt x="27720" y="5333"/>
                    <a:pt x="27686" y="5355"/>
                    <a:pt x="27653" y="5377"/>
                  </a:cubicBezTo>
                  <a:cubicBezTo>
                    <a:pt x="27598" y="5410"/>
                    <a:pt x="27554" y="5448"/>
                    <a:pt x="27516" y="5498"/>
                  </a:cubicBezTo>
                  <a:cubicBezTo>
                    <a:pt x="27472" y="5553"/>
                    <a:pt x="27433" y="5608"/>
                    <a:pt x="27395" y="5663"/>
                  </a:cubicBezTo>
                  <a:cubicBezTo>
                    <a:pt x="27383" y="5685"/>
                    <a:pt x="27372" y="5702"/>
                    <a:pt x="27356" y="5724"/>
                  </a:cubicBezTo>
                  <a:lnTo>
                    <a:pt x="27323" y="5768"/>
                  </a:lnTo>
                  <a:cubicBezTo>
                    <a:pt x="27290" y="5812"/>
                    <a:pt x="27251" y="5850"/>
                    <a:pt x="27213" y="5889"/>
                  </a:cubicBezTo>
                  <a:cubicBezTo>
                    <a:pt x="27136" y="5972"/>
                    <a:pt x="27053" y="6054"/>
                    <a:pt x="26965" y="6131"/>
                  </a:cubicBezTo>
                  <a:cubicBezTo>
                    <a:pt x="26915" y="6170"/>
                    <a:pt x="26882" y="6214"/>
                    <a:pt x="26838" y="6253"/>
                  </a:cubicBezTo>
                  <a:cubicBezTo>
                    <a:pt x="26816" y="6275"/>
                    <a:pt x="26794" y="6297"/>
                    <a:pt x="26772" y="6313"/>
                  </a:cubicBezTo>
                  <a:cubicBezTo>
                    <a:pt x="26756" y="6335"/>
                    <a:pt x="26744" y="6357"/>
                    <a:pt x="26739" y="6385"/>
                  </a:cubicBezTo>
                  <a:lnTo>
                    <a:pt x="26739" y="6385"/>
                  </a:lnTo>
                  <a:lnTo>
                    <a:pt x="26728" y="6396"/>
                  </a:lnTo>
                  <a:cubicBezTo>
                    <a:pt x="26700" y="6423"/>
                    <a:pt x="26700" y="6467"/>
                    <a:pt x="26728" y="6489"/>
                  </a:cubicBezTo>
                  <a:lnTo>
                    <a:pt x="26728" y="6489"/>
                  </a:lnTo>
                  <a:cubicBezTo>
                    <a:pt x="26711" y="6506"/>
                    <a:pt x="26733" y="6523"/>
                    <a:pt x="26761" y="6517"/>
                  </a:cubicBezTo>
                  <a:lnTo>
                    <a:pt x="26761" y="6517"/>
                  </a:lnTo>
                  <a:cubicBezTo>
                    <a:pt x="26805" y="6539"/>
                    <a:pt x="26860" y="6545"/>
                    <a:pt x="26910" y="6534"/>
                  </a:cubicBezTo>
                  <a:cubicBezTo>
                    <a:pt x="26915" y="6534"/>
                    <a:pt x="26959" y="6523"/>
                    <a:pt x="26959" y="6523"/>
                  </a:cubicBezTo>
                  <a:cubicBezTo>
                    <a:pt x="26976" y="6528"/>
                    <a:pt x="26998" y="6528"/>
                    <a:pt x="27014" y="6523"/>
                  </a:cubicBezTo>
                  <a:cubicBezTo>
                    <a:pt x="27069" y="6517"/>
                    <a:pt x="27119" y="6506"/>
                    <a:pt x="27169" y="6484"/>
                  </a:cubicBezTo>
                  <a:cubicBezTo>
                    <a:pt x="27257" y="6451"/>
                    <a:pt x="27345" y="6412"/>
                    <a:pt x="27428" y="6374"/>
                  </a:cubicBezTo>
                  <a:cubicBezTo>
                    <a:pt x="27565" y="6302"/>
                    <a:pt x="27692" y="6209"/>
                    <a:pt x="27802" y="6098"/>
                  </a:cubicBezTo>
                  <a:cubicBezTo>
                    <a:pt x="27896" y="6005"/>
                    <a:pt x="27978" y="5900"/>
                    <a:pt x="28056" y="5784"/>
                  </a:cubicBezTo>
                  <a:cubicBezTo>
                    <a:pt x="28094" y="5729"/>
                    <a:pt x="28116" y="5663"/>
                    <a:pt x="28127" y="5592"/>
                  </a:cubicBezTo>
                  <a:cubicBezTo>
                    <a:pt x="28138" y="5542"/>
                    <a:pt x="28127" y="5492"/>
                    <a:pt x="28105" y="5448"/>
                  </a:cubicBezTo>
                  <a:cubicBezTo>
                    <a:pt x="28094" y="5415"/>
                    <a:pt x="28072" y="5382"/>
                    <a:pt x="28045" y="5360"/>
                  </a:cubicBezTo>
                  <a:close/>
                  <a:moveTo>
                    <a:pt x="49864" y="436"/>
                  </a:moveTo>
                  <a:cubicBezTo>
                    <a:pt x="49847" y="414"/>
                    <a:pt x="49825" y="397"/>
                    <a:pt x="49803" y="386"/>
                  </a:cubicBezTo>
                  <a:cubicBezTo>
                    <a:pt x="49803" y="386"/>
                    <a:pt x="49803" y="375"/>
                    <a:pt x="49798" y="375"/>
                  </a:cubicBezTo>
                  <a:lnTo>
                    <a:pt x="49798" y="381"/>
                  </a:lnTo>
                  <a:cubicBezTo>
                    <a:pt x="49798" y="381"/>
                    <a:pt x="49798" y="381"/>
                    <a:pt x="49792" y="381"/>
                  </a:cubicBezTo>
                  <a:cubicBezTo>
                    <a:pt x="49787" y="370"/>
                    <a:pt x="49776" y="359"/>
                    <a:pt x="49770" y="342"/>
                  </a:cubicBezTo>
                  <a:cubicBezTo>
                    <a:pt x="49721" y="303"/>
                    <a:pt x="49666" y="270"/>
                    <a:pt x="49605" y="254"/>
                  </a:cubicBezTo>
                  <a:cubicBezTo>
                    <a:pt x="49506" y="210"/>
                    <a:pt x="49407" y="182"/>
                    <a:pt x="49296" y="160"/>
                  </a:cubicBezTo>
                  <a:cubicBezTo>
                    <a:pt x="49137" y="127"/>
                    <a:pt x="48971" y="94"/>
                    <a:pt x="48801" y="67"/>
                  </a:cubicBezTo>
                  <a:cubicBezTo>
                    <a:pt x="48613" y="39"/>
                    <a:pt x="48465" y="22"/>
                    <a:pt x="48294" y="6"/>
                  </a:cubicBezTo>
                  <a:cubicBezTo>
                    <a:pt x="48189" y="0"/>
                    <a:pt x="48090" y="0"/>
                    <a:pt x="47985" y="6"/>
                  </a:cubicBezTo>
                  <a:cubicBezTo>
                    <a:pt x="47947" y="6"/>
                    <a:pt x="47903" y="11"/>
                    <a:pt x="47864" y="17"/>
                  </a:cubicBezTo>
                  <a:cubicBezTo>
                    <a:pt x="47831" y="28"/>
                    <a:pt x="47793" y="34"/>
                    <a:pt x="47760" y="39"/>
                  </a:cubicBezTo>
                  <a:cubicBezTo>
                    <a:pt x="47699" y="39"/>
                    <a:pt x="47655" y="89"/>
                    <a:pt x="47704" y="116"/>
                  </a:cubicBezTo>
                  <a:cubicBezTo>
                    <a:pt x="47732" y="133"/>
                    <a:pt x="47743" y="155"/>
                    <a:pt x="47765" y="177"/>
                  </a:cubicBezTo>
                  <a:cubicBezTo>
                    <a:pt x="47798" y="199"/>
                    <a:pt x="47826" y="221"/>
                    <a:pt x="47859" y="237"/>
                  </a:cubicBezTo>
                  <a:cubicBezTo>
                    <a:pt x="47925" y="276"/>
                    <a:pt x="47991" y="309"/>
                    <a:pt x="48057" y="336"/>
                  </a:cubicBezTo>
                  <a:cubicBezTo>
                    <a:pt x="48211" y="392"/>
                    <a:pt x="48366" y="441"/>
                    <a:pt x="48525" y="485"/>
                  </a:cubicBezTo>
                  <a:cubicBezTo>
                    <a:pt x="48702" y="535"/>
                    <a:pt x="48878" y="584"/>
                    <a:pt x="49065" y="623"/>
                  </a:cubicBezTo>
                  <a:cubicBezTo>
                    <a:pt x="49170" y="645"/>
                    <a:pt x="49274" y="656"/>
                    <a:pt x="49379" y="661"/>
                  </a:cubicBezTo>
                  <a:cubicBezTo>
                    <a:pt x="49434" y="667"/>
                    <a:pt x="49495" y="661"/>
                    <a:pt x="49550" y="656"/>
                  </a:cubicBezTo>
                  <a:lnTo>
                    <a:pt x="49610" y="645"/>
                  </a:lnTo>
                  <a:cubicBezTo>
                    <a:pt x="49627" y="639"/>
                    <a:pt x="49649" y="634"/>
                    <a:pt x="49666" y="634"/>
                  </a:cubicBezTo>
                  <a:cubicBezTo>
                    <a:pt x="49710" y="628"/>
                    <a:pt x="49748" y="617"/>
                    <a:pt x="49787" y="606"/>
                  </a:cubicBezTo>
                  <a:cubicBezTo>
                    <a:pt x="49803" y="601"/>
                    <a:pt x="49820" y="595"/>
                    <a:pt x="49836" y="590"/>
                  </a:cubicBezTo>
                  <a:cubicBezTo>
                    <a:pt x="49891" y="573"/>
                    <a:pt x="49935" y="524"/>
                    <a:pt x="49891" y="491"/>
                  </a:cubicBezTo>
                  <a:cubicBezTo>
                    <a:pt x="49875" y="480"/>
                    <a:pt x="49875" y="452"/>
                    <a:pt x="49864" y="436"/>
                  </a:cubicBezTo>
                  <a:close/>
                  <a:moveTo>
                    <a:pt x="33470" y="408"/>
                  </a:moveTo>
                  <a:cubicBezTo>
                    <a:pt x="33437" y="408"/>
                    <a:pt x="33432" y="408"/>
                    <a:pt x="33454" y="414"/>
                  </a:cubicBezTo>
                  <a:cubicBezTo>
                    <a:pt x="33404" y="403"/>
                    <a:pt x="33355" y="403"/>
                    <a:pt x="33305" y="414"/>
                  </a:cubicBezTo>
                  <a:lnTo>
                    <a:pt x="33245" y="419"/>
                  </a:lnTo>
                  <a:cubicBezTo>
                    <a:pt x="33289" y="419"/>
                    <a:pt x="33267" y="419"/>
                    <a:pt x="33178" y="425"/>
                  </a:cubicBezTo>
                  <a:cubicBezTo>
                    <a:pt x="33079" y="441"/>
                    <a:pt x="32980" y="463"/>
                    <a:pt x="32887" y="496"/>
                  </a:cubicBezTo>
                  <a:cubicBezTo>
                    <a:pt x="32815" y="518"/>
                    <a:pt x="32743" y="540"/>
                    <a:pt x="32672" y="562"/>
                  </a:cubicBezTo>
                  <a:cubicBezTo>
                    <a:pt x="32523" y="623"/>
                    <a:pt x="32363" y="678"/>
                    <a:pt x="32225" y="744"/>
                  </a:cubicBezTo>
                  <a:cubicBezTo>
                    <a:pt x="32159" y="772"/>
                    <a:pt x="32104" y="810"/>
                    <a:pt x="32049" y="843"/>
                  </a:cubicBezTo>
                  <a:cubicBezTo>
                    <a:pt x="32016" y="860"/>
                    <a:pt x="31978" y="876"/>
                    <a:pt x="31956" y="893"/>
                  </a:cubicBezTo>
                  <a:cubicBezTo>
                    <a:pt x="31934" y="909"/>
                    <a:pt x="31912" y="926"/>
                    <a:pt x="31895" y="948"/>
                  </a:cubicBezTo>
                  <a:cubicBezTo>
                    <a:pt x="31873" y="970"/>
                    <a:pt x="31889" y="1003"/>
                    <a:pt x="31934" y="1003"/>
                  </a:cubicBezTo>
                  <a:cubicBezTo>
                    <a:pt x="31967" y="1009"/>
                    <a:pt x="32005" y="1014"/>
                    <a:pt x="32038" y="1014"/>
                  </a:cubicBezTo>
                  <a:cubicBezTo>
                    <a:pt x="32082" y="1014"/>
                    <a:pt x="32121" y="1003"/>
                    <a:pt x="32159" y="1003"/>
                  </a:cubicBezTo>
                  <a:cubicBezTo>
                    <a:pt x="32248" y="998"/>
                    <a:pt x="32341" y="992"/>
                    <a:pt x="32429" y="981"/>
                  </a:cubicBezTo>
                  <a:cubicBezTo>
                    <a:pt x="32589" y="964"/>
                    <a:pt x="32743" y="931"/>
                    <a:pt x="32898" y="898"/>
                  </a:cubicBezTo>
                  <a:cubicBezTo>
                    <a:pt x="32997" y="882"/>
                    <a:pt x="33090" y="860"/>
                    <a:pt x="33184" y="832"/>
                  </a:cubicBezTo>
                  <a:cubicBezTo>
                    <a:pt x="33283" y="816"/>
                    <a:pt x="33377" y="783"/>
                    <a:pt x="33459" y="744"/>
                  </a:cubicBezTo>
                  <a:cubicBezTo>
                    <a:pt x="33492" y="733"/>
                    <a:pt x="33492" y="728"/>
                    <a:pt x="33470" y="733"/>
                  </a:cubicBezTo>
                  <a:lnTo>
                    <a:pt x="33526" y="711"/>
                  </a:lnTo>
                  <a:cubicBezTo>
                    <a:pt x="33564" y="689"/>
                    <a:pt x="33603" y="667"/>
                    <a:pt x="33641" y="639"/>
                  </a:cubicBezTo>
                  <a:cubicBezTo>
                    <a:pt x="33707" y="595"/>
                    <a:pt x="33779" y="535"/>
                    <a:pt x="33729" y="474"/>
                  </a:cubicBezTo>
                  <a:cubicBezTo>
                    <a:pt x="33691" y="425"/>
                    <a:pt x="33564" y="392"/>
                    <a:pt x="33470" y="408"/>
                  </a:cubicBezTo>
                  <a:close/>
                  <a:moveTo>
                    <a:pt x="30738" y="1289"/>
                  </a:moveTo>
                  <a:cubicBezTo>
                    <a:pt x="30705" y="1262"/>
                    <a:pt x="30667" y="1256"/>
                    <a:pt x="30628" y="1262"/>
                  </a:cubicBezTo>
                  <a:cubicBezTo>
                    <a:pt x="30606" y="1262"/>
                    <a:pt x="30584" y="1267"/>
                    <a:pt x="30562" y="1278"/>
                  </a:cubicBezTo>
                  <a:cubicBezTo>
                    <a:pt x="30523" y="1278"/>
                    <a:pt x="30485" y="1284"/>
                    <a:pt x="30452" y="1295"/>
                  </a:cubicBezTo>
                  <a:cubicBezTo>
                    <a:pt x="30430" y="1300"/>
                    <a:pt x="30391" y="1317"/>
                    <a:pt x="30380" y="1323"/>
                  </a:cubicBezTo>
                  <a:lnTo>
                    <a:pt x="30347" y="1334"/>
                  </a:lnTo>
                  <a:cubicBezTo>
                    <a:pt x="30259" y="1367"/>
                    <a:pt x="30182" y="1427"/>
                    <a:pt x="30121" y="1499"/>
                  </a:cubicBezTo>
                  <a:cubicBezTo>
                    <a:pt x="30028" y="1587"/>
                    <a:pt x="29939" y="1675"/>
                    <a:pt x="29846" y="1763"/>
                  </a:cubicBezTo>
                  <a:cubicBezTo>
                    <a:pt x="29752" y="1851"/>
                    <a:pt x="29653" y="1928"/>
                    <a:pt x="29565" y="2017"/>
                  </a:cubicBezTo>
                  <a:cubicBezTo>
                    <a:pt x="29521" y="2061"/>
                    <a:pt x="29471" y="2105"/>
                    <a:pt x="29427" y="2149"/>
                  </a:cubicBezTo>
                  <a:cubicBezTo>
                    <a:pt x="29383" y="2193"/>
                    <a:pt x="29345" y="2242"/>
                    <a:pt x="29311" y="2298"/>
                  </a:cubicBezTo>
                  <a:cubicBezTo>
                    <a:pt x="29273" y="2336"/>
                    <a:pt x="29289" y="2402"/>
                    <a:pt x="29339" y="2424"/>
                  </a:cubicBezTo>
                  <a:cubicBezTo>
                    <a:pt x="29405" y="2457"/>
                    <a:pt x="29482" y="2463"/>
                    <a:pt x="29554" y="2441"/>
                  </a:cubicBezTo>
                  <a:cubicBezTo>
                    <a:pt x="29631" y="2413"/>
                    <a:pt x="29708" y="2386"/>
                    <a:pt x="29785" y="2353"/>
                  </a:cubicBezTo>
                  <a:cubicBezTo>
                    <a:pt x="29857" y="2320"/>
                    <a:pt x="29923" y="2281"/>
                    <a:pt x="29989" y="2242"/>
                  </a:cubicBezTo>
                  <a:cubicBezTo>
                    <a:pt x="30121" y="2160"/>
                    <a:pt x="30248" y="2072"/>
                    <a:pt x="30369" y="1973"/>
                  </a:cubicBezTo>
                  <a:cubicBezTo>
                    <a:pt x="30474" y="1890"/>
                    <a:pt x="30573" y="1807"/>
                    <a:pt x="30661" y="1714"/>
                  </a:cubicBezTo>
                  <a:cubicBezTo>
                    <a:pt x="30716" y="1664"/>
                    <a:pt x="30766" y="1609"/>
                    <a:pt x="30804" y="1543"/>
                  </a:cubicBezTo>
                  <a:cubicBezTo>
                    <a:pt x="30837" y="1477"/>
                    <a:pt x="30821" y="1394"/>
                    <a:pt x="30771" y="1339"/>
                  </a:cubicBezTo>
                  <a:cubicBezTo>
                    <a:pt x="30766" y="1317"/>
                    <a:pt x="30755" y="1300"/>
                    <a:pt x="30738" y="1289"/>
                  </a:cubicBezTo>
                  <a:close/>
                  <a:moveTo>
                    <a:pt x="5840" y="3702"/>
                  </a:moveTo>
                  <a:cubicBezTo>
                    <a:pt x="5746" y="3586"/>
                    <a:pt x="5636" y="3487"/>
                    <a:pt x="5515" y="3405"/>
                  </a:cubicBezTo>
                  <a:cubicBezTo>
                    <a:pt x="5410" y="3339"/>
                    <a:pt x="5283" y="3239"/>
                    <a:pt x="5123" y="3234"/>
                  </a:cubicBezTo>
                  <a:cubicBezTo>
                    <a:pt x="5090" y="3234"/>
                    <a:pt x="5063" y="3223"/>
                    <a:pt x="5041" y="3206"/>
                  </a:cubicBezTo>
                  <a:cubicBezTo>
                    <a:pt x="5013" y="3184"/>
                    <a:pt x="4953" y="3206"/>
                    <a:pt x="4964" y="3234"/>
                  </a:cubicBezTo>
                  <a:cubicBezTo>
                    <a:pt x="4980" y="3273"/>
                    <a:pt x="4942" y="3278"/>
                    <a:pt x="4920" y="3317"/>
                  </a:cubicBezTo>
                  <a:cubicBezTo>
                    <a:pt x="4909" y="3339"/>
                    <a:pt x="4903" y="3366"/>
                    <a:pt x="4909" y="3394"/>
                  </a:cubicBezTo>
                  <a:cubicBezTo>
                    <a:pt x="4909" y="3449"/>
                    <a:pt x="4925" y="3498"/>
                    <a:pt x="4931" y="3548"/>
                  </a:cubicBezTo>
                  <a:cubicBezTo>
                    <a:pt x="4953" y="3664"/>
                    <a:pt x="4991" y="3779"/>
                    <a:pt x="5046" y="3889"/>
                  </a:cubicBezTo>
                  <a:cubicBezTo>
                    <a:pt x="5090" y="3994"/>
                    <a:pt x="5146" y="4093"/>
                    <a:pt x="5206" y="4187"/>
                  </a:cubicBezTo>
                  <a:cubicBezTo>
                    <a:pt x="5256" y="4270"/>
                    <a:pt x="5322" y="4336"/>
                    <a:pt x="5399" y="4391"/>
                  </a:cubicBezTo>
                  <a:lnTo>
                    <a:pt x="5448" y="4413"/>
                  </a:lnTo>
                  <a:cubicBezTo>
                    <a:pt x="5459" y="4429"/>
                    <a:pt x="5476" y="4440"/>
                    <a:pt x="5498" y="4446"/>
                  </a:cubicBezTo>
                  <a:cubicBezTo>
                    <a:pt x="5548" y="4473"/>
                    <a:pt x="5608" y="4495"/>
                    <a:pt x="5669" y="4501"/>
                  </a:cubicBezTo>
                  <a:lnTo>
                    <a:pt x="5691" y="4512"/>
                  </a:lnTo>
                  <a:cubicBezTo>
                    <a:pt x="5773" y="4539"/>
                    <a:pt x="5867" y="4523"/>
                    <a:pt x="5939" y="4473"/>
                  </a:cubicBezTo>
                  <a:cubicBezTo>
                    <a:pt x="5944" y="4468"/>
                    <a:pt x="5950" y="4457"/>
                    <a:pt x="5955" y="4451"/>
                  </a:cubicBezTo>
                  <a:cubicBezTo>
                    <a:pt x="5994" y="4435"/>
                    <a:pt x="6032" y="4402"/>
                    <a:pt x="6054" y="4363"/>
                  </a:cubicBezTo>
                  <a:cubicBezTo>
                    <a:pt x="6065" y="4341"/>
                    <a:pt x="6071" y="4325"/>
                    <a:pt x="6076" y="4303"/>
                  </a:cubicBezTo>
                  <a:lnTo>
                    <a:pt x="6087" y="4286"/>
                  </a:lnTo>
                  <a:cubicBezTo>
                    <a:pt x="6121" y="4209"/>
                    <a:pt x="6093" y="4121"/>
                    <a:pt x="6060" y="4044"/>
                  </a:cubicBezTo>
                  <a:cubicBezTo>
                    <a:pt x="6010" y="3917"/>
                    <a:pt x="5933" y="3801"/>
                    <a:pt x="5840" y="3702"/>
                  </a:cubicBezTo>
                  <a:close/>
                  <a:moveTo>
                    <a:pt x="7779" y="6302"/>
                  </a:moveTo>
                  <a:cubicBezTo>
                    <a:pt x="7635" y="6170"/>
                    <a:pt x="7476" y="6043"/>
                    <a:pt x="7321" y="5911"/>
                  </a:cubicBezTo>
                  <a:cubicBezTo>
                    <a:pt x="7167" y="5784"/>
                    <a:pt x="7024" y="5663"/>
                    <a:pt x="6881" y="5531"/>
                  </a:cubicBezTo>
                  <a:cubicBezTo>
                    <a:pt x="6820" y="5481"/>
                    <a:pt x="6517" y="5178"/>
                    <a:pt x="6357" y="5289"/>
                  </a:cubicBezTo>
                  <a:cubicBezTo>
                    <a:pt x="6280" y="5344"/>
                    <a:pt x="6297" y="5410"/>
                    <a:pt x="6302" y="5476"/>
                  </a:cubicBezTo>
                  <a:cubicBezTo>
                    <a:pt x="6319" y="5559"/>
                    <a:pt x="6346" y="5636"/>
                    <a:pt x="6385" y="5713"/>
                  </a:cubicBezTo>
                  <a:cubicBezTo>
                    <a:pt x="6462" y="5878"/>
                    <a:pt x="6561" y="6032"/>
                    <a:pt x="6677" y="6181"/>
                  </a:cubicBezTo>
                  <a:cubicBezTo>
                    <a:pt x="6787" y="6330"/>
                    <a:pt x="6919" y="6462"/>
                    <a:pt x="7062" y="6578"/>
                  </a:cubicBezTo>
                  <a:cubicBezTo>
                    <a:pt x="7151" y="6655"/>
                    <a:pt x="7250" y="6726"/>
                    <a:pt x="7354" y="6781"/>
                  </a:cubicBezTo>
                  <a:cubicBezTo>
                    <a:pt x="7476" y="6842"/>
                    <a:pt x="7652" y="6919"/>
                    <a:pt x="7817" y="6892"/>
                  </a:cubicBezTo>
                  <a:cubicBezTo>
                    <a:pt x="7889" y="6897"/>
                    <a:pt x="7966" y="6864"/>
                    <a:pt x="8015" y="6809"/>
                  </a:cubicBezTo>
                  <a:cubicBezTo>
                    <a:pt x="8219" y="6666"/>
                    <a:pt x="7911" y="6429"/>
                    <a:pt x="7779" y="6302"/>
                  </a:cubicBezTo>
                  <a:close/>
                  <a:moveTo>
                    <a:pt x="3240" y="1653"/>
                  </a:moveTo>
                  <a:close/>
                  <a:moveTo>
                    <a:pt x="1846" y="1080"/>
                  </a:moveTo>
                  <a:cubicBezTo>
                    <a:pt x="1769" y="981"/>
                    <a:pt x="1559" y="926"/>
                    <a:pt x="1405" y="882"/>
                  </a:cubicBezTo>
                  <a:cubicBezTo>
                    <a:pt x="1251" y="838"/>
                    <a:pt x="1080" y="799"/>
                    <a:pt x="920" y="755"/>
                  </a:cubicBezTo>
                  <a:cubicBezTo>
                    <a:pt x="766" y="717"/>
                    <a:pt x="601" y="689"/>
                    <a:pt x="441" y="678"/>
                  </a:cubicBezTo>
                  <a:cubicBezTo>
                    <a:pt x="359" y="673"/>
                    <a:pt x="281" y="673"/>
                    <a:pt x="204" y="678"/>
                  </a:cubicBezTo>
                  <a:cubicBezTo>
                    <a:pt x="149" y="678"/>
                    <a:pt x="94" y="689"/>
                    <a:pt x="45" y="717"/>
                  </a:cubicBezTo>
                  <a:cubicBezTo>
                    <a:pt x="23" y="728"/>
                    <a:pt x="1" y="739"/>
                    <a:pt x="6" y="755"/>
                  </a:cubicBezTo>
                  <a:cubicBezTo>
                    <a:pt x="6" y="799"/>
                    <a:pt x="28" y="843"/>
                    <a:pt x="67" y="871"/>
                  </a:cubicBezTo>
                  <a:cubicBezTo>
                    <a:pt x="83" y="887"/>
                    <a:pt x="100" y="904"/>
                    <a:pt x="122" y="915"/>
                  </a:cubicBezTo>
                  <a:cubicBezTo>
                    <a:pt x="171" y="953"/>
                    <a:pt x="221" y="981"/>
                    <a:pt x="276" y="1009"/>
                  </a:cubicBezTo>
                  <a:cubicBezTo>
                    <a:pt x="342" y="1042"/>
                    <a:pt x="414" y="1080"/>
                    <a:pt x="491" y="1113"/>
                  </a:cubicBezTo>
                  <a:cubicBezTo>
                    <a:pt x="551" y="1135"/>
                    <a:pt x="617" y="1157"/>
                    <a:pt x="678" y="1174"/>
                  </a:cubicBezTo>
                  <a:cubicBezTo>
                    <a:pt x="805" y="1218"/>
                    <a:pt x="937" y="1262"/>
                    <a:pt x="1069" y="1300"/>
                  </a:cubicBezTo>
                  <a:cubicBezTo>
                    <a:pt x="1229" y="1345"/>
                    <a:pt x="1405" y="1394"/>
                    <a:pt x="1570" y="1378"/>
                  </a:cubicBezTo>
                  <a:lnTo>
                    <a:pt x="1626" y="1383"/>
                  </a:lnTo>
                  <a:cubicBezTo>
                    <a:pt x="1730" y="1394"/>
                    <a:pt x="1835" y="1350"/>
                    <a:pt x="1906" y="1273"/>
                  </a:cubicBezTo>
                  <a:cubicBezTo>
                    <a:pt x="1951" y="1201"/>
                    <a:pt x="1923" y="1130"/>
                    <a:pt x="1846" y="1080"/>
                  </a:cubicBezTo>
                  <a:close/>
                  <a:moveTo>
                    <a:pt x="3950" y="1973"/>
                  </a:moveTo>
                  <a:cubicBezTo>
                    <a:pt x="3857" y="1901"/>
                    <a:pt x="3757" y="1846"/>
                    <a:pt x="3653" y="1796"/>
                  </a:cubicBezTo>
                  <a:cubicBezTo>
                    <a:pt x="3581" y="1758"/>
                    <a:pt x="3504" y="1725"/>
                    <a:pt x="3427" y="1697"/>
                  </a:cubicBezTo>
                  <a:cubicBezTo>
                    <a:pt x="3366" y="1681"/>
                    <a:pt x="3300" y="1664"/>
                    <a:pt x="3240" y="1659"/>
                  </a:cubicBezTo>
                  <a:cubicBezTo>
                    <a:pt x="3251" y="1664"/>
                    <a:pt x="3251" y="1664"/>
                    <a:pt x="3229" y="1659"/>
                  </a:cubicBezTo>
                  <a:lnTo>
                    <a:pt x="3229" y="1659"/>
                  </a:lnTo>
                  <a:lnTo>
                    <a:pt x="3146" y="1636"/>
                  </a:lnTo>
                  <a:cubicBezTo>
                    <a:pt x="3113" y="1631"/>
                    <a:pt x="3074" y="1631"/>
                    <a:pt x="3041" y="1631"/>
                  </a:cubicBezTo>
                  <a:cubicBezTo>
                    <a:pt x="3003" y="1625"/>
                    <a:pt x="2959" y="1625"/>
                    <a:pt x="2915" y="1631"/>
                  </a:cubicBezTo>
                  <a:cubicBezTo>
                    <a:pt x="2826" y="1620"/>
                    <a:pt x="2744" y="1681"/>
                    <a:pt x="2810" y="1725"/>
                  </a:cubicBezTo>
                  <a:cubicBezTo>
                    <a:pt x="2815" y="1747"/>
                    <a:pt x="2821" y="1763"/>
                    <a:pt x="2837" y="1780"/>
                  </a:cubicBezTo>
                  <a:cubicBezTo>
                    <a:pt x="2843" y="1807"/>
                    <a:pt x="2859" y="1829"/>
                    <a:pt x="2876" y="1851"/>
                  </a:cubicBezTo>
                  <a:lnTo>
                    <a:pt x="2893" y="1868"/>
                  </a:lnTo>
                  <a:cubicBezTo>
                    <a:pt x="2893" y="1868"/>
                    <a:pt x="2893" y="1873"/>
                    <a:pt x="2893" y="1879"/>
                  </a:cubicBezTo>
                  <a:cubicBezTo>
                    <a:pt x="2926" y="1928"/>
                    <a:pt x="2964" y="1978"/>
                    <a:pt x="3014" y="2017"/>
                  </a:cubicBezTo>
                  <a:cubicBezTo>
                    <a:pt x="3096" y="2083"/>
                    <a:pt x="3173" y="2160"/>
                    <a:pt x="3251" y="2237"/>
                  </a:cubicBezTo>
                  <a:cubicBezTo>
                    <a:pt x="3328" y="2309"/>
                    <a:pt x="3405" y="2380"/>
                    <a:pt x="3476" y="2457"/>
                  </a:cubicBezTo>
                  <a:cubicBezTo>
                    <a:pt x="3515" y="2501"/>
                    <a:pt x="3565" y="2545"/>
                    <a:pt x="3614" y="2584"/>
                  </a:cubicBezTo>
                  <a:cubicBezTo>
                    <a:pt x="3664" y="2623"/>
                    <a:pt x="3719" y="2650"/>
                    <a:pt x="3779" y="2672"/>
                  </a:cubicBezTo>
                  <a:cubicBezTo>
                    <a:pt x="3785" y="2678"/>
                    <a:pt x="3790" y="2678"/>
                    <a:pt x="3801" y="2683"/>
                  </a:cubicBezTo>
                  <a:cubicBezTo>
                    <a:pt x="3774" y="2667"/>
                    <a:pt x="3928" y="2733"/>
                    <a:pt x="3862" y="2711"/>
                  </a:cubicBezTo>
                  <a:cubicBezTo>
                    <a:pt x="3895" y="2727"/>
                    <a:pt x="3934" y="2744"/>
                    <a:pt x="3967" y="2766"/>
                  </a:cubicBezTo>
                  <a:cubicBezTo>
                    <a:pt x="4049" y="2821"/>
                    <a:pt x="4226" y="2799"/>
                    <a:pt x="4253" y="2722"/>
                  </a:cubicBezTo>
                  <a:cubicBezTo>
                    <a:pt x="4264" y="2700"/>
                    <a:pt x="4292" y="2656"/>
                    <a:pt x="4281" y="2634"/>
                  </a:cubicBezTo>
                  <a:cubicBezTo>
                    <a:pt x="4297" y="2623"/>
                    <a:pt x="4303" y="2606"/>
                    <a:pt x="4308" y="2584"/>
                  </a:cubicBezTo>
                  <a:cubicBezTo>
                    <a:pt x="4308" y="2573"/>
                    <a:pt x="4308" y="2562"/>
                    <a:pt x="4314" y="2551"/>
                  </a:cubicBezTo>
                  <a:cubicBezTo>
                    <a:pt x="4407" y="2342"/>
                    <a:pt x="4148" y="2116"/>
                    <a:pt x="3950" y="1973"/>
                  </a:cubicBezTo>
                  <a:close/>
                  <a:moveTo>
                    <a:pt x="9855" y="7602"/>
                  </a:moveTo>
                  <a:cubicBezTo>
                    <a:pt x="9833" y="7591"/>
                    <a:pt x="9817" y="7586"/>
                    <a:pt x="9795" y="7580"/>
                  </a:cubicBezTo>
                  <a:cubicBezTo>
                    <a:pt x="9734" y="7520"/>
                    <a:pt x="9663" y="7487"/>
                    <a:pt x="9585" y="7475"/>
                  </a:cubicBezTo>
                  <a:cubicBezTo>
                    <a:pt x="9530" y="7470"/>
                    <a:pt x="9481" y="7459"/>
                    <a:pt x="9431" y="7448"/>
                  </a:cubicBezTo>
                  <a:cubicBezTo>
                    <a:pt x="9404" y="7442"/>
                    <a:pt x="9376" y="7437"/>
                    <a:pt x="9349" y="7431"/>
                  </a:cubicBezTo>
                  <a:lnTo>
                    <a:pt x="9271" y="7420"/>
                  </a:lnTo>
                  <a:cubicBezTo>
                    <a:pt x="9227" y="7415"/>
                    <a:pt x="9178" y="7409"/>
                    <a:pt x="9134" y="7398"/>
                  </a:cubicBezTo>
                  <a:lnTo>
                    <a:pt x="9073" y="7382"/>
                  </a:lnTo>
                  <a:lnTo>
                    <a:pt x="9040" y="7376"/>
                  </a:lnTo>
                  <a:lnTo>
                    <a:pt x="9035" y="7376"/>
                  </a:lnTo>
                  <a:cubicBezTo>
                    <a:pt x="9007" y="7371"/>
                    <a:pt x="8974" y="7365"/>
                    <a:pt x="8946" y="7360"/>
                  </a:cubicBezTo>
                  <a:lnTo>
                    <a:pt x="8935" y="7360"/>
                  </a:lnTo>
                  <a:cubicBezTo>
                    <a:pt x="8913" y="7354"/>
                    <a:pt x="8886" y="7354"/>
                    <a:pt x="8864" y="7349"/>
                  </a:cubicBezTo>
                  <a:lnTo>
                    <a:pt x="8831" y="7343"/>
                  </a:lnTo>
                  <a:cubicBezTo>
                    <a:pt x="8814" y="7338"/>
                    <a:pt x="8803" y="7332"/>
                    <a:pt x="8787" y="7332"/>
                  </a:cubicBezTo>
                  <a:cubicBezTo>
                    <a:pt x="8770" y="7327"/>
                    <a:pt x="8748" y="7321"/>
                    <a:pt x="8726" y="7321"/>
                  </a:cubicBezTo>
                  <a:lnTo>
                    <a:pt x="8710" y="7316"/>
                  </a:lnTo>
                  <a:lnTo>
                    <a:pt x="8676" y="7305"/>
                  </a:lnTo>
                  <a:cubicBezTo>
                    <a:pt x="8632" y="7277"/>
                    <a:pt x="8566" y="7294"/>
                    <a:pt x="8566" y="7332"/>
                  </a:cubicBezTo>
                  <a:cubicBezTo>
                    <a:pt x="8561" y="7349"/>
                    <a:pt x="8561" y="7365"/>
                    <a:pt x="8566" y="7382"/>
                  </a:cubicBezTo>
                  <a:cubicBezTo>
                    <a:pt x="8544" y="7398"/>
                    <a:pt x="8539" y="7426"/>
                    <a:pt x="8550" y="7448"/>
                  </a:cubicBezTo>
                  <a:lnTo>
                    <a:pt x="8561" y="7464"/>
                  </a:lnTo>
                  <a:cubicBezTo>
                    <a:pt x="8561" y="7481"/>
                    <a:pt x="8566" y="7509"/>
                    <a:pt x="8577" y="7514"/>
                  </a:cubicBezTo>
                  <a:cubicBezTo>
                    <a:pt x="8583" y="7520"/>
                    <a:pt x="8577" y="7531"/>
                    <a:pt x="8583" y="7542"/>
                  </a:cubicBezTo>
                  <a:cubicBezTo>
                    <a:pt x="8583" y="7542"/>
                    <a:pt x="8583" y="7547"/>
                    <a:pt x="8588" y="7553"/>
                  </a:cubicBezTo>
                  <a:lnTo>
                    <a:pt x="8605" y="7580"/>
                  </a:lnTo>
                  <a:cubicBezTo>
                    <a:pt x="8649" y="7663"/>
                    <a:pt x="8770" y="7723"/>
                    <a:pt x="8880" y="7773"/>
                  </a:cubicBezTo>
                  <a:cubicBezTo>
                    <a:pt x="8974" y="7817"/>
                    <a:pt x="9068" y="7845"/>
                    <a:pt x="9167" y="7861"/>
                  </a:cubicBezTo>
                  <a:cubicBezTo>
                    <a:pt x="9271" y="7878"/>
                    <a:pt x="9382" y="7878"/>
                    <a:pt x="9492" y="7867"/>
                  </a:cubicBezTo>
                  <a:cubicBezTo>
                    <a:pt x="9563" y="7867"/>
                    <a:pt x="9635" y="7850"/>
                    <a:pt x="9701" y="7828"/>
                  </a:cubicBezTo>
                  <a:cubicBezTo>
                    <a:pt x="9745" y="7806"/>
                    <a:pt x="9784" y="7773"/>
                    <a:pt x="9817" y="7734"/>
                  </a:cubicBezTo>
                  <a:cubicBezTo>
                    <a:pt x="9817" y="7734"/>
                    <a:pt x="9817" y="7729"/>
                    <a:pt x="9822" y="7723"/>
                  </a:cubicBezTo>
                  <a:cubicBezTo>
                    <a:pt x="9844" y="7712"/>
                    <a:pt x="9872" y="7696"/>
                    <a:pt x="9883" y="7668"/>
                  </a:cubicBezTo>
                  <a:cubicBezTo>
                    <a:pt x="9894" y="7641"/>
                    <a:pt x="9883" y="7608"/>
                    <a:pt x="9855" y="7602"/>
                  </a:cubicBezTo>
                  <a:close/>
                  <a:moveTo>
                    <a:pt x="52860" y="1895"/>
                  </a:moveTo>
                  <a:lnTo>
                    <a:pt x="52860" y="1901"/>
                  </a:lnTo>
                  <a:lnTo>
                    <a:pt x="52860" y="1901"/>
                  </a:lnTo>
                  <a:cubicBezTo>
                    <a:pt x="52860" y="1901"/>
                    <a:pt x="52860" y="1895"/>
                    <a:pt x="52860" y="1895"/>
                  </a:cubicBezTo>
                  <a:close/>
                  <a:moveTo>
                    <a:pt x="73540" y="8285"/>
                  </a:moveTo>
                  <a:cubicBezTo>
                    <a:pt x="73424" y="8269"/>
                    <a:pt x="73308" y="8285"/>
                    <a:pt x="73193" y="8324"/>
                  </a:cubicBezTo>
                  <a:cubicBezTo>
                    <a:pt x="73165" y="8335"/>
                    <a:pt x="73132" y="8340"/>
                    <a:pt x="73099" y="8351"/>
                  </a:cubicBezTo>
                  <a:lnTo>
                    <a:pt x="73049" y="8362"/>
                  </a:lnTo>
                  <a:cubicBezTo>
                    <a:pt x="72978" y="8379"/>
                    <a:pt x="72901" y="8395"/>
                    <a:pt x="72823" y="8417"/>
                  </a:cubicBezTo>
                  <a:lnTo>
                    <a:pt x="72796" y="8423"/>
                  </a:lnTo>
                  <a:lnTo>
                    <a:pt x="72697" y="8445"/>
                  </a:lnTo>
                  <a:lnTo>
                    <a:pt x="72498" y="8484"/>
                  </a:lnTo>
                  <a:cubicBezTo>
                    <a:pt x="72438" y="8495"/>
                    <a:pt x="72377" y="8506"/>
                    <a:pt x="72317" y="8517"/>
                  </a:cubicBezTo>
                  <a:cubicBezTo>
                    <a:pt x="72251" y="8528"/>
                    <a:pt x="72190" y="8555"/>
                    <a:pt x="72124" y="8572"/>
                  </a:cubicBezTo>
                  <a:cubicBezTo>
                    <a:pt x="71981" y="8599"/>
                    <a:pt x="71959" y="8731"/>
                    <a:pt x="72124" y="8753"/>
                  </a:cubicBezTo>
                  <a:cubicBezTo>
                    <a:pt x="72195" y="8764"/>
                    <a:pt x="72245" y="8775"/>
                    <a:pt x="72317" y="8787"/>
                  </a:cubicBezTo>
                  <a:cubicBezTo>
                    <a:pt x="72394" y="8792"/>
                    <a:pt x="72465" y="8792"/>
                    <a:pt x="72537" y="8792"/>
                  </a:cubicBezTo>
                  <a:cubicBezTo>
                    <a:pt x="72686" y="8787"/>
                    <a:pt x="72834" y="8775"/>
                    <a:pt x="72983" y="8753"/>
                  </a:cubicBezTo>
                  <a:cubicBezTo>
                    <a:pt x="73126" y="8731"/>
                    <a:pt x="73270" y="8704"/>
                    <a:pt x="73407" y="8660"/>
                  </a:cubicBezTo>
                  <a:cubicBezTo>
                    <a:pt x="73600" y="8605"/>
                    <a:pt x="73809" y="8522"/>
                    <a:pt x="73721" y="8373"/>
                  </a:cubicBezTo>
                  <a:cubicBezTo>
                    <a:pt x="73699" y="8329"/>
                    <a:pt x="73617" y="8302"/>
                    <a:pt x="73540" y="8285"/>
                  </a:cubicBezTo>
                  <a:close/>
                  <a:moveTo>
                    <a:pt x="79114" y="2595"/>
                  </a:moveTo>
                  <a:cubicBezTo>
                    <a:pt x="79120" y="2556"/>
                    <a:pt x="79114" y="2518"/>
                    <a:pt x="79098" y="2485"/>
                  </a:cubicBezTo>
                  <a:cubicBezTo>
                    <a:pt x="79076" y="2424"/>
                    <a:pt x="79037" y="2375"/>
                    <a:pt x="78987" y="2336"/>
                  </a:cubicBezTo>
                  <a:cubicBezTo>
                    <a:pt x="78965" y="2320"/>
                    <a:pt x="78932" y="2314"/>
                    <a:pt x="78905" y="2320"/>
                  </a:cubicBezTo>
                  <a:cubicBezTo>
                    <a:pt x="78828" y="2342"/>
                    <a:pt x="78751" y="2375"/>
                    <a:pt x="78685" y="2419"/>
                  </a:cubicBezTo>
                  <a:cubicBezTo>
                    <a:pt x="78651" y="2441"/>
                    <a:pt x="78618" y="2468"/>
                    <a:pt x="78591" y="2496"/>
                  </a:cubicBezTo>
                  <a:lnTo>
                    <a:pt x="78558" y="2529"/>
                  </a:lnTo>
                  <a:cubicBezTo>
                    <a:pt x="78629" y="2496"/>
                    <a:pt x="78618" y="2501"/>
                    <a:pt x="78536" y="2540"/>
                  </a:cubicBezTo>
                  <a:cubicBezTo>
                    <a:pt x="78437" y="2600"/>
                    <a:pt x="78415" y="2700"/>
                    <a:pt x="78371" y="2777"/>
                  </a:cubicBezTo>
                  <a:cubicBezTo>
                    <a:pt x="78343" y="2832"/>
                    <a:pt x="78315" y="2887"/>
                    <a:pt x="78293" y="2942"/>
                  </a:cubicBezTo>
                  <a:cubicBezTo>
                    <a:pt x="78244" y="3058"/>
                    <a:pt x="78183" y="3179"/>
                    <a:pt x="78128" y="3295"/>
                  </a:cubicBezTo>
                  <a:cubicBezTo>
                    <a:pt x="78073" y="3416"/>
                    <a:pt x="78018" y="3537"/>
                    <a:pt x="78035" y="3664"/>
                  </a:cubicBezTo>
                  <a:cubicBezTo>
                    <a:pt x="78046" y="3746"/>
                    <a:pt x="78194" y="3779"/>
                    <a:pt x="78304" y="3730"/>
                  </a:cubicBezTo>
                  <a:cubicBezTo>
                    <a:pt x="78442" y="3658"/>
                    <a:pt x="78569" y="3559"/>
                    <a:pt x="78668" y="3432"/>
                  </a:cubicBezTo>
                  <a:cubicBezTo>
                    <a:pt x="78767" y="3311"/>
                    <a:pt x="78855" y="3184"/>
                    <a:pt x="78943" y="3063"/>
                  </a:cubicBezTo>
                  <a:cubicBezTo>
                    <a:pt x="78982" y="3008"/>
                    <a:pt x="79015" y="2948"/>
                    <a:pt x="79048" y="2887"/>
                  </a:cubicBezTo>
                  <a:cubicBezTo>
                    <a:pt x="79087" y="2821"/>
                    <a:pt x="79147" y="2738"/>
                    <a:pt x="79125" y="2667"/>
                  </a:cubicBezTo>
                  <a:cubicBezTo>
                    <a:pt x="79125" y="2623"/>
                    <a:pt x="79109" y="2623"/>
                    <a:pt x="79120" y="2595"/>
                  </a:cubicBezTo>
                  <a:close/>
                  <a:moveTo>
                    <a:pt x="77671" y="4589"/>
                  </a:moveTo>
                  <a:cubicBezTo>
                    <a:pt x="77621" y="4573"/>
                    <a:pt x="77566" y="4584"/>
                    <a:pt x="77522" y="4611"/>
                  </a:cubicBezTo>
                  <a:cubicBezTo>
                    <a:pt x="77412" y="4694"/>
                    <a:pt x="77340" y="4826"/>
                    <a:pt x="77335" y="4964"/>
                  </a:cubicBezTo>
                  <a:cubicBezTo>
                    <a:pt x="77329" y="5079"/>
                    <a:pt x="77313" y="5200"/>
                    <a:pt x="77280" y="5311"/>
                  </a:cubicBezTo>
                  <a:cubicBezTo>
                    <a:pt x="77241" y="5432"/>
                    <a:pt x="77197" y="5553"/>
                    <a:pt x="77142" y="5669"/>
                  </a:cubicBezTo>
                  <a:cubicBezTo>
                    <a:pt x="77120" y="5729"/>
                    <a:pt x="77093" y="5790"/>
                    <a:pt x="77076" y="5845"/>
                  </a:cubicBezTo>
                  <a:cubicBezTo>
                    <a:pt x="77060" y="5873"/>
                    <a:pt x="77048" y="5906"/>
                    <a:pt x="77037" y="5933"/>
                  </a:cubicBezTo>
                  <a:cubicBezTo>
                    <a:pt x="77032" y="5972"/>
                    <a:pt x="77043" y="5977"/>
                    <a:pt x="77010" y="6016"/>
                  </a:cubicBezTo>
                  <a:cubicBezTo>
                    <a:pt x="76977" y="6054"/>
                    <a:pt x="77071" y="6109"/>
                    <a:pt x="77131" y="6071"/>
                  </a:cubicBezTo>
                  <a:cubicBezTo>
                    <a:pt x="77181" y="6049"/>
                    <a:pt x="77230" y="6032"/>
                    <a:pt x="77280" y="6016"/>
                  </a:cubicBezTo>
                  <a:cubicBezTo>
                    <a:pt x="77324" y="5994"/>
                    <a:pt x="77368" y="5972"/>
                    <a:pt x="77407" y="5944"/>
                  </a:cubicBezTo>
                  <a:cubicBezTo>
                    <a:pt x="77489" y="5900"/>
                    <a:pt x="77561" y="5850"/>
                    <a:pt x="77627" y="5790"/>
                  </a:cubicBezTo>
                  <a:cubicBezTo>
                    <a:pt x="77754" y="5685"/>
                    <a:pt x="77858" y="5548"/>
                    <a:pt x="77919" y="5388"/>
                  </a:cubicBezTo>
                  <a:cubicBezTo>
                    <a:pt x="77979" y="5256"/>
                    <a:pt x="78012" y="5112"/>
                    <a:pt x="78001" y="4964"/>
                  </a:cubicBezTo>
                  <a:cubicBezTo>
                    <a:pt x="77979" y="4804"/>
                    <a:pt x="77902" y="4677"/>
                    <a:pt x="77671" y="4589"/>
                  </a:cubicBezTo>
                  <a:close/>
                  <a:moveTo>
                    <a:pt x="76883" y="6737"/>
                  </a:moveTo>
                  <a:cubicBezTo>
                    <a:pt x="76878" y="6732"/>
                    <a:pt x="76845" y="6699"/>
                    <a:pt x="76872" y="6737"/>
                  </a:cubicBezTo>
                  <a:cubicBezTo>
                    <a:pt x="76850" y="6699"/>
                    <a:pt x="76817" y="6666"/>
                    <a:pt x="76784" y="6638"/>
                  </a:cubicBezTo>
                  <a:cubicBezTo>
                    <a:pt x="76773" y="6633"/>
                    <a:pt x="76768" y="6622"/>
                    <a:pt x="76762" y="6611"/>
                  </a:cubicBezTo>
                  <a:cubicBezTo>
                    <a:pt x="76712" y="6545"/>
                    <a:pt x="76575" y="6567"/>
                    <a:pt x="76525" y="6611"/>
                  </a:cubicBezTo>
                  <a:lnTo>
                    <a:pt x="76514" y="6616"/>
                  </a:lnTo>
                  <a:cubicBezTo>
                    <a:pt x="76476" y="6627"/>
                    <a:pt x="76443" y="6644"/>
                    <a:pt x="76409" y="6666"/>
                  </a:cubicBezTo>
                  <a:cubicBezTo>
                    <a:pt x="76432" y="6649"/>
                    <a:pt x="76432" y="6655"/>
                    <a:pt x="76398" y="6666"/>
                  </a:cubicBezTo>
                  <a:cubicBezTo>
                    <a:pt x="76365" y="6677"/>
                    <a:pt x="76349" y="6688"/>
                    <a:pt x="76321" y="6699"/>
                  </a:cubicBezTo>
                  <a:cubicBezTo>
                    <a:pt x="76266" y="6726"/>
                    <a:pt x="76211" y="6770"/>
                    <a:pt x="76173" y="6820"/>
                  </a:cubicBezTo>
                  <a:cubicBezTo>
                    <a:pt x="76140" y="6859"/>
                    <a:pt x="76107" y="6897"/>
                    <a:pt x="76079" y="6941"/>
                  </a:cubicBezTo>
                  <a:cubicBezTo>
                    <a:pt x="76090" y="6930"/>
                    <a:pt x="76096" y="6925"/>
                    <a:pt x="76079" y="6952"/>
                  </a:cubicBezTo>
                  <a:lnTo>
                    <a:pt x="76079" y="6952"/>
                  </a:lnTo>
                  <a:lnTo>
                    <a:pt x="76079" y="6952"/>
                  </a:lnTo>
                  <a:cubicBezTo>
                    <a:pt x="76068" y="6969"/>
                    <a:pt x="76057" y="6980"/>
                    <a:pt x="76046" y="6996"/>
                  </a:cubicBezTo>
                  <a:cubicBezTo>
                    <a:pt x="76024" y="7024"/>
                    <a:pt x="75996" y="7051"/>
                    <a:pt x="75974" y="7073"/>
                  </a:cubicBezTo>
                  <a:cubicBezTo>
                    <a:pt x="75919" y="7134"/>
                    <a:pt x="75859" y="7184"/>
                    <a:pt x="75798" y="7239"/>
                  </a:cubicBezTo>
                  <a:lnTo>
                    <a:pt x="75754" y="7272"/>
                  </a:lnTo>
                  <a:lnTo>
                    <a:pt x="75732" y="7294"/>
                  </a:lnTo>
                  <a:cubicBezTo>
                    <a:pt x="75715" y="7305"/>
                    <a:pt x="75721" y="7299"/>
                    <a:pt x="75748" y="7277"/>
                  </a:cubicBezTo>
                  <a:cubicBezTo>
                    <a:pt x="75732" y="7305"/>
                    <a:pt x="75671" y="7332"/>
                    <a:pt x="75644" y="7349"/>
                  </a:cubicBezTo>
                  <a:cubicBezTo>
                    <a:pt x="75572" y="7398"/>
                    <a:pt x="75506" y="7448"/>
                    <a:pt x="75429" y="7492"/>
                  </a:cubicBezTo>
                  <a:lnTo>
                    <a:pt x="75214" y="7619"/>
                  </a:lnTo>
                  <a:cubicBezTo>
                    <a:pt x="75170" y="7646"/>
                    <a:pt x="75148" y="7679"/>
                    <a:pt x="75098" y="7707"/>
                  </a:cubicBezTo>
                  <a:cubicBezTo>
                    <a:pt x="75060" y="7723"/>
                    <a:pt x="75021" y="7745"/>
                    <a:pt x="74988" y="7767"/>
                  </a:cubicBezTo>
                  <a:cubicBezTo>
                    <a:pt x="74950" y="7800"/>
                    <a:pt x="74988" y="7839"/>
                    <a:pt x="75043" y="7850"/>
                  </a:cubicBezTo>
                  <a:cubicBezTo>
                    <a:pt x="75120" y="7861"/>
                    <a:pt x="75203" y="7861"/>
                    <a:pt x="75280" y="7850"/>
                  </a:cubicBezTo>
                  <a:cubicBezTo>
                    <a:pt x="75506" y="7872"/>
                    <a:pt x="75759" y="7795"/>
                    <a:pt x="75947" y="7734"/>
                  </a:cubicBezTo>
                  <a:cubicBezTo>
                    <a:pt x="76134" y="7674"/>
                    <a:pt x="76316" y="7586"/>
                    <a:pt x="76481" y="7470"/>
                  </a:cubicBezTo>
                  <a:cubicBezTo>
                    <a:pt x="76624" y="7376"/>
                    <a:pt x="76746" y="7255"/>
                    <a:pt x="76850" y="7123"/>
                  </a:cubicBezTo>
                  <a:cubicBezTo>
                    <a:pt x="76916" y="7029"/>
                    <a:pt x="76988" y="6914"/>
                    <a:pt x="76944" y="6809"/>
                  </a:cubicBezTo>
                  <a:cubicBezTo>
                    <a:pt x="76933" y="6781"/>
                    <a:pt x="76911" y="6759"/>
                    <a:pt x="76883" y="6737"/>
                  </a:cubicBezTo>
                  <a:close/>
                  <a:moveTo>
                    <a:pt x="80199" y="1510"/>
                  </a:moveTo>
                  <a:cubicBezTo>
                    <a:pt x="80161" y="1532"/>
                    <a:pt x="80172" y="1526"/>
                    <a:pt x="80183" y="1521"/>
                  </a:cubicBezTo>
                  <a:lnTo>
                    <a:pt x="80194" y="1515"/>
                  </a:lnTo>
                  <a:close/>
                  <a:moveTo>
                    <a:pt x="83097" y="408"/>
                  </a:moveTo>
                  <a:cubicBezTo>
                    <a:pt x="83020" y="359"/>
                    <a:pt x="82932" y="342"/>
                    <a:pt x="82838" y="353"/>
                  </a:cubicBezTo>
                  <a:cubicBezTo>
                    <a:pt x="82722" y="370"/>
                    <a:pt x="82607" y="397"/>
                    <a:pt x="82502" y="441"/>
                  </a:cubicBezTo>
                  <a:cubicBezTo>
                    <a:pt x="82408" y="474"/>
                    <a:pt x="82320" y="507"/>
                    <a:pt x="82232" y="540"/>
                  </a:cubicBezTo>
                  <a:cubicBezTo>
                    <a:pt x="82138" y="579"/>
                    <a:pt x="82045" y="623"/>
                    <a:pt x="81951" y="673"/>
                  </a:cubicBezTo>
                  <a:cubicBezTo>
                    <a:pt x="81863" y="728"/>
                    <a:pt x="81780" y="783"/>
                    <a:pt x="81764" y="860"/>
                  </a:cubicBezTo>
                  <a:cubicBezTo>
                    <a:pt x="81753" y="871"/>
                    <a:pt x="81742" y="887"/>
                    <a:pt x="81742" y="904"/>
                  </a:cubicBezTo>
                  <a:cubicBezTo>
                    <a:pt x="81742" y="909"/>
                    <a:pt x="81747" y="915"/>
                    <a:pt x="81758" y="920"/>
                  </a:cubicBezTo>
                  <a:cubicBezTo>
                    <a:pt x="81780" y="926"/>
                    <a:pt x="81808" y="931"/>
                    <a:pt x="81835" y="931"/>
                  </a:cubicBezTo>
                  <a:cubicBezTo>
                    <a:pt x="81874" y="937"/>
                    <a:pt x="81913" y="942"/>
                    <a:pt x="81951" y="942"/>
                  </a:cubicBezTo>
                  <a:cubicBezTo>
                    <a:pt x="82072" y="942"/>
                    <a:pt x="82188" y="926"/>
                    <a:pt x="82304" y="893"/>
                  </a:cubicBezTo>
                  <a:cubicBezTo>
                    <a:pt x="82392" y="871"/>
                    <a:pt x="82485" y="843"/>
                    <a:pt x="82574" y="816"/>
                  </a:cubicBezTo>
                  <a:cubicBezTo>
                    <a:pt x="82662" y="783"/>
                    <a:pt x="82750" y="755"/>
                    <a:pt x="82832" y="722"/>
                  </a:cubicBezTo>
                  <a:cubicBezTo>
                    <a:pt x="82871" y="706"/>
                    <a:pt x="82910" y="689"/>
                    <a:pt x="82943" y="673"/>
                  </a:cubicBezTo>
                  <a:cubicBezTo>
                    <a:pt x="82981" y="656"/>
                    <a:pt x="83009" y="645"/>
                    <a:pt x="83036" y="628"/>
                  </a:cubicBezTo>
                  <a:cubicBezTo>
                    <a:pt x="83064" y="612"/>
                    <a:pt x="83091" y="590"/>
                    <a:pt x="83119" y="568"/>
                  </a:cubicBezTo>
                  <a:cubicBezTo>
                    <a:pt x="83168" y="524"/>
                    <a:pt x="83157" y="436"/>
                    <a:pt x="83097" y="408"/>
                  </a:cubicBezTo>
                  <a:close/>
                  <a:moveTo>
                    <a:pt x="52860" y="1917"/>
                  </a:moveTo>
                  <a:lnTo>
                    <a:pt x="52860" y="1906"/>
                  </a:lnTo>
                  <a:cubicBezTo>
                    <a:pt x="52855" y="1923"/>
                    <a:pt x="52855" y="1923"/>
                    <a:pt x="52860" y="1912"/>
                  </a:cubicBezTo>
                  <a:close/>
                  <a:moveTo>
                    <a:pt x="80056" y="1620"/>
                  </a:moveTo>
                  <a:lnTo>
                    <a:pt x="80056" y="1620"/>
                  </a:lnTo>
                  <a:close/>
                  <a:moveTo>
                    <a:pt x="81053" y="1168"/>
                  </a:moveTo>
                  <a:cubicBezTo>
                    <a:pt x="81048" y="1163"/>
                    <a:pt x="81042" y="1157"/>
                    <a:pt x="81037" y="1152"/>
                  </a:cubicBezTo>
                  <a:cubicBezTo>
                    <a:pt x="81004" y="1119"/>
                    <a:pt x="80960" y="1097"/>
                    <a:pt x="80910" y="1091"/>
                  </a:cubicBezTo>
                  <a:cubicBezTo>
                    <a:pt x="80866" y="1086"/>
                    <a:pt x="80822" y="1091"/>
                    <a:pt x="80778" y="1097"/>
                  </a:cubicBezTo>
                  <a:lnTo>
                    <a:pt x="80734" y="1102"/>
                  </a:lnTo>
                  <a:cubicBezTo>
                    <a:pt x="80662" y="1113"/>
                    <a:pt x="80596" y="1146"/>
                    <a:pt x="80546" y="1196"/>
                  </a:cubicBezTo>
                  <a:cubicBezTo>
                    <a:pt x="80524" y="1218"/>
                    <a:pt x="80502" y="1245"/>
                    <a:pt x="80480" y="1267"/>
                  </a:cubicBezTo>
                  <a:cubicBezTo>
                    <a:pt x="80436" y="1311"/>
                    <a:pt x="80392" y="1356"/>
                    <a:pt x="80343" y="1394"/>
                  </a:cubicBezTo>
                  <a:cubicBezTo>
                    <a:pt x="80332" y="1411"/>
                    <a:pt x="80315" y="1427"/>
                    <a:pt x="80299" y="1438"/>
                  </a:cubicBezTo>
                  <a:lnTo>
                    <a:pt x="80282" y="1444"/>
                  </a:lnTo>
                  <a:lnTo>
                    <a:pt x="80265" y="1460"/>
                  </a:lnTo>
                  <a:lnTo>
                    <a:pt x="80199" y="1510"/>
                  </a:lnTo>
                  <a:lnTo>
                    <a:pt x="80205" y="1510"/>
                  </a:lnTo>
                  <a:lnTo>
                    <a:pt x="80194" y="1515"/>
                  </a:lnTo>
                  <a:lnTo>
                    <a:pt x="80194" y="1515"/>
                  </a:lnTo>
                  <a:lnTo>
                    <a:pt x="80188" y="1521"/>
                  </a:lnTo>
                  <a:lnTo>
                    <a:pt x="80188" y="1521"/>
                  </a:lnTo>
                  <a:lnTo>
                    <a:pt x="80144" y="1548"/>
                  </a:lnTo>
                  <a:cubicBezTo>
                    <a:pt x="80128" y="1559"/>
                    <a:pt x="80106" y="1576"/>
                    <a:pt x="80084" y="1587"/>
                  </a:cubicBezTo>
                  <a:cubicBezTo>
                    <a:pt x="80078" y="1598"/>
                    <a:pt x="80067" y="1609"/>
                    <a:pt x="80062" y="1620"/>
                  </a:cubicBezTo>
                  <a:cubicBezTo>
                    <a:pt x="80073" y="1609"/>
                    <a:pt x="80078" y="1603"/>
                    <a:pt x="80067" y="1614"/>
                  </a:cubicBezTo>
                  <a:lnTo>
                    <a:pt x="80056" y="1620"/>
                  </a:lnTo>
                  <a:lnTo>
                    <a:pt x="80056" y="1620"/>
                  </a:lnTo>
                  <a:lnTo>
                    <a:pt x="80056" y="1620"/>
                  </a:lnTo>
                  <a:lnTo>
                    <a:pt x="80056" y="1620"/>
                  </a:lnTo>
                  <a:lnTo>
                    <a:pt x="80029" y="1642"/>
                  </a:lnTo>
                  <a:cubicBezTo>
                    <a:pt x="80007" y="1653"/>
                    <a:pt x="79990" y="1670"/>
                    <a:pt x="79974" y="1692"/>
                  </a:cubicBezTo>
                  <a:cubicBezTo>
                    <a:pt x="79963" y="1697"/>
                    <a:pt x="79946" y="1708"/>
                    <a:pt x="79924" y="1714"/>
                  </a:cubicBezTo>
                  <a:cubicBezTo>
                    <a:pt x="79874" y="1736"/>
                    <a:pt x="79847" y="1774"/>
                    <a:pt x="79874" y="1807"/>
                  </a:cubicBezTo>
                  <a:cubicBezTo>
                    <a:pt x="79913" y="1851"/>
                    <a:pt x="79974" y="1868"/>
                    <a:pt x="80029" y="1857"/>
                  </a:cubicBezTo>
                  <a:lnTo>
                    <a:pt x="80117" y="1835"/>
                  </a:lnTo>
                  <a:cubicBezTo>
                    <a:pt x="80155" y="1840"/>
                    <a:pt x="80188" y="1840"/>
                    <a:pt x="80227" y="1829"/>
                  </a:cubicBezTo>
                  <a:cubicBezTo>
                    <a:pt x="80254" y="1824"/>
                    <a:pt x="80282" y="1813"/>
                    <a:pt x="80315" y="1813"/>
                  </a:cubicBezTo>
                  <a:lnTo>
                    <a:pt x="80310" y="1813"/>
                  </a:lnTo>
                  <a:cubicBezTo>
                    <a:pt x="80332" y="1813"/>
                    <a:pt x="80354" y="1807"/>
                    <a:pt x="80376" y="1802"/>
                  </a:cubicBezTo>
                  <a:cubicBezTo>
                    <a:pt x="80403" y="1796"/>
                    <a:pt x="80431" y="1791"/>
                    <a:pt x="80453" y="1780"/>
                  </a:cubicBezTo>
                  <a:cubicBezTo>
                    <a:pt x="80497" y="1763"/>
                    <a:pt x="80530" y="1752"/>
                    <a:pt x="80568" y="1736"/>
                  </a:cubicBezTo>
                  <a:cubicBezTo>
                    <a:pt x="80657" y="1697"/>
                    <a:pt x="80739" y="1653"/>
                    <a:pt x="80816" y="1603"/>
                  </a:cubicBezTo>
                  <a:cubicBezTo>
                    <a:pt x="80888" y="1559"/>
                    <a:pt x="80949" y="1504"/>
                    <a:pt x="81009" y="1444"/>
                  </a:cubicBezTo>
                  <a:cubicBezTo>
                    <a:pt x="81031" y="1422"/>
                    <a:pt x="81048" y="1394"/>
                    <a:pt x="81070" y="1372"/>
                  </a:cubicBezTo>
                  <a:cubicBezTo>
                    <a:pt x="81103" y="1323"/>
                    <a:pt x="81130" y="1273"/>
                    <a:pt x="81108" y="1223"/>
                  </a:cubicBezTo>
                  <a:cubicBezTo>
                    <a:pt x="81092" y="1201"/>
                    <a:pt x="81075" y="1179"/>
                    <a:pt x="81053" y="1168"/>
                  </a:cubicBezTo>
                  <a:close/>
                  <a:moveTo>
                    <a:pt x="54260" y="3388"/>
                  </a:moveTo>
                  <a:cubicBezTo>
                    <a:pt x="54183" y="3256"/>
                    <a:pt x="54083" y="3135"/>
                    <a:pt x="53979" y="3025"/>
                  </a:cubicBezTo>
                  <a:cubicBezTo>
                    <a:pt x="53863" y="2903"/>
                    <a:pt x="53725" y="2810"/>
                    <a:pt x="53571" y="2749"/>
                  </a:cubicBezTo>
                  <a:cubicBezTo>
                    <a:pt x="53533" y="2727"/>
                    <a:pt x="53499" y="2711"/>
                    <a:pt x="53461" y="2694"/>
                  </a:cubicBezTo>
                  <a:cubicBezTo>
                    <a:pt x="53417" y="2672"/>
                    <a:pt x="53356" y="2667"/>
                    <a:pt x="53312" y="2645"/>
                  </a:cubicBezTo>
                  <a:cubicBezTo>
                    <a:pt x="53235" y="2606"/>
                    <a:pt x="53086" y="2645"/>
                    <a:pt x="53125" y="2705"/>
                  </a:cubicBezTo>
                  <a:cubicBezTo>
                    <a:pt x="53152" y="2760"/>
                    <a:pt x="53169" y="2815"/>
                    <a:pt x="53180" y="2876"/>
                  </a:cubicBezTo>
                  <a:cubicBezTo>
                    <a:pt x="53202" y="2942"/>
                    <a:pt x="53230" y="3008"/>
                    <a:pt x="53263" y="3069"/>
                  </a:cubicBezTo>
                  <a:cubicBezTo>
                    <a:pt x="53334" y="3190"/>
                    <a:pt x="53411" y="3311"/>
                    <a:pt x="53477" y="3438"/>
                  </a:cubicBezTo>
                  <a:cubicBezTo>
                    <a:pt x="53544" y="3559"/>
                    <a:pt x="53604" y="3686"/>
                    <a:pt x="53654" y="3818"/>
                  </a:cubicBezTo>
                  <a:cubicBezTo>
                    <a:pt x="53681" y="3895"/>
                    <a:pt x="53720" y="3972"/>
                    <a:pt x="53769" y="4038"/>
                  </a:cubicBezTo>
                  <a:cubicBezTo>
                    <a:pt x="53808" y="4093"/>
                    <a:pt x="53863" y="4132"/>
                    <a:pt x="53924" y="4154"/>
                  </a:cubicBezTo>
                  <a:lnTo>
                    <a:pt x="53962" y="4165"/>
                  </a:lnTo>
                  <a:cubicBezTo>
                    <a:pt x="53968" y="4165"/>
                    <a:pt x="53968" y="4165"/>
                    <a:pt x="53973" y="4170"/>
                  </a:cubicBezTo>
                  <a:lnTo>
                    <a:pt x="53973" y="4170"/>
                  </a:lnTo>
                  <a:cubicBezTo>
                    <a:pt x="53984" y="4176"/>
                    <a:pt x="53995" y="4181"/>
                    <a:pt x="54012" y="4187"/>
                  </a:cubicBezTo>
                  <a:lnTo>
                    <a:pt x="54061" y="4198"/>
                  </a:lnTo>
                  <a:cubicBezTo>
                    <a:pt x="54133" y="4203"/>
                    <a:pt x="54133" y="4203"/>
                    <a:pt x="54061" y="4198"/>
                  </a:cubicBezTo>
                  <a:cubicBezTo>
                    <a:pt x="54100" y="4220"/>
                    <a:pt x="54149" y="4220"/>
                    <a:pt x="54194" y="4198"/>
                  </a:cubicBezTo>
                  <a:lnTo>
                    <a:pt x="54205" y="4192"/>
                  </a:lnTo>
                  <a:lnTo>
                    <a:pt x="54221" y="4187"/>
                  </a:lnTo>
                  <a:cubicBezTo>
                    <a:pt x="54243" y="4176"/>
                    <a:pt x="54265" y="4165"/>
                    <a:pt x="54282" y="4148"/>
                  </a:cubicBezTo>
                  <a:lnTo>
                    <a:pt x="54293" y="4143"/>
                  </a:lnTo>
                  <a:lnTo>
                    <a:pt x="54282" y="4148"/>
                  </a:lnTo>
                  <a:lnTo>
                    <a:pt x="54287" y="4148"/>
                  </a:lnTo>
                  <a:lnTo>
                    <a:pt x="54337" y="4126"/>
                  </a:lnTo>
                  <a:cubicBezTo>
                    <a:pt x="54386" y="4099"/>
                    <a:pt x="54425" y="4049"/>
                    <a:pt x="54436" y="3989"/>
                  </a:cubicBezTo>
                  <a:cubicBezTo>
                    <a:pt x="54452" y="3906"/>
                    <a:pt x="54447" y="3823"/>
                    <a:pt x="54425" y="3746"/>
                  </a:cubicBezTo>
                  <a:cubicBezTo>
                    <a:pt x="54386" y="3620"/>
                    <a:pt x="54331" y="3498"/>
                    <a:pt x="54260" y="3383"/>
                  </a:cubicBezTo>
                  <a:close/>
                  <a:moveTo>
                    <a:pt x="55686" y="6164"/>
                  </a:moveTo>
                  <a:cubicBezTo>
                    <a:pt x="55697" y="5939"/>
                    <a:pt x="55582" y="5735"/>
                    <a:pt x="55477" y="5520"/>
                  </a:cubicBezTo>
                  <a:cubicBezTo>
                    <a:pt x="55422" y="5410"/>
                    <a:pt x="55350" y="5305"/>
                    <a:pt x="55273" y="5206"/>
                  </a:cubicBezTo>
                  <a:cubicBezTo>
                    <a:pt x="55207" y="5129"/>
                    <a:pt x="55119" y="5008"/>
                    <a:pt x="54970" y="4975"/>
                  </a:cubicBezTo>
                  <a:cubicBezTo>
                    <a:pt x="54965" y="4969"/>
                    <a:pt x="54959" y="4964"/>
                    <a:pt x="54948" y="4958"/>
                  </a:cubicBezTo>
                  <a:cubicBezTo>
                    <a:pt x="54904" y="4914"/>
                    <a:pt x="54788" y="4931"/>
                    <a:pt x="54783" y="4986"/>
                  </a:cubicBezTo>
                  <a:lnTo>
                    <a:pt x="54783" y="5002"/>
                  </a:lnTo>
                  <a:cubicBezTo>
                    <a:pt x="54673" y="5074"/>
                    <a:pt x="54695" y="5211"/>
                    <a:pt x="54706" y="5300"/>
                  </a:cubicBezTo>
                  <a:cubicBezTo>
                    <a:pt x="54722" y="5410"/>
                    <a:pt x="54750" y="5525"/>
                    <a:pt x="54788" y="5630"/>
                  </a:cubicBezTo>
                  <a:cubicBezTo>
                    <a:pt x="54827" y="5729"/>
                    <a:pt x="54860" y="5839"/>
                    <a:pt x="54904" y="5933"/>
                  </a:cubicBezTo>
                  <a:cubicBezTo>
                    <a:pt x="54959" y="6054"/>
                    <a:pt x="55036" y="6164"/>
                    <a:pt x="55136" y="6253"/>
                  </a:cubicBezTo>
                  <a:cubicBezTo>
                    <a:pt x="55290" y="6401"/>
                    <a:pt x="55670" y="6335"/>
                    <a:pt x="55681" y="6164"/>
                  </a:cubicBezTo>
                  <a:close/>
                  <a:moveTo>
                    <a:pt x="52800" y="1631"/>
                  </a:moveTo>
                  <a:cubicBezTo>
                    <a:pt x="52684" y="1477"/>
                    <a:pt x="52541" y="1356"/>
                    <a:pt x="52370" y="1262"/>
                  </a:cubicBezTo>
                  <a:cubicBezTo>
                    <a:pt x="52304" y="1223"/>
                    <a:pt x="52227" y="1185"/>
                    <a:pt x="52150" y="1152"/>
                  </a:cubicBezTo>
                  <a:cubicBezTo>
                    <a:pt x="52056" y="1102"/>
                    <a:pt x="51957" y="1058"/>
                    <a:pt x="51852" y="1025"/>
                  </a:cubicBezTo>
                  <a:cubicBezTo>
                    <a:pt x="51759" y="992"/>
                    <a:pt x="51638" y="970"/>
                    <a:pt x="51538" y="953"/>
                  </a:cubicBezTo>
                  <a:cubicBezTo>
                    <a:pt x="51434" y="926"/>
                    <a:pt x="51324" y="915"/>
                    <a:pt x="51213" y="926"/>
                  </a:cubicBezTo>
                  <a:cubicBezTo>
                    <a:pt x="51153" y="926"/>
                    <a:pt x="51098" y="926"/>
                    <a:pt x="51043" y="937"/>
                  </a:cubicBezTo>
                  <a:cubicBezTo>
                    <a:pt x="50944" y="948"/>
                    <a:pt x="50888" y="1025"/>
                    <a:pt x="50944" y="1075"/>
                  </a:cubicBezTo>
                  <a:cubicBezTo>
                    <a:pt x="50977" y="1102"/>
                    <a:pt x="51010" y="1124"/>
                    <a:pt x="51043" y="1152"/>
                  </a:cubicBezTo>
                  <a:cubicBezTo>
                    <a:pt x="51087" y="1190"/>
                    <a:pt x="51136" y="1229"/>
                    <a:pt x="51191" y="1256"/>
                  </a:cubicBezTo>
                  <a:cubicBezTo>
                    <a:pt x="51230" y="1273"/>
                    <a:pt x="51263" y="1295"/>
                    <a:pt x="51296" y="1317"/>
                  </a:cubicBezTo>
                  <a:cubicBezTo>
                    <a:pt x="51307" y="1323"/>
                    <a:pt x="51351" y="1356"/>
                    <a:pt x="51296" y="1317"/>
                  </a:cubicBezTo>
                  <a:lnTo>
                    <a:pt x="51351" y="1361"/>
                  </a:lnTo>
                  <a:cubicBezTo>
                    <a:pt x="51412" y="1405"/>
                    <a:pt x="51494" y="1444"/>
                    <a:pt x="51560" y="1488"/>
                  </a:cubicBezTo>
                  <a:cubicBezTo>
                    <a:pt x="51594" y="1510"/>
                    <a:pt x="51627" y="1532"/>
                    <a:pt x="51654" y="1554"/>
                  </a:cubicBezTo>
                  <a:lnTo>
                    <a:pt x="51687" y="1576"/>
                  </a:lnTo>
                  <a:lnTo>
                    <a:pt x="51687" y="1576"/>
                  </a:lnTo>
                  <a:cubicBezTo>
                    <a:pt x="51731" y="1609"/>
                    <a:pt x="51775" y="1648"/>
                    <a:pt x="51819" y="1681"/>
                  </a:cubicBezTo>
                  <a:lnTo>
                    <a:pt x="51819" y="1681"/>
                  </a:lnTo>
                  <a:lnTo>
                    <a:pt x="51847" y="1703"/>
                  </a:lnTo>
                  <a:cubicBezTo>
                    <a:pt x="51896" y="1741"/>
                    <a:pt x="51941" y="1791"/>
                    <a:pt x="51996" y="1829"/>
                  </a:cubicBezTo>
                  <a:cubicBezTo>
                    <a:pt x="52062" y="1895"/>
                    <a:pt x="52139" y="1945"/>
                    <a:pt x="52216" y="1995"/>
                  </a:cubicBezTo>
                  <a:cubicBezTo>
                    <a:pt x="52249" y="2011"/>
                    <a:pt x="52288" y="2028"/>
                    <a:pt x="52321" y="2039"/>
                  </a:cubicBezTo>
                  <a:lnTo>
                    <a:pt x="52343" y="2044"/>
                  </a:lnTo>
                  <a:lnTo>
                    <a:pt x="52348" y="2044"/>
                  </a:lnTo>
                  <a:lnTo>
                    <a:pt x="52409" y="2072"/>
                  </a:lnTo>
                  <a:cubicBezTo>
                    <a:pt x="52431" y="2083"/>
                    <a:pt x="52453" y="2088"/>
                    <a:pt x="52475" y="2088"/>
                  </a:cubicBezTo>
                  <a:cubicBezTo>
                    <a:pt x="52535" y="2132"/>
                    <a:pt x="52602" y="2149"/>
                    <a:pt x="52673" y="2143"/>
                  </a:cubicBezTo>
                  <a:cubicBezTo>
                    <a:pt x="52761" y="2127"/>
                    <a:pt x="52778" y="2072"/>
                    <a:pt x="52794" y="2022"/>
                  </a:cubicBezTo>
                  <a:cubicBezTo>
                    <a:pt x="52827" y="1995"/>
                    <a:pt x="52844" y="1956"/>
                    <a:pt x="52849" y="1917"/>
                  </a:cubicBezTo>
                  <a:cubicBezTo>
                    <a:pt x="52849" y="1912"/>
                    <a:pt x="52849" y="1906"/>
                    <a:pt x="52849" y="1906"/>
                  </a:cubicBezTo>
                  <a:cubicBezTo>
                    <a:pt x="52849" y="1890"/>
                    <a:pt x="52866" y="1857"/>
                    <a:pt x="52872" y="1835"/>
                  </a:cubicBezTo>
                  <a:cubicBezTo>
                    <a:pt x="52866" y="1763"/>
                    <a:pt x="52844" y="1686"/>
                    <a:pt x="52800" y="1631"/>
                  </a:cubicBezTo>
                  <a:close/>
                  <a:moveTo>
                    <a:pt x="57609" y="8864"/>
                  </a:moveTo>
                  <a:cubicBezTo>
                    <a:pt x="57581" y="8820"/>
                    <a:pt x="57543" y="8787"/>
                    <a:pt x="57493" y="8764"/>
                  </a:cubicBezTo>
                  <a:cubicBezTo>
                    <a:pt x="57455" y="8748"/>
                    <a:pt x="57416" y="8731"/>
                    <a:pt x="57377" y="8715"/>
                  </a:cubicBezTo>
                  <a:cubicBezTo>
                    <a:pt x="57317" y="8693"/>
                    <a:pt x="57256" y="8676"/>
                    <a:pt x="57196" y="8654"/>
                  </a:cubicBezTo>
                  <a:cubicBezTo>
                    <a:pt x="57113" y="8632"/>
                    <a:pt x="57030" y="8610"/>
                    <a:pt x="56942" y="8594"/>
                  </a:cubicBezTo>
                  <a:lnTo>
                    <a:pt x="56860" y="8577"/>
                  </a:lnTo>
                  <a:cubicBezTo>
                    <a:pt x="56832" y="8572"/>
                    <a:pt x="56805" y="8572"/>
                    <a:pt x="56777" y="8566"/>
                  </a:cubicBezTo>
                  <a:cubicBezTo>
                    <a:pt x="56689" y="8550"/>
                    <a:pt x="56606" y="8539"/>
                    <a:pt x="56524" y="8517"/>
                  </a:cubicBezTo>
                  <a:cubicBezTo>
                    <a:pt x="56463" y="8506"/>
                    <a:pt x="56402" y="8522"/>
                    <a:pt x="56353" y="8561"/>
                  </a:cubicBezTo>
                  <a:cubicBezTo>
                    <a:pt x="56320" y="8594"/>
                    <a:pt x="56325" y="8638"/>
                    <a:pt x="56375" y="8665"/>
                  </a:cubicBezTo>
                  <a:lnTo>
                    <a:pt x="56430" y="8698"/>
                  </a:lnTo>
                  <a:lnTo>
                    <a:pt x="56447" y="8715"/>
                  </a:lnTo>
                  <a:lnTo>
                    <a:pt x="56458" y="8720"/>
                  </a:lnTo>
                  <a:cubicBezTo>
                    <a:pt x="56480" y="8742"/>
                    <a:pt x="56513" y="8764"/>
                    <a:pt x="56540" y="8781"/>
                  </a:cubicBezTo>
                  <a:cubicBezTo>
                    <a:pt x="56579" y="8820"/>
                    <a:pt x="56623" y="8847"/>
                    <a:pt x="56667" y="8875"/>
                  </a:cubicBezTo>
                  <a:cubicBezTo>
                    <a:pt x="56711" y="8908"/>
                    <a:pt x="56755" y="8935"/>
                    <a:pt x="56805" y="8957"/>
                  </a:cubicBezTo>
                  <a:cubicBezTo>
                    <a:pt x="56948" y="9034"/>
                    <a:pt x="57130" y="9134"/>
                    <a:pt x="57333" y="9123"/>
                  </a:cubicBezTo>
                  <a:cubicBezTo>
                    <a:pt x="57383" y="9128"/>
                    <a:pt x="57438" y="9128"/>
                    <a:pt x="57493" y="9123"/>
                  </a:cubicBezTo>
                  <a:cubicBezTo>
                    <a:pt x="57587" y="9106"/>
                    <a:pt x="57686" y="9045"/>
                    <a:pt x="57675" y="8985"/>
                  </a:cubicBezTo>
                  <a:cubicBezTo>
                    <a:pt x="57669" y="8946"/>
                    <a:pt x="57653" y="8913"/>
                    <a:pt x="57631" y="8891"/>
                  </a:cubicBezTo>
                  <a:cubicBezTo>
                    <a:pt x="57625" y="8880"/>
                    <a:pt x="57620" y="8875"/>
                    <a:pt x="57609" y="8864"/>
                  </a:cubicBezTo>
                  <a:close/>
                  <a:moveTo>
                    <a:pt x="56518" y="7834"/>
                  </a:moveTo>
                  <a:cubicBezTo>
                    <a:pt x="56540" y="7767"/>
                    <a:pt x="56540" y="7696"/>
                    <a:pt x="56518" y="7635"/>
                  </a:cubicBezTo>
                  <a:cubicBezTo>
                    <a:pt x="56502" y="7597"/>
                    <a:pt x="56480" y="7558"/>
                    <a:pt x="56458" y="7525"/>
                  </a:cubicBezTo>
                  <a:cubicBezTo>
                    <a:pt x="56408" y="7431"/>
                    <a:pt x="56353" y="7343"/>
                    <a:pt x="56298" y="7261"/>
                  </a:cubicBezTo>
                  <a:lnTo>
                    <a:pt x="56144" y="7051"/>
                  </a:lnTo>
                  <a:cubicBezTo>
                    <a:pt x="56100" y="7007"/>
                    <a:pt x="56050" y="6969"/>
                    <a:pt x="56006" y="6930"/>
                  </a:cubicBezTo>
                  <a:cubicBezTo>
                    <a:pt x="56017" y="6941"/>
                    <a:pt x="55934" y="6875"/>
                    <a:pt x="55951" y="6886"/>
                  </a:cubicBezTo>
                  <a:cubicBezTo>
                    <a:pt x="55923" y="6870"/>
                    <a:pt x="55890" y="6859"/>
                    <a:pt x="55863" y="6853"/>
                  </a:cubicBezTo>
                  <a:cubicBezTo>
                    <a:pt x="55813" y="6820"/>
                    <a:pt x="55763" y="6787"/>
                    <a:pt x="55719" y="6748"/>
                  </a:cubicBezTo>
                  <a:cubicBezTo>
                    <a:pt x="55681" y="6704"/>
                    <a:pt x="55554" y="6721"/>
                    <a:pt x="55560" y="6770"/>
                  </a:cubicBezTo>
                  <a:cubicBezTo>
                    <a:pt x="55560" y="6820"/>
                    <a:pt x="55554" y="6870"/>
                    <a:pt x="55538" y="6914"/>
                  </a:cubicBezTo>
                  <a:cubicBezTo>
                    <a:pt x="55510" y="6958"/>
                    <a:pt x="55494" y="7007"/>
                    <a:pt x="55499" y="7051"/>
                  </a:cubicBezTo>
                  <a:cubicBezTo>
                    <a:pt x="55494" y="7101"/>
                    <a:pt x="55494" y="7145"/>
                    <a:pt x="55510" y="7189"/>
                  </a:cubicBezTo>
                  <a:cubicBezTo>
                    <a:pt x="55532" y="7266"/>
                    <a:pt x="55560" y="7349"/>
                    <a:pt x="55587" y="7426"/>
                  </a:cubicBezTo>
                  <a:cubicBezTo>
                    <a:pt x="55615" y="7503"/>
                    <a:pt x="55648" y="7580"/>
                    <a:pt x="55686" y="7646"/>
                  </a:cubicBezTo>
                  <a:cubicBezTo>
                    <a:pt x="55736" y="7762"/>
                    <a:pt x="55819" y="7861"/>
                    <a:pt x="55923" y="7922"/>
                  </a:cubicBezTo>
                  <a:cubicBezTo>
                    <a:pt x="56094" y="8032"/>
                    <a:pt x="56469" y="7993"/>
                    <a:pt x="56518" y="7834"/>
                  </a:cubicBezTo>
                  <a:close/>
                  <a:moveTo>
                    <a:pt x="76079" y="6936"/>
                  </a:moveTo>
                  <a:cubicBezTo>
                    <a:pt x="76079" y="6941"/>
                    <a:pt x="76073" y="6947"/>
                    <a:pt x="76073" y="6952"/>
                  </a:cubicBezTo>
                  <a:lnTo>
                    <a:pt x="76073" y="6952"/>
                  </a:lnTo>
                  <a:cubicBezTo>
                    <a:pt x="76073" y="6947"/>
                    <a:pt x="76079" y="6941"/>
                    <a:pt x="76079" y="69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0"/>
            <p:cNvGrpSpPr/>
            <p:nvPr/>
          </p:nvGrpSpPr>
          <p:grpSpPr>
            <a:xfrm>
              <a:off x="2147296" y="2102739"/>
              <a:ext cx="1378780" cy="2265201"/>
              <a:chOff x="2147296" y="2102739"/>
              <a:chExt cx="1378780" cy="2265201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2147296" y="2531152"/>
                <a:ext cx="1378780" cy="1836788"/>
              </a:xfrm>
              <a:custGeom>
                <a:rect b="b" l="l" r="r" t="t"/>
                <a:pathLst>
                  <a:path extrusionOk="0" h="22221" w="12919">
                    <a:moveTo>
                      <a:pt x="7829" y="0"/>
                    </a:moveTo>
                    <a:cubicBezTo>
                      <a:pt x="6009" y="0"/>
                      <a:pt x="4137" y="413"/>
                      <a:pt x="2485" y="1002"/>
                    </a:cubicBezTo>
                    <a:cubicBezTo>
                      <a:pt x="2138" y="1123"/>
                      <a:pt x="1791" y="1266"/>
                      <a:pt x="1499" y="1509"/>
                    </a:cubicBezTo>
                    <a:cubicBezTo>
                      <a:pt x="1135" y="1812"/>
                      <a:pt x="882" y="2247"/>
                      <a:pt x="695" y="2704"/>
                    </a:cubicBezTo>
                    <a:cubicBezTo>
                      <a:pt x="133" y="4042"/>
                      <a:pt x="39" y="5557"/>
                      <a:pt x="28" y="7028"/>
                    </a:cubicBezTo>
                    <a:cubicBezTo>
                      <a:pt x="1" y="10917"/>
                      <a:pt x="535" y="14779"/>
                      <a:pt x="1113" y="18612"/>
                    </a:cubicBezTo>
                    <a:cubicBezTo>
                      <a:pt x="1229" y="19395"/>
                      <a:pt x="1372" y="20221"/>
                      <a:pt x="1873" y="20788"/>
                    </a:cubicBezTo>
                    <a:cubicBezTo>
                      <a:pt x="2353" y="21339"/>
                      <a:pt x="3080" y="21548"/>
                      <a:pt x="3768" y="21708"/>
                    </a:cubicBezTo>
                    <a:cubicBezTo>
                      <a:pt x="4978" y="21990"/>
                      <a:pt x="6231" y="22221"/>
                      <a:pt x="7463" y="22221"/>
                    </a:cubicBezTo>
                    <a:cubicBezTo>
                      <a:pt x="8374" y="22221"/>
                      <a:pt x="9274" y="22094"/>
                      <a:pt x="10136" y="21769"/>
                    </a:cubicBezTo>
                    <a:cubicBezTo>
                      <a:pt x="10533" y="21620"/>
                      <a:pt x="10930" y="21416"/>
                      <a:pt x="11216" y="21080"/>
                    </a:cubicBezTo>
                    <a:cubicBezTo>
                      <a:pt x="11679" y="20529"/>
                      <a:pt x="11767" y="19731"/>
                      <a:pt x="11827" y="18987"/>
                    </a:cubicBezTo>
                    <a:cubicBezTo>
                      <a:pt x="12015" y="16706"/>
                      <a:pt x="12207" y="14426"/>
                      <a:pt x="12400" y="12145"/>
                    </a:cubicBezTo>
                    <a:cubicBezTo>
                      <a:pt x="12659" y="9072"/>
                      <a:pt x="12918" y="5948"/>
                      <a:pt x="12395" y="2919"/>
                    </a:cubicBezTo>
                    <a:cubicBezTo>
                      <a:pt x="12257" y="2148"/>
                      <a:pt x="12048" y="1332"/>
                      <a:pt x="11480" y="837"/>
                    </a:cubicBezTo>
                    <a:cubicBezTo>
                      <a:pt x="11139" y="539"/>
                      <a:pt x="10704" y="396"/>
                      <a:pt x="10279" y="286"/>
                    </a:cubicBezTo>
                    <a:cubicBezTo>
                      <a:pt x="9491" y="88"/>
                      <a:pt x="8666" y="0"/>
                      <a:pt x="78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2418318" y="2102739"/>
                <a:ext cx="836744" cy="370799"/>
              </a:xfrm>
              <a:custGeom>
                <a:rect b="b" l="l" r="r" t="t"/>
                <a:pathLst>
                  <a:path extrusionOk="0" h="5054" w="7840">
                    <a:moveTo>
                      <a:pt x="4365" y="1"/>
                    </a:moveTo>
                    <a:cubicBezTo>
                      <a:pt x="3612" y="1"/>
                      <a:pt x="2859" y="111"/>
                      <a:pt x="2149" y="345"/>
                    </a:cubicBezTo>
                    <a:cubicBezTo>
                      <a:pt x="1581" y="532"/>
                      <a:pt x="959" y="802"/>
                      <a:pt x="546" y="1248"/>
                    </a:cubicBezTo>
                    <a:cubicBezTo>
                      <a:pt x="166" y="1667"/>
                      <a:pt x="0" y="2234"/>
                      <a:pt x="100" y="2790"/>
                    </a:cubicBezTo>
                    <a:cubicBezTo>
                      <a:pt x="221" y="3374"/>
                      <a:pt x="623" y="3859"/>
                      <a:pt x="1168" y="4090"/>
                    </a:cubicBezTo>
                    <a:cubicBezTo>
                      <a:pt x="1504" y="4228"/>
                      <a:pt x="1879" y="4261"/>
                      <a:pt x="2237" y="4289"/>
                    </a:cubicBezTo>
                    <a:cubicBezTo>
                      <a:pt x="2368" y="4300"/>
                      <a:pt x="2499" y="4305"/>
                      <a:pt x="2631" y="4305"/>
                    </a:cubicBezTo>
                    <a:cubicBezTo>
                      <a:pt x="2888" y="4305"/>
                      <a:pt x="3145" y="4285"/>
                      <a:pt x="3399" y="4245"/>
                    </a:cubicBezTo>
                    <a:cubicBezTo>
                      <a:pt x="3432" y="4289"/>
                      <a:pt x="3465" y="4333"/>
                      <a:pt x="3498" y="4377"/>
                    </a:cubicBezTo>
                    <a:cubicBezTo>
                      <a:pt x="3559" y="4454"/>
                      <a:pt x="3619" y="4526"/>
                      <a:pt x="3680" y="4597"/>
                    </a:cubicBezTo>
                    <a:cubicBezTo>
                      <a:pt x="3801" y="4746"/>
                      <a:pt x="3933" y="4884"/>
                      <a:pt x="4066" y="5027"/>
                    </a:cubicBezTo>
                    <a:cubicBezTo>
                      <a:pt x="4086" y="5045"/>
                      <a:pt x="4112" y="5054"/>
                      <a:pt x="4137" y="5054"/>
                    </a:cubicBezTo>
                    <a:cubicBezTo>
                      <a:pt x="4173" y="5054"/>
                      <a:pt x="4208" y="5037"/>
                      <a:pt x="4231" y="5005"/>
                    </a:cubicBezTo>
                    <a:cubicBezTo>
                      <a:pt x="4385" y="4751"/>
                      <a:pt x="4545" y="4509"/>
                      <a:pt x="4710" y="4267"/>
                    </a:cubicBezTo>
                    <a:cubicBezTo>
                      <a:pt x="4728" y="4280"/>
                      <a:pt x="4750" y="4290"/>
                      <a:pt x="4773" y="4290"/>
                    </a:cubicBezTo>
                    <a:cubicBezTo>
                      <a:pt x="4778" y="4290"/>
                      <a:pt x="4782" y="4290"/>
                      <a:pt x="4787" y="4289"/>
                    </a:cubicBezTo>
                    <a:cubicBezTo>
                      <a:pt x="5939" y="4140"/>
                      <a:pt x="7222" y="3699"/>
                      <a:pt x="7663" y="2509"/>
                    </a:cubicBezTo>
                    <a:cubicBezTo>
                      <a:pt x="7839" y="2030"/>
                      <a:pt x="7800" y="1490"/>
                      <a:pt x="7553" y="1039"/>
                    </a:cubicBezTo>
                    <a:cubicBezTo>
                      <a:pt x="7250" y="515"/>
                      <a:pt x="6688" y="328"/>
                      <a:pt x="6131" y="201"/>
                    </a:cubicBezTo>
                    <a:cubicBezTo>
                      <a:pt x="5557" y="70"/>
                      <a:pt x="4961" y="1"/>
                      <a:pt x="43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0"/>
            <p:cNvGrpSpPr/>
            <p:nvPr/>
          </p:nvGrpSpPr>
          <p:grpSpPr>
            <a:xfrm>
              <a:off x="3888021" y="1501375"/>
              <a:ext cx="1372547" cy="2446321"/>
              <a:chOff x="3888021" y="1501375"/>
              <a:chExt cx="1372547" cy="2446321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3888021" y="2109685"/>
                <a:ext cx="1372547" cy="1838011"/>
              </a:xfrm>
              <a:custGeom>
                <a:rect b="b" l="l" r="r" t="t"/>
                <a:pathLst>
                  <a:path extrusionOk="0" h="22219" w="12919">
                    <a:moveTo>
                      <a:pt x="7830" y="1"/>
                    </a:moveTo>
                    <a:cubicBezTo>
                      <a:pt x="6010" y="1"/>
                      <a:pt x="4138" y="411"/>
                      <a:pt x="2485" y="1000"/>
                    </a:cubicBezTo>
                    <a:cubicBezTo>
                      <a:pt x="2138" y="1121"/>
                      <a:pt x="1791" y="1264"/>
                      <a:pt x="1499" y="1506"/>
                    </a:cubicBezTo>
                    <a:cubicBezTo>
                      <a:pt x="1135" y="1809"/>
                      <a:pt x="888" y="2244"/>
                      <a:pt x="695" y="2702"/>
                    </a:cubicBezTo>
                    <a:cubicBezTo>
                      <a:pt x="138" y="4046"/>
                      <a:pt x="39" y="5555"/>
                      <a:pt x="28" y="7026"/>
                    </a:cubicBezTo>
                    <a:cubicBezTo>
                      <a:pt x="1" y="10915"/>
                      <a:pt x="535" y="14776"/>
                      <a:pt x="1113" y="18610"/>
                    </a:cubicBezTo>
                    <a:cubicBezTo>
                      <a:pt x="1229" y="19392"/>
                      <a:pt x="1372" y="20219"/>
                      <a:pt x="1874" y="20786"/>
                    </a:cubicBezTo>
                    <a:cubicBezTo>
                      <a:pt x="2353" y="21342"/>
                      <a:pt x="3080" y="21546"/>
                      <a:pt x="3768" y="21706"/>
                    </a:cubicBezTo>
                    <a:cubicBezTo>
                      <a:pt x="4978" y="21988"/>
                      <a:pt x="6231" y="22219"/>
                      <a:pt x="7463" y="22219"/>
                    </a:cubicBezTo>
                    <a:cubicBezTo>
                      <a:pt x="8374" y="22219"/>
                      <a:pt x="9274" y="22092"/>
                      <a:pt x="10136" y="21767"/>
                    </a:cubicBezTo>
                    <a:cubicBezTo>
                      <a:pt x="10533" y="21618"/>
                      <a:pt x="10930" y="21414"/>
                      <a:pt x="11216" y="21078"/>
                    </a:cubicBezTo>
                    <a:cubicBezTo>
                      <a:pt x="11679" y="20527"/>
                      <a:pt x="11767" y="19728"/>
                      <a:pt x="11827" y="18985"/>
                    </a:cubicBezTo>
                    <a:cubicBezTo>
                      <a:pt x="12020" y="16704"/>
                      <a:pt x="12208" y="14424"/>
                      <a:pt x="12400" y="12143"/>
                    </a:cubicBezTo>
                    <a:cubicBezTo>
                      <a:pt x="12659" y="9069"/>
                      <a:pt x="12918" y="5952"/>
                      <a:pt x="12395" y="2916"/>
                    </a:cubicBezTo>
                    <a:cubicBezTo>
                      <a:pt x="12263" y="2145"/>
                      <a:pt x="12048" y="1330"/>
                      <a:pt x="11480" y="834"/>
                    </a:cubicBezTo>
                    <a:cubicBezTo>
                      <a:pt x="11139" y="537"/>
                      <a:pt x="10709" y="394"/>
                      <a:pt x="10280" y="283"/>
                    </a:cubicBezTo>
                    <a:cubicBezTo>
                      <a:pt x="9492" y="87"/>
                      <a:pt x="8666" y="1"/>
                      <a:pt x="78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4102266" y="1501375"/>
                <a:ext cx="832902" cy="370794"/>
              </a:xfrm>
              <a:custGeom>
                <a:rect b="b" l="l" r="r" t="t"/>
                <a:pathLst>
                  <a:path extrusionOk="0" h="5056" w="7840">
                    <a:moveTo>
                      <a:pt x="4355" y="1"/>
                    </a:moveTo>
                    <a:cubicBezTo>
                      <a:pt x="3606" y="1"/>
                      <a:pt x="2856" y="111"/>
                      <a:pt x="2149" y="346"/>
                    </a:cubicBezTo>
                    <a:cubicBezTo>
                      <a:pt x="1581" y="534"/>
                      <a:pt x="959" y="804"/>
                      <a:pt x="546" y="1250"/>
                    </a:cubicBezTo>
                    <a:cubicBezTo>
                      <a:pt x="166" y="1668"/>
                      <a:pt x="0" y="2236"/>
                      <a:pt x="105" y="2792"/>
                    </a:cubicBezTo>
                    <a:cubicBezTo>
                      <a:pt x="221" y="3376"/>
                      <a:pt x="623" y="3866"/>
                      <a:pt x="1174" y="4092"/>
                    </a:cubicBezTo>
                    <a:cubicBezTo>
                      <a:pt x="1510" y="4230"/>
                      <a:pt x="1879" y="4263"/>
                      <a:pt x="2237" y="4290"/>
                    </a:cubicBezTo>
                    <a:cubicBezTo>
                      <a:pt x="2368" y="4302"/>
                      <a:pt x="2500" y="4307"/>
                      <a:pt x="2631" y="4307"/>
                    </a:cubicBezTo>
                    <a:cubicBezTo>
                      <a:pt x="2888" y="4307"/>
                      <a:pt x="3145" y="4286"/>
                      <a:pt x="3399" y="4246"/>
                    </a:cubicBezTo>
                    <a:cubicBezTo>
                      <a:pt x="3432" y="4290"/>
                      <a:pt x="3471" y="4334"/>
                      <a:pt x="3504" y="4379"/>
                    </a:cubicBezTo>
                    <a:cubicBezTo>
                      <a:pt x="3559" y="4456"/>
                      <a:pt x="3620" y="4527"/>
                      <a:pt x="3686" y="4599"/>
                    </a:cubicBezTo>
                    <a:cubicBezTo>
                      <a:pt x="3807" y="4748"/>
                      <a:pt x="3934" y="4885"/>
                      <a:pt x="4066" y="5029"/>
                    </a:cubicBezTo>
                    <a:cubicBezTo>
                      <a:pt x="4086" y="5047"/>
                      <a:pt x="4112" y="5056"/>
                      <a:pt x="4137" y="5056"/>
                    </a:cubicBezTo>
                    <a:cubicBezTo>
                      <a:pt x="4173" y="5056"/>
                      <a:pt x="4209" y="5039"/>
                      <a:pt x="4231" y="5006"/>
                    </a:cubicBezTo>
                    <a:cubicBezTo>
                      <a:pt x="4385" y="4753"/>
                      <a:pt x="4551" y="4511"/>
                      <a:pt x="4710" y="4268"/>
                    </a:cubicBezTo>
                    <a:cubicBezTo>
                      <a:pt x="4727" y="4285"/>
                      <a:pt x="4747" y="4292"/>
                      <a:pt x="4770" y="4292"/>
                    </a:cubicBezTo>
                    <a:cubicBezTo>
                      <a:pt x="4778" y="4292"/>
                      <a:pt x="4785" y="4292"/>
                      <a:pt x="4793" y="4290"/>
                    </a:cubicBezTo>
                    <a:cubicBezTo>
                      <a:pt x="5939" y="4142"/>
                      <a:pt x="7222" y="3701"/>
                      <a:pt x="7663" y="2511"/>
                    </a:cubicBezTo>
                    <a:cubicBezTo>
                      <a:pt x="7839" y="2032"/>
                      <a:pt x="7801" y="1492"/>
                      <a:pt x="7553" y="1040"/>
                    </a:cubicBezTo>
                    <a:cubicBezTo>
                      <a:pt x="7250" y="517"/>
                      <a:pt x="6688" y="330"/>
                      <a:pt x="6131" y="203"/>
                    </a:cubicBezTo>
                    <a:cubicBezTo>
                      <a:pt x="5554" y="71"/>
                      <a:pt x="4955" y="1"/>
                      <a:pt x="43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0"/>
            <p:cNvGrpSpPr/>
            <p:nvPr/>
          </p:nvGrpSpPr>
          <p:grpSpPr>
            <a:xfrm>
              <a:off x="5580705" y="2195348"/>
              <a:ext cx="1374621" cy="2303451"/>
              <a:chOff x="5580705" y="2195348"/>
              <a:chExt cx="1374621" cy="2303451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5580705" y="2665845"/>
                <a:ext cx="1374621" cy="1832955"/>
              </a:xfrm>
              <a:custGeom>
                <a:rect b="b" l="l" r="r" t="t"/>
                <a:pathLst>
                  <a:path extrusionOk="0" h="22221" w="12913">
                    <a:moveTo>
                      <a:pt x="7830" y="0"/>
                    </a:moveTo>
                    <a:cubicBezTo>
                      <a:pt x="6011" y="0"/>
                      <a:pt x="4139" y="413"/>
                      <a:pt x="2479" y="1002"/>
                    </a:cubicBezTo>
                    <a:cubicBezTo>
                      <a:pt x="2138" y="1123"/>
                      <a:pt x="1785" y="1266"/>
                      <a:pt x="1499" y="1508"/>
                    </a:cubicBezTo>
                    <a:cubicBezTo>
                      <a:pt x="1130" y="1806"/>
                      <a:pt x="882" y="2246"/>
                      <a:pt x="695" y="2704"/>
                    </a:cubicBezTo>
                    <a:cubicBezTo>
                      <a:pt x="133" y="4042"/>
                      <a:pt x="34" y="5557"/>
                      <a:pt x="23" y="7028"/>
                    </a:cubicBezTo>
                    <a:cubicBezTo>
                      <a:pt x="1" y="10917"/>
                      <a:pt x="529" y="14778"/>
                      <a:pt x="1113" y="18612"/>
                    </a:cubicBezTo>
                    <a:cubicBezTo>
                      <a:pt x="1229" y="19389"/>
                      <a:pt x="1372" y="20215"/>
                      <a:pt x="1868" y="20788"/>
                    </a:cubicBezTo>
                    <a:cubicBezTo>
                      <a:pt x="2353" y="21344"/>
                      <a:pt x="3080" y="21548"/>
                      <a:pt x="3768" y="21708"/>
                    </a:cubicBezTo>
                    <a:cubicBezTo>
                      <a:pt x="4975" y="21990"/>
                      <a:pt x="6226" y="22221"/>
                      <a:pt x="7459" y="22221"/>
                    </a:cubicBezTo>
                    <a:cubicBezTo>
                      <a:pt x="8371" y="22221"/>
                      <a:pt x="9272" y="22094"/>
                      <a:pt x="10136" y="21769"/>
                    </a:cubicBezTo>
                    <a:cubicBezTo>
                      <a:pt x="10533" y="21614"/>
                      <a:pt x="10929" y="21416"/>
                      <a:pt x="11210" y="21080"/>
                    </a:cubicBezTo>
                    <a:cubicBezTo>
                      <a:pt x="11679" y="20529"/>
                      <a:pt x="11761" y="19730"/>
                      <a:pt x="11827" y="18987"/>
                    </a:cubicBezTo>
                    <a:lnTo>
                      <a:pt x="12400" y="12145"/>
                    </a:lnTo>
                    <a:cubicBezTo>
                      <a:pt x="12659" y="9072"/>
                      <a:pt x="12913" y="5948"/>
                      <a:pt x="12389" y="2919"/>
                    </a:cubicBezTo>
                    <a:cubicBezTo>
                      <a:pt x="12257" y="2147"/>
                      <a:pt x="12042" y="1332"/>
                      <a:pt x="11480" y="836"/>
                    </a:cubicBezTo>
                    <a:cubicBezTo>
                      <a:pt x="11139" y="539"/>
                      <a:pt x="10704" y="396"/>
                      <a:pt x="10279" y="285"/>
                    </a:cubicBezTo>
                    <a:cubicBezTo>
                      <a:pt x="9491" y="88"/>
                      <a:pt x="8666" y="0"/>
                      <a:pt x="78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5834086" y="2195348"/>
                <a:ext cx="831600" cy="370797"/>
              </a:xfrm>
              <a:custGeom>
                <a:rect b="b" l="l" r="r" t="t"/>
                <a:pathLst>
                  <a:path extrusionOk="0" h="5055" w="7839">
                    <a:moveTo>
                      <a:pt x="4363" y="0"/>
                    </a:moveTo>
                    <a:cubicBezTo>
                      <a:pt x="3609" y="0"/>
                      <a:pt x="2856" y="110"/>
                      <a:pt x="2149" y="344"/>
                    </a:cubicBezTo>
                    <a:cubicBezTo>
                      <a:pt x="1581" y="531"/>
                      <a:pt x="959" y="807"/>
                      <a:pt x="546" y="1253"/>
                    </a:cubicBezTo>
                    <a:cubicBezTo>
                      <a:pt x="166" y="1666"/>
                      <a:pt x="0" y="2233"/>
                      <a:pt x="99" y="2790"/>
                    </a:cubicBezTo>
                    <a:cubicBezTo>
                      <a:pt x="215" y="3373"/>
                      <a:pt x="617" y="3864"/>
                      <a:pt x="1168" y="4090"/>
                    </a:cubicBezTo>
                    <a:cubicBezTo>
                      <a:pt x="1504" y="4227"/>
                      <a:pt x="1873" y="4266"/>
                      <a:pt x="2231" y="4288"/>
                    </a:cubicBezTo>
                    <a:cubicBezTo>
                      <a:pt x="2364" y="4299"/>
                      <a:pt x="2497" y="4305"/>
                      <a:pt x="2630" y="4305"/>
                    </a:cubicBezTo>
                    <a:cubicBezTo>
                      <a:pt x="2887" y="4305"/>
                      <a:pt x="3144" y="4284"/>
                      <a:pt x="3399" y="4244"/>
                    </a:cubicBezTo>
                    <a:cubicBezTo>
                      <a:pt x="3432" y="4288"/>
                      <a:pt x="3465" y="4332"/>
                      <a:pt x="3498" y="4376"/>
                    </a:cubicBezTo>
                    <a:cubicBezTo>
                      <a:pt x="3559" y="4453"/>
                      <a:pt x="3619" y="4525"/>
                      <a:pt x="3680" y="4596"/>
                    </a:cubicBezTo>
                    <a:cubicBezTo>
                      <a:pt x="3801" y="4745"/>
                      <a:pt x="3933" y="4888"/>
                      <a:pt x="4060" y="5026"/>
                    </a:cubicBezTo>
                    <a:cubicBezTo>
                      <a:pt x="4082" y="5045"/>
                      <a:pt x="4109" y="5055"/>
                      <a:pt x="4137" y="5055"/>
                    </a:cubicBezTo>
                    <a:cubicBezTo>
                      <a:pt x="4172" y="5055"/>
                      <a:pt x="4207" y="5038"/>
                      <a:pt x="4225" y="5004"/>
                    </a:cubicBezTo>
                    <a:cubicBezTo>
                      <a:pt x="4385" y="4751"/>
                      <a:pt x="4545" y="4508"/>
                      <a:pt x="4710" y="4266"/>
                    </a:cubicBezTo>
                    <a:cubicBezTo>
                      <a:pt x="4727" y="4283"/>
                      <a:pt x="4747" y="4290"/>
                      <a:pt x="4768" y="4290"/>
                    </a:cubicBezTo>
                    <a:cubicBezTo>
                      <a:pt x="4774" y="4290"/>
                      <a:pt x="4781" y="4289"/>
                      <a:pt x="4787" y="4288"/>
                    </a:cubicBezTo>
                    <a:cubicBezTo>
                      <a:pt x="5933" y="4145"/>
                      <a:pt x="7222" y="3698"/>
                      <a:pt x="7657" y="2514"/>
                    </a:cubicBezTo>
                    <a:cubicBezTo>
                      <a:pt x="7839" y="2029"/>
                      <a:pt x="7800" y="1490"/>
                      <a:pt x="7547" y="1038"/>
                    </a:cubicBezTo>
                    <a:cubicBezTo>
                      <a:pt x="7250" y="515"/>
                      <a:pt x="6688" y="327"/>
                      <a:pt x="6131" y="201"/>
                    </a:cubicBezTo>
                    <a:cubicBezTo>
                      <a:pt x="5557" y="69"/>
                      <a:pt x="4960" y="0"/>
                      <a:pt x="43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" name="Google Shape;331;p20"/>
            <p:cNvGrpSpPr/>
            <p:nvPr/>
          </p:nvGrpSpPr>
          <p:grpSpPr>
            <a:xfrm>
              <a:off x="7356856" y="1485900"/>
              <a:ext cx="1375783" cy="2327493"/>
              <a:chOff x="7356856" y="1485900"/>
              <a:chExt cx="1375783" cy="2327493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356856" y="1986656"/>
                <a:ext cx="1375783" cy="1826737"/>
              </a:xfrm>
              <a:custGeom>
                <a:rect b="b" l="l" r="r" t="t"/>
                <a:pathLst>
                  <a:path extrusionOk="0" h="22217" w="12913">
                    <a:moveTo>
                      <a:pt x="7822" y="0"/>
                    </a:moveTo>
                    <a:cubicBezTo>
                      <a:pt x="6002" y="0"/>
                      <a:pt x="4132" y="412"/>
                      <a:pt x="2484" y="996"/>
                    </a:cubicBezTo>
                    <a:cubicBezTo>
                      <a:pt x="2137" y="1123"/>
                      <a:pt x="1790" y="1261"/>
                      <a:pt x="1498" y="1503"/>
                    </a:cubicBezTo>
                    <a:cubicBezTo>
                      <a:pt x="1135" y="1806"/>
                      <a:pt x="881" y="2247"/>
                      <a:pt x="694" y="2698"/>
                    </a:cubicBezTo>
                    <a:cubicBezTo>
                      <a:pt x="132" y="4042"/>
                      <a:pt x="39" y="5552"/>
                      <a:pt x="28" y="7022"/>
                    </a:cubicBezTo>
                    <a:cubicBezTo>
                      <a:pt x="0" y="10911"/>
                      <a:pt x="529" y="14773"/>
                      <a:pt x="1113" y="18612"/>
                    </a:cubicBezTo>
                    <a:cubicBezTo>
                      <a:pt x="1228" y="19389"/>
                      <a:pt x="1372" y="20215"/>
                      <a:pt x="1867" y="20788"/>
                    </a:cubicBezTo>
                    <a:cubicBezTo>
                      <a:pt x="2352" y="21339"/>
                      <a:pt x="3079" y="21543"/>
                      <a:pt x="3768" y="21703"/>
                    </a:cubicBezTo>
                    <a:cubicBezTo>
                      <a:pt x="4972" y="21987"/>
                      <a:pt x="6221" y="22217"/>
                      <a:pt x="7450" y="22217"/>
                    </a:cubicBezTo>
                    <a:cubicBezTo>
                      <a:pt x="8365" y="22217"/>
                      <a:pt x="9269" y="22090"/>
                      <a:pt x="10136" y="21763"/>
                    </a:cubicBezTo>
                    <a:cubicBezTo>
                      <a:pt x="10532" y="21614"/>
                      <a:pt x="10929" y="21416"/>
                      <a:pt x="11215" y="21075"/>
                    </a:cubicBezTo>
                    <a:cubicBezTo>
                      <a:pt x="11678" y="20524"/>
                      <a:pt x="11766" y="19725"/>
                      <a:pt x="11821" y="18987"/>
                    </a:cubicBezTo>
                    <a:cubicBezTo>
                      <a:pt x="12014" y="16706"/>
                      <a:pt x="12207" y="14426"/>
                      <a:pt x="12400" y="12145"/>
                    </a:cubicBezTo>
                    <a:cubicBezTo>
                      <a:pt x="12659" y="9072"/>
                      <a:pt x="12912" y="5948"/>
                      <a:pt x="12389" y="2919"/>
                    </a:cubicBezTo>
                    <a:cubicBezTo>
                      <a:pt x="12257" y="2147"/>
                      <a:pt x="12042" y="1327"/>
                      <a:pt x="11480" y="836"/>
                    </a:cubicBezTo>
                    <a:cubicBezTo>
                      <a:pt x="11138" y="533"/>
                      <a:pt x="10703" y="390"/>
                      <a:pt x="10279" y="286"/>
                    </a:cubicBezTo>
                    <a:cubicBezTo>
                      <a:pt x="9488" y="88"/>
                      <a:pt x="8661" y="0"/>
                      <a:pt x="7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7560858" y="1485900"/>
                <a:ext cx="831608" cy="370794"/>
              </a:xfrm>
              <a:custGeom>
                <a:rect b="b" l="l" r="r" t="t"/>
                <a:pathLst>
                  <a:path extrusionOk="0" h="5056" w="7840">
                    <a:moveTo>
                      <a:pt x="4354" y="1"/>
                    </a:moveTo>
                    <a:cubicBezTo>
                      <a:pt x="3603" y="1"/>
                      <a:pt x="2852" y="109"/>
                      <a:pt x="2144" y="342"/>
                    </a:cubicBezTo>
                    <a:cubicBezTo>
                      <a:pt x="1576" y="529"/>
                      <a:pt x="954" y="805"/>
                      <a:pt x="541" y="1251"/>
                    </a:cubicBezTo>
                    <a:cubicBezTo>
                      <a:pt x="161" y="1664"/>
                      <a:pt x="1" y="2237"/>
                      <a:pt x="100" y="2788"/>
                    </a:cubicBezTo>
                    <a:cubicBezTo>
                      <a:pt x="216" y="3372"/>
                      <a:pt x="618" y="3862"/>
                      <a:pt x="1169" y="4088"/>
                    </a:cubicBezTo>
                    <a:cubicBezTo>
                      <a:pt x="1505" y="4225"/>
                      <a:pt x="1874" y="4264"/>
                      <a:pt x="2232" y="4286"/>
                    </a:cubicBezTo>
                    <a:cubicBezTo>
                      <a:pt x="2370" y="4298"/>
                      <a:pt x="2509" y="4304"/>
                      <a:pt x="2649" y="4304"/>
                    </a:cubicBezTo>
                    <a:cubicBezTo>
                      <a:pt x="2897" y="4304"/>
                      <a:pt x="3147" y="4284"/>
                      <a:pt x="3394" y="4242"/>
                    </a:cubicBezTo>
                    <a:cubicBezTo>
                      <a:pt x="3427" y="4286"/>
                      <a:pt x="3466" y="4336"/>
                      <a:pt x="3499" y="4374"/>
                    </a:cubicBezTo>
                    <a:cubicBezTo>
                      <a:pt x="3559" y="4451"/>
                      <a:pt x="3620" y="4523"/>
                      <a:pt x="3681" y="4600"/>
                    </a:cubicBezTo>
                    <a:cubicBezTo>
                      <a:pt x="3802" y="4743"/>
                      <a:pt x="3928" y="4886"/>
                      <a:pt x="4061" y="5024"/>
                    </a:cubicBezTo>
                    <a:cubicBezTo>
                      <a:pt x="4082" y="5045"/>
                      <a:pt x="4109" y="5055"/>
                      <a:pt x="4136" y="5055"/>
                    </a:cubicBezTo>
                    <a:cubicBezTo>
                      <a:pt x="4172" y="5055"/>
                      <a:pt x="4207" y="5037"/>
                      <a:pt x="4226" y="5002"/>
                    </a:cubicBezTo>
                    <a:cubicBezTo>
                      <a:pt x="4380" y="4754"/>
                      <a:pt x="4545" y="4506"/>
                      <a:pt x="4711" y="4264"/>
                    </a:cubicBezTo>
                    <a:cubicBezTo>
                      <a:pt x="4723" y="4281"/>
                      <a:pt x="4746" y="4288"/>
                      <a:pt x="4768" y="4288"/>
                    </a:cubicBezTo>
                    <a:cubicBezTo>
                      <a:pt x="4775" y="4288"/>
                      <a:pt x="4781" y="4287"/>
                      <a:pt x="4788" y="4286"/>
                    </a:cubicBezTo>
                    <a:cubicBezTo>
                      <a:pt x="5934" y="4143"/>
                      <a:pt x="7223" y="3697"/>
                      <a:pt x="7658" y="2512"/>
                    </a:cubicBezTo>
                    <a:cubicBezTo>
                      <a:pt x="7840" y="2028"/>
                      <a:pt x="7795" y="1488"/>
                      <a:pt x="7548" y="1036"/>
                    </a:cubicBezTo>
                    <a:cubicBezTo>
                      <a:pt x="7245" y="513"/>
                      <a:pt x="6683" y="325"/>
                      <a:pt x="6126" y="199"/>
                    </a:cubicBezTo>
                    <a:cubicBezTo>
                      <a:pt x="5550" y="69"/>
                      <a:pt x="4952" y="1"/>
                      <a:pt x="43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20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2208487" y="1732108"/>
            <a:ext cx="55857" cy="49969"/>
          </a:xfrm>
          <a:custGeom>
            <a:rect b="b" l="l" r="r" t="t"/>
            <a:pathLst>
              <a:path extrusionOk="0" h="696" w="778">
                <a:moveTo>
                  <a:pt x="220" y="1"/>
                </a:moveTo>
                <a:cubicBezTo>
                  <a:pt x="102" y="1"/>
                  <a:pt x="0" y="150"/>
                  <a:pt x="111" y="260"/>
                </a:cubicBezTo>
                <a:lnTo>
                  <a:pt x="502" y="652"/>
                </a:lnTo>
                <a:cubicBezTo>
                  <a:pt x="529" y="679"/>
                  <a:pt x="568" y="696"/>
                  <a:pt x="612" y="696"/>
                </a:cubicBezTo>
                <a:cubicBezTo>
                  <a:pt x="650" y="696"/>
                  <a:pt x="689" y="679"/>
                  <a:pt x="716" y="652"/>
                </a:cubicBezTo>
                <a:cubicBezTo>
                  <a:pt x="777" y="591"/>
                  <a:pt x="777" y="497"/>
                  <a:pt x="716" y="437"/>
                </a:cubicBezTo>
                <a:lnTo>
                  <a:pt x="325" y="46"/>
                </a:lnTo>
                <a:cubicBezTo>
                  <a:pt x="292" y="14"/>
                  <a:pt x="256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2466735" y="1731964"/>
            <a:ext cx="58298" cy="50113"/>
          </a:xfrm>
          <a:custGeom>
            <a:rect b="b" l="l" r="r" t="t"/>
            <a:pathLst>
              <a:path extrusionOk="0" h="698" w="812">
                <a:moveTo>
                  <a:pt x="591" y="1"/>
                </a:moveTo>
                <a:cubicBezTo>
                  <a:pt x="553" y="1"/>
                  <a:pt x="514" y="16"/>
                  <a:pt x="480" y="53"/>
                </a:cubicBezTo>
                <a:lnTo>
                  <a:pt x="94" y="439"/>
                </a:lnTo>
                <a:cubicBezTo>
                  <a:pt x="0" y="538"/>
                  <a:pt x="67" y="698"/>
                  <a:pt x="199" y="698"/>
                </a:cubicBezTo>
                <a:cubicBezTo>
                  <a:pt x="237" y="698"/>
                  <a:pt x="276" y="681"/>
                  <a:pt x="309" y="654"/>
                </a:cubicBezTo>
                <a:lnTo>
                  <a:pt x="695" y="262"/>
                </a:lnTo>
                <a:cubicBezTo>
                  <a:pt x="812" y="154"/>
                  <a:pt x="710" y="1"/>
                  <a:pt x="5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2357175" y="1669789"/>
            <a:ext cx="21826" cy="63682"/>
          </a:xfrm>
          <a:custGeom>
            <a:rect b="b" l="l" r="r" t="t"/>
            <a:pathLst>
              <a:path extrusionOk="0" h="887" w="304">
                <a:moveTo>
                  <a:pt x="152" y="1"/>
                </a:moveTo>
                <a:cubicBezTo>
                  <a:pt x="76" y="1"/>
                  <a:pt x="1" y="52"/>
                  <a:pt x="1" y="153"/>
                </a:cubicBezTo>
                <a:lnTo>
                  <a:pt x="1" y="732"/>
                </a:lnTo>
                <a:cubicBezTo>
                  <a:pt x="1" y="814"/>
                  <a:pt x="67" y="886"/>
                  <a:pt x="149" y="886"/>
                </a:cubicBezTo>
                <a:cubicBezTo>
                  <a:pt x="232" y="886"/>
                  <a:pt x="304" y="814"/>
                  <a:pt x="304" y="732"/>
                </a:cubicBezTo>
                <a:lnTo>
                  <a:pt x="304" y="153"/>
                </a:lnTo>
                <a:cubicBezTo>
                  <a:pt x="304" y="52"/>
                  <a:pt x="228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0"/>
          <p:cNvGrpSpPr/>
          <p:nvPr/>
        </p:nvGrpSpPr>
        <p:grpSpPr>
          <a:xfrm>
            <a:off x="2518444" y="2731292"/>
            <a:ext cx="636746" cy="438137"/>
            <a:chOff x="2391282" y="2785097"/>
            <a:chExt cx="667869" cy="461197"/>
          </a:xfrm>
        </p:grpSpPr>
        <p:sp>
          <p:nvSpPr>
            <p:cNvPr id="339" name="Google Shape;339;p20"/>
            <p:cNvSpPr/>
            <p:nvPr/>
          </p:nvSpPr>
          <p:spPr>
            <a:xfrm>
              <a:off x="2673583" y="3054114"/>
              <a:ext cx="83257" cy="88465"/>
            </a:xfrm>
            <a:custGeom>
              <a:rect b="b" l="l" r="r" t="t"/>
              <a:pathLst>
                <a:path extrusionOk="0" h="1172" w="1103">
                  <a:moveTo>
                    <a:pt x="607" y="234"/>
                  </a:moveTo>
                  <a:cubicBezTo>
                    <a:pt x="623" y="239"/>
                    <a:pt x="640" y="245"/>
                    <a:pt x="656" y="250"/>
                  </a:cubicBezTo>
                  <a:lnTo>
                    <a:pt x="673" y="256"/>
                  </a:lnTo>
                  <a:cubicBezTo>
                    <a:pt x="684" y="261"/>
                    <a:pt x="695" y="272"/>
                    <a:pt x="706" y="278"/>
                  </a:cubicBezTo>
                  <a:cubicBezTo>
                    <a:pt x="706" y="283"/>
                    <a:pt x="722" y="294"/>
                    <a:pt x="722" y="294"/>
                  </a:cubicBezTo>
                  <a:cubicBezTo>
                    <a:pt x="722" y="294"/>
                    <a:pt x="739" y="311"/>
                    <a:pt x="744" y="316"/>
                  </a:cubicBezTo>
                  <a:cubicBezTo>
                    <a:pt x="755" y="333"/>
                    <a:pt x="766" y="344"/>
                    <a:pt x="777" y="361"/>
                  </a:cubicBezTo>
                  <a:cubicBezTo>
                    <a:pt x="799" y="399"/>
                    <a:pt x="821" y="443"/>
                    <a:pt x="832" y="487"/>
                  </a:cubicBezTo>
                  <a:cubicBezTo>
                    <a:pt x="860" y="581"/>
                    <a:pt x="866" y="675"/>
                    <a:pt x="854" y="768"/>
                  </a:cubicBezTo>
                  <a:cubicBezTo>
                    <a:pt x="849" y="818"/>
                    <a:pt x="827" y="856"/>
                    <a:pt x="788" y="889"/>
                  </a:cubicBezTo>
                  <a:cubicBezTo>
                    <a:pt x="777" y="900"/>
                    <a:pt x="761" y="906"/>
                    <a:pt x="750" y="917"/>
                  </a:cubicBezTo>
                  <a:cubicBezTo>
                    <a:pt x="728" y="928"/>
                    <a:pt x="711" y="939"/>
                    <a:pt x="689" y="944"/>
                  </a:cubicBezTo>
                  <a:cubicBezTo>
                    <a:pt x="662" y="955"/>
                    <a:pt x="623" y="961"/>
                    <a:pt x="590" y="961"/>
                  </a:cubicBezTo>
                  <a:cubicBezTo>
                    <a:pt x="552" y="961"/>
                    <a:pt x="513" y="955"/>
                    <a:pt x="474" y="944"/>
                  </a:cubicBezTo>
                  <a:cubicBezTo>
                    <a:pt x="326" y="911"/>
                    <a:pt x="215" y="785"/>
                    <a:pt x="204" y="630"/>
                  </a:cubicBezTo>
                  <a:cubicBezTo>
                    <a:pt x="204" y="537"/>
                    <a:pt x="232" y="449"/>
                    <a:pt x="287" y="372"/>
                  </a:cubicBezTo>
                  <a:cubicBezTo>
                    <a:pt x="298" y="355"/>
                    <a:pt x="315" y="339"/>
                    <a:pt x="331" y="327"/>
                  </a:cubicBezTo>
                  <a:cubicBezTo>
                    <a:pt x="337" y="327"/>
                    <a:pt x="342" y="322"/>
                    <a:pt x="348" y="322"/>
                  </a:cubicBezTo>
                  <a:cubicBezTo>
                    <a:pt x="353" y="316"/>
                    <a:pt x="386" y="294"/>
                    <a:pt x="397" y="289"/>
                  </a:cubicBezTo>
                  <a:lnTo>
                    <a:pt x="397" y="289"/>
                  </a:lnTo>
                  <a:cubicBezTo>
                    <a:pt x="393" y="292"/>
                    <a:pt x="392" y="293"/>
                    <a:pt x="392" y="293"/>
                  </a:cubicBezTo>
                  <a:cubicBezTo>
                    <a:pt x="393" y="293"/>
                    <a:pt x="408" y="283"/>
                    <a:pt x="408" y="283"/>
                  </a:cubicBezTo>
                  <a:lnTo>
                    <a:pt x="436" y="267"/>
                  </a:lnTo>
                  <a:cubicBezTo>
                    <a:pt x="441" y="262"/>
                    <a:pt x="474" y="249"/>
                    <a:pt x="469" y="249"/>
                  </a:cubicBezTo>
                  <a:cubicBezTo>
                    <a:pt x="468" y="249"/>
                    <a:pt x="466" y="250"/>
                    <a:pt x="463" y="250"/>
                  </a:cubicBezTo>
                  <a:lnTo>
                    <a:pt x="491" y="239"/>
                  </a:lnTo>
                  <a:lnTo>
                    <a:pt x="518" y="234"/>
                  </a:lnTo>
                  <a:close/>
                  <a:moveTo>
                    <a:pt x="549" y="1"/>
                  </a:moveTo>
                  <a:cubicBezTo>
                    <a:pt x="535" y="1"/>
                    <a:pt x="521" y="1"/>
                    <a:pt x="507" y="2"/>
                  </a:cubicBezTo>
                  <a:cubicBezTo>
                    <a:pt x="392" y="8"/>
                    <a:pt x="287" y="74"/>
                    <a:pt x="232" y="173"/>
                  </a:cubicBezTo>
                  <a:cubicBezTo>
                    <a:pt x="210" y="195"/>
                    <a:pt x="188" y="217"/>
                    <a:pt x="166" y="239"/>
                  </a:cubicBezTo>
                  <a:cubicBezTo>
                    <a:pt x="89" y="333"/>
                    <a:pt x="39" y="443"/>
                    <a:pt x="23" y="570"/>
                  </a:cubicBezTo>
                  <a:cubicBezTo>
                    <a:pt x="1" y="807"/>
                    <a:pt x="138" y="1027"/>
                    <a:pt x="359" y="1121"/>
                  </a:cubicBezTo>
                  <a:cubicBezTo>
                    <a:pt x="435" y="1154"/>
                    <a:pt x="523" y="1171"/>
                    <a:pt x="610" y="1171"/>
                  </a:cubicBezTo>
                  <a:cubicBezTo>
                    <a:pt x="786" y="1171"/>
                    <a:pt x="961" y="1099"/>
                    <a:pt x="1042" y="933"/>
                  </a:cubicBezTo>
                  <a:cubicBezTo>
                    <a:pt x="1091" y="790"/>
                    <a:pt x="1102" y="636"/>
                    <a:pt x="1069" y="487"/>
                  </a:cubicBezTo>
                  <a:cubicBezTo>
                    <a:pt x="1042" y="355"/>
                    <a:pt x="981" y="228"/>
                    <a:pt x="882" y="129"/>
                  </a:cubicBezTo>
                  <a:cubicBezTo>
                    <a:pt x="793" y="45"/>
                    <a:pt x="672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600819" y="2982482"/>
              <a:ext cx="250375" cy="263811"/>
            </a:xfrm>
            <a:custGeom>
              <a:rect b="b" l="l" r="r" t="t"/>
              <a:pathLst>
                <a:path extrusionOk="0" h="3495" w="3317">
                  <a:moveTo>
                    <a:pt x="1508" y="1"/>
                  </a:moveTo>
                  <a:cubicBezTo>
                    <a:pt x="1425" y="1"/>
                    <a:pt x="1342" y="14"/>
                    <a:pt x="1273" y="32"/>
                  </a:cubicBezTo>
                  <a:cubicBezTo>
                    <a:pt x="1240" y="43"/>
                    <a:pt x="1218" y="65"/>
                    <a:pt x="1213" y="92"/>
                  </a:cubicBezTo>
                  <a:cubicBezTo>
                    <a:pt x="1179" y="230"/>
                    <a:pt x="1202" y="373"/>
                    <a:pt x="1279" y="494"/>
                  </a:cubicBezTo>
                  <a:cubicBezTo>
                    <a:pt x="1290" y="508"/>
                    <a:pt x="1307" y="515"/>
                    <a:pt x="1324" y="515"/>
                  </a:cubicBezTo>
                  <a:cubicBezTo>
                    <a:pt x="1349" y="515"/>
                    <a:pt x="1372" y="500"/>
                    <a:pt x="1372" y="467"/>
                  </a:cubicBezTo>
                  <a:cubicBezTo>
                    <a:pt x="1361" y="373"/>
                    <a:pt x="1361" y="279"/>
                    <a:pt x="1372" y="186"/>
                  </a:cubicBezTo>
                  <a:cubicBezTo>
                    <a:pt x="1408" y="178"/>
                    <a:pt x="1445" y="173"/>
                    <a:pt x="1482" y="173"/>
                  </a:cubicBezTo>
                  <a:cubicBezTo>
                    <a:pt x="1520" y="173"/>
                    <a:pt x="1557" y="178"/>
                    <a:pt x="1593" y="186"/>
                  </a:cubicBezTo>
                  <a:cubicBezTo>
                    <a:pt x="1725" y="224"/>
                    <a:pt x="1703" y="329"/>
                    <a:pt x="1686" y="439"/>
                  </a:cubicBezTo>
                  <a:cubicBezTo>
                    <a:pt x="1670" y="577"/>
                    <a:pt x="1714" y="715"/>
                    <a:pt x="1868" y="737"/>
                  </a:cubicBezTo>
                  <a:cubicBezTo>
                    <a:pt x="1886" y="740"/>
                    <a:pt x="1904" y="742"/>
                    <a:pt x="1921" y="742"/>
                  </a:cubicBezTo>
                  <a:cubicBezTo>
                    <a:pt x="2066" y="742"/>
                    <a:pt x="2162" y="622"/>
                    <a:pt x="2270" y="533"/>
                  </a:cubicBezTo>
                  <a:cubicBezTo>
                    <a:pt x="2305" y="502"/>
                    <a:pt x="2347" y="488"/>
                    <a:pt x="2390" y="488"/>
                  </a:cubicBezTo>
                  <a:cubicBezTo>
                    <a:pt x="2469" y="488"/>
                    <a:pt x="2553" y="533"/>
                    <a:pt x="2606" y="593"/>
                  </a:cubicBezTo>
                  <a:cubicBezTo>
                    <a:pt x="2738" y="731"/>
                    <a:pt x="2540" y="847"/>
                    <a:pt x="2435" y="907"/>
                  </a:cubicBezTo>
                  <a:cubicBezTo>
                    <a:pt x="2386" y="935"/>
                    <a:pt x="2375" y="996"/>
                    <a:pt x="2397" y="1040"/>
                  </a:cubicBezTo>
                  <a:cubicBezTo>
                    <a:pt x="2457" y="1133"/>
                    <a:pt x="2502" y="1232"/>
                    <a:pt x="2529" y="1337"/>
                  </a:cubicBezTo>
                  <a:cubicBezTo>
                    <a:pt x="2540" y="1387"/>
                    <a:pt x="2579" y="1414"/>
                    <a:pt x="2628" y="1414"/>
                  </a:cubicBezTo>
                  <a:cubicBezTo>
                    <a:pt x="2705" y="1403"/>
                    <a:pt x="2777" y="1376"/>
                    <a:pt x="2849" y="1332"/>
                  </a:cubicBezTo>
                  <a:cubicBezTo>
                    <a:pt x="2870" y="1321"/>
                    <a:pt x="2887" y="1316"/>
                    <a:pt x="2900" y="1316"/>
                  </a:cubicBezTo>
                  <a:cubicBezTo>
                    <a:pt x="2946" y="1316"/>
                    <a:pt x="2946" y="1378"/>
                    <a:pt x="2959" y="1447"/>
                  </a:cubicBezTo>
                  <a:cubicBezTo>
                    <a:pt x="2964" y="1508"/>
                    <a:pt x="2981" y="1568"/>
                    <a:pt x="3003" y="1629"/>
                  </a:cubicBezTo>
                  <a:lnTo>
                    <a:pt x="2584" y="1728"/>
                  </a:lnTo>
                  <a:cubicBezTo>
                    <a:pt x="2551" y="1739"/>
                    <a:pt x="2518" y="1767"/>
                    <a:pt x="2513" y="1800"/>
                  </a:cubicBezTo>
                  <a:cubicBezTo>
                    <a:pt x="2491" y="1932"/>
                    <a:pt x="2474" y="2064"/>
                    <a:pt x="2457" y="2196"/>
                  </a:cubicBezTo>
                  <a:cubicBezTo>
                    <a:pt x="2448" y="2265"/>
                    <a:pt x="2516" y="2303"/>
                    <a:pt x="2570" y="2303"/>
                  </a:cubicBezTo>
                  <a:cubicBezTo>
                    <a:pt x="2577" y="2303"/>
                    <a:pt x="2583" y="2302"/>
                    <a:pt x="2590" y="2301"/>
                  </a:cubicBezTo>
                  <a:cubicBezTo>
                    <a:pt x="2600" y="2299"/>
                    <a:pt x="2611" y="2298"/>
                    <a:pt x="2621" y="2298"/>
                  </a:cubicBezTo>
                  <a:cubicBezTo>
                    <a:pt x="2764" y="2298"/>
                    <a:pt x="2825" y="2475"/>
                    <a:pt x="2799" y="2593"/>
                  </a:cubicBezTo>
                  <a:cubicBezTo>
                    <a:pt x="2777" y="2676"/>
                    <a:pt x="2733" y="2753"/>
                    <a:pt x="2672" y="2808"/>
                  </a:cubicBezTo>
                  <a:cubicBezTo>
                    <a:pt x="2547" y="2691"/>
                    <a:pt x="2385" y="2632"/>
                    <a:pt x="2222" y="2632"/>
                  </a:cubicBezTo>
                  <a:cubicBezTo>
                    <a:pt x="2064" y="2632"/>
                    <a:pt x="1905" y="2688"/>
                    <a:pt x="1780" y="2802"/>
                  </a:cubicBezTo>
                  <a:cubicBezTo>
                    <a:pt x="1758" y="2824"/>
                    <a:pt x="1752" y="2857"/>
                    <a:pt x="1758" y="2885"/>
                  </a:cubicBezTo>
                  <a:cubicBezTo>
                    <a:pt x="1796" y="3028"/>
                    <a:pt x="1813" y="3171"/>
                    <a:pt x="1802" y="3320"/>
                  </a:cubicBezTo>
                  <a:cubicBezTo>
                    <a:pt x="1708" y="3304"/>
                    <a:pt x="1609" y="3298"/>
                    <a:pt x="1510" y="3298"/>
                  </a:cubicBezTo>
                  <a:cubicBezTo>
                    <a:pt x="1488" y="3144"/>
                    <a:pt x="1477" y="2984"/>
                    <a:pt x="1482" y="2824"/>
                  </a:cubicBezTo>
                  <a:cubicBezTo>
                    <a:pt x="1482" y="2797"/>
                    <a:pt x="1466" y="2769"/>
                    <a:pt x="1438" y="2753"/>
                  </a:cubicBezTo>
                  <a:cubicBezTo>
                    <a:pt x="1366" y="2718"/>
                    <a:pt x="1289" y="2701"/>
                    <a:pt x="1211" y="2701"/>
                  </a:cubicBezTo>
                  <a:cubicBezTo>
                    <a:pt x="1105" y="2701"/>
                    <a:pt x="999" y="2733"/>
                    <a:pt x="910" y="2797"/>
                  </a:cubicBezTo>
                  <a:cubicBezTo>
                    <a:pt x="866" y="2830"/>
                    <a:pt x="832" y="2863"/>
                    <a:pt x="799" y="2901"/>
                  </a:cubicBezTo>
                  <a:cubicBezTo>
                    <a:pt x="783" y="2924"/>
                    <a:pt x="761" y="2990"/>
                    <a:pt x="744" y="2990"/>
                  </a:cubicBezTo>
                  <a:cubicBezTo>
                    <a:pt x="743" y="2990"/>
                    <a:pt x="741" y="2990"/>
                    <a:pt x="740" y="2990"/>
                  </a:cubicBezTo>
                  <a:cubicBezTo>
                    <a:pt x="699" y="2990"/>
                    <a:pt x="553" y="2871"/>
                    <a:pt x="463" y="2802"/>
                  </a:cubicBezTo>
                  <a:cubicBezTo>
                    <a:pt x="513" y="2736"/>
                    <a:pt x="563" y="2676"/>
                    <a:pt x="612" y="2610"/>
                  </a:cubicBezTo>
                  <a:cubicBezTo>
                    <a:pt x="678" y="2543"/>
                    <a:pt x="739" y="2477"/>
                    <a:pt x="788" y="2400"/>
                  </a:cubicBezTo>
                  <a:cubicBezTo>
                    <a:pt x="843" y="2301"/>
                    <a:pt x="733" y="2103"/>
                    <a:pt x="706" y="2004"/>
                  </a:cubicBezTo>
                  <a:cubicBezTo>
                    <a:pt x="694" y="1967"/>
                    <a:pt x="657" y="1945"/>
                    <a:pt x="622" y="1945"/>
                  </a:cubicBezTo>
                  <a:cubicBezTo>
                    <a:pt x="609" y="1945"/>
                    <a:pt x="596" y="1948"/>
                    <a:pt x="585" y="1954"/>
                  </a:cubicBezTo>
                  <a:cubicBezTo>
                    <a:pt x="516" y="1984"/>
                    <a:pt x="446" y="2005"/>
                    <a:pt x="384" y="2005"/>
                  </a:cubicBezTo>
                  <a:cubicBezTo>
                    <a:pt x="297" y="2005"/>
                    <a:pt x="226" y="1963"/>
                    <a:pt x="193" y="1844"/>
                  </a:cubicBezTo>
                  <a:cubicBezTo>
                    <a:pt x="177" y="1778"/>
                    <a:pt x="149" y="1662"/>
                    <a:pt x="193" y="1613"/>
                  </a:cubicBezTo>
                  <a:cubicBezTo>
                    <a:pt x="287" y="1508"/>
                    <a:pt x="513" y="1541"/>
                    <a:pt x="629" y="1458"/>
                  </a:cubicBezTo>
                  <a:cubicBezTo>
                    <a:pt x="744" y="1381"/>
                    <a:pt x="788" y="1232"/>
                    <a:pt x="739" y="1106"/>
                  </a:cubicBezTo>
                  <a:cubicBezTo>
                    <a:pt x="684" y="946"/>
                    <a:pt x="535" y="869"/>
                    <a:pt x="392" y="814"/>
                  </a:cubicBezTo>
                  <a:cubicBezTo>
                    <a:pt x="428" y="710"/>
                    <a:pt x="498" y="577"/>
                    <a:pt x="585" y="577"/>
                  </a:cubicBezTo>
                  <a:cubicBezTo>
                    <a:pt x="618" y="577"/>
                    <a:pt x="653" y="596"/>
                    <a:pt x="689" y="643"/>
                  </a:cubicBezTo>
                  <a:cubicBezTo>
                    <a:pt x="755" y="731"/>
                    <a:pt x="755" y="825"/>
                    <a:pt x="866" y="874"/>
                  </a:cubicBezTo>
                  <a:cubicBezTo>
                    <a:pt x="898" y="887"/>
                    <a:pt x="930" y="893"/>
                    <a:pt x="960" y="893"/>
                  </a:cubicBezTo>
                  <a:cubicBezTo>
                    <a:pt x="1113" y="893"/>
                    <a:pt x="1233" y="747"/>
                    <a:pt x="1312" y="632"/>
                  </a:cubicBezTo>
                  <a:cubicBezTo>
                    <a:pt x="1337" y="594"/>
                    <a:pt x="1305" y="560"/>
                    <a:pt x="1271" y="560"/>
                  </a:cubicBezTo>
                  <a:cubicBezTo>
                    <a:pt x="1260" y="560"/>
                    <a:pt x="1249" y="563"/>
                    <a:pt x="1240" y="571"/>
                  </a:cubicBezTo>
                  <a:cubicBezTo>
                    <a:pt x="1185" y="638"/>
                    <a:pt x="1108" y="682"/>
                    <a:pt x="1020" y="698"/>
                  </a:cubicBezTo>
                  <a:cubicBezTo>
                    <a:pt x="1014" y="698"/>
                    <a:pt x="1009" y="699"/>
                    <a:pt x="1005" y="699"/>
                  </a:cubicBezTo>
                  <a:cubicBezTo>
                    <a:pt x="913" y="699"/>
                    <a:pt x="896" y="650"/>
                    <a:pt x="854" y="571"/>
                  </a:cubicBezTo>
                  <a:cubicBezTo>
                    <a:pt x="816" y="478"/>
                    <a:pt x="722" y="417"/>
                    <a:pt x="623" y="406"/>
                  </a:cubicBezTo>
                  <a:cubicBezTo>
                    <a:pt x="612" y="405"/>
                    <a:pt x="601" y="405"/>
                    <a:pt x="591" y="405"/>
                  </a:cubicBezTo>
                  <a:cubicBezTo>
                    <a:pt x="354" y="405"/>
                    <a:pt x="236" y="636"/>
                    <a:pt x="193" y="847"/>
                  </a:cubicBezTo>
                  <a:cubicBezTo>
                    <a:pt x="182" y="891"/>
                    <a:pt x="210" y="940"/>
                    <a:pt x="254" y="957"/>
                  </a:cubicBezTo>
                  <a:cubicBezTo>
                    <a:pt x="370" y="990"/>
                    <a:pt x="700" y="1117"/>
                    <a:pt x="557" y="1304"/>
                  </a:cubicBezTo>
                  <a:cubicBezTo>
                    <a:pt x="502" y="1370"/>
                    <a:pt x="370" y="1387"/>
                    <a:pt x="293" y="1403"/>
                  </a:cubicBezTo>
                  <a:cubicBezTo>
                    <a:pt x="166" y="1436"/>
                    <a:pt x="17" y="1486"/>
                    <a:pt x="12" y="1635"/>
                  </a:cubicBezTo>
                  <a:cubicBezTo>
                    <a:pt x="1" y="1783"/>
                    <a:pt x="28" y="1965"/>
                    <a:pt x="133" y="2081"/>
                  </a:cubicBezTo>
                  <a:cubicBezTo>
                    <a:pt x="200" y="2151"/>
                    <a:pt x="278" y="2176"/>
                    <a:pt x="359" y="2176"/>
                  </a:cubicBezTo>
                  <a:cubicBezTo>
                    <a:pt x="432" y="2176"/>
                    <a:pt x="507" y="2156"/>
                    <a:pt x="579" y="2130"/>
                  </a:cubicBezTo>
                  <a:cubicBezTo>
                    <a:pt x="596" y="2174"/>
                    <a:pt x="607" y="2218"/>
                    <a:pt x="618" y="2268"/>
                  </a:cubicBezTo>
                  <a:cubicBezTo>
                    <a:pt x="629" y="2329"/>
                    <a:pt x="612" y="2395"/>
                    <a:pt x="568" y="2439"/>
                  </a:cubicBezTo>
                  <a:cubicBezTo>
                    <a:pt x="485" y="2549"/>
                    <a:pt x="397" y="2654"/>
                    <a:pt x="298" y="2758"/>
                  </a:cubicBezTo>
                  <a:cubicBezTo>
                    <a:pt x="271" y="2786"/>
                    <a:pt x="271" y="2835"/>
                    <a:pt x="298" y="2868"/>
                  </a:cubicBezTo>
                  <a:cubicBezTo>
                    <a:pt x="395" y="2951"/>
                    <a:pt x="587" y="3179"/>
                    <a:pt x="748" y="3179"/>
                  </a:cubicBezTo>
                  <a:cubicBezTo>
                    <a:pt x="769" y="3179"/>
                    <a:pt x="790" y="3175"/>
                    <a:pt x="810" y="3166"/>
                  </a:cubicBezTo>
                  <a:cubicBezTo>
                    <a:pt x="899" y="3122"/>
                    <a:pt x="915" y="3028"/>
                    <a:pt x="981" y="2962"/>
                  </a:cubicBezTo>
                  <a:cubicBezTo>
                    <a:pt x="1043" y="2904"/>
                    <a:pt x="1126" y="2873"/>
                    <a:pt x="1211" y="2873"/>
                  </a:cubicBezTo>
                  <a:cubicBezTo>
                    <a:pt x="1247" y="2873"/>
                    <a:pt x="1283" y="2879"/>
                    <a:pt x="1317" y="2890"/>
                  </a:cubicBezTo>
                  <a:cubicBezTo>
                    <a:pt x="1317" y="3061"/>
                    <a:pt x="1328" y="3238"/>
                    <a:pt x="1361" y="3408"/>
                  </a:cubicBezTo>
                  <a:cubicBezTo>
                    <a:pt x="1367" y="3441"/>
                    <a:pt x="1400" y="3469"/>
                    <a:pt x="1438" y="3469"/>
                  </a:cubicBezTo>
                  <a:cubicBezTo>
                    <a:pt x="1484" y="3465"/>
                    <a:pt x="1529" y="3464"/>
                    <a:pt x="1574" y="3464"/>
                  </a:cubicBezTo>
                  <a:cubicBezTo>
                    <a:pt x="1672" y="3464"/>
                    <a:pt x="1768" y="3472"/>
                    <a:pt x="1863" y="3491"/>
                  </a:cubicBezTo>
                  <a:cubicBezTo>
                    <a:pt x="1870" y="3494"/>
                    <a:pt x="1878" y="3495"/>
                    <a:pt x="1886" y="3495"/>
                  </a:cubicBezTo>
                  <a:cubicBezTo>
                    <a:pt x="1928" y="3495"/>
                    <a:pt x="1967" y="3460"/>
                    <a:pt x="1967" y="3414"/>
                  </a:cubicBezTo>
                  <a:cubicBezTo>
                    <a:pt x="1984" y="3243"/>
                    <a:pt x="1978" y="3072"/>
                    <a:pt x="1934" y="2907"/>
                  </a:cubicBezTo>
                  <a:cubicBezTo>
                    <a:pt x="2016" y="2853"/>
                    <a:pt x="2108" y="2827"/>
                    <a:pt x="2200" y="2827"/>
                  </a:cubicBezTo>
                  <a:cubicBezTo>
                    <a:pt x="2344" y="2827"/>
                    <a:pt x="2485" y="2891"/>
                    <a:pt x="2579" y="3012"/>
                  </a:cubicBezTo>
                  <a:cubicBezTo>
                    <a:pt x="2601" y="3044"/>
                    <a:pt x="2637" y="3061"/>
                    <a:pt x="2671" y="3061"/>
                  </a:cubicBezTo>
                  <a:cubicBezTo>
                    <a:pt x="2696" y="3061"/>
                    <a:pt x="2720" y="3052"/>
                    <a:pt x="2738" y="3034"/>
                  </a:cubicBezTo>
                  <a:cubicBezTo>
                    <a:pt x="2909" y="2879"/>
                    <a:pt x="3063" y="2654"/>
                    <a:pt x="3003" y="2411"/>
                  </a:cubicBezTo>
                  <a:cubicBezTo>
                    <a:pt x="2964" y="2257"/>
                    <a:pt x="2843" y="2136"/>
                    <a:pt x="2683" y="2103"/>
                  </a:cubicBezTo>
                  <a:cubicBezTo>
                    <a:pt x="2694" y="2042"/>
                    <a:pt x="2700" y="1982"/>
                    <a:pt x="2711" y="1921"/>
                  </a:cubicBezTo>
                  <a:lnTo>
                    <a:pt x="3207" y="1805"/>
                  </a:lnTo>
                  <a:cubicBezTo>
                    <a:pt x="3300" y="1778"/>
                    <a:pt x="3317" y="1651"/>
                    <a:pt x="3229" y="1607"/>
                  </a:cubicBezTo>
                  <a:cubicBezTo>
                    <a:pt x="3119" y="1524"/>
                    <a:pt x="3179" y="1282"/>
                    <a:pt x="3085" y="1172"/>
                  </a:cubicBezTo>
                  <a:cubicBezTo>
                    <a:pt x="3041" y="1122"/>
                    <a:pt x="2986" y="1095"/>
                    <a:pt x="2920" y="1089"/>
                  </a:cubicBezTo>
                  <a:cubicBezTo>
                    <a:pt x="2916" y="1089"/>
                    <a:pt x="2913" y="1089"/>
                    <a:pt x="2909" y="1089"/>
                  </a:cubicBezTo>
                  <a:cubicBezTo>
                    <a:pt x="2822" y="1089"/>
                    <a:pt x="2763" y="1151"/>
                    <a:pt x="2694" y="1183"/>
                  </a:cubicBezTo>
                  <a:cubicBezTo>
                    <a:pt x="2672" y="1128"/>
                    <a:pt x="2645" y="1073"/>
                    <a:pt x="2617" y="1023"/>
                  </a:cubicBezTo>
                  <a:cubicBezTo>
                    <a:pt x="2777" y="907"/>
                    <a:pt x="2926" y="737"/>
                    <a:pt x="2816" y="538"/>
                  </a:cubicBezTo>
                  <a:cubicBezTo>
                    <a:pt x="2735" y="398"/>
                    <a:pt x="2556" y="290"/>
                    <a:pt x="2391" y="290"/>
                  </a:cubicBezTo>
                  <a:cubicBezTo>
                    <a:pt x="2328" y="290"/>
                    <a:pt x="2268" y="305"/>
                    <a:pt x="2215" y="340"/>
                  </a:cubicBezTo>
                  <a:cubicBezTo>
                    <a:pt x="2157" y="373"/>
                    <a:pt x="2005" y="551"/>
                    <a:pt x="1919" y="551"/>
                  </a:cubicBezTo>
                  <a:cubicBezTo>
                    <a:pt x="1891" y="551"/>
                    <a:pt x="1871" y="532"/>
                    <a:pt x="1863" y="483"/>
                  </a:cubicBezTo>
                  <a:cubicBezTo>
                    <a:pt x="1841" y="362"/>
                    <a:pt x="1918" y="263"/>
                    <a:pt x="1841" y="142"/>
                  </a:cubicBezTo>
                  <a:cubicBezTo>
                    <a:pt x="1767" y="34"/>
                    <a:pt x="1637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391282" y="2785097"/>
              <a:ext cx="667869" cy="390471"/>
            </a:xfrm>
            <a:custGeom>
              <a:rect b="b" l="l" r="r" t="t"/>
              <a:pathLst>
                <a:path extrusionOk="0" h="5173" w="8848">
                  <a:moveTo>
                    <a:pt x="4283" y="0"/>
                  </a:moveTo>
                  <a:cubicBezTo>
                    <a:pt x="3702" y="0"/>
                    <a:pt x="3129" y="243"/>
                    <a:pt x="2749" y="708"/>
                  </a:cubicBezTo>
                  <a:cubicBezTo>
                    <a:pt x="2468" y="1038"/>
                    <a:pt x="2303" y="1457"/>
                    <a:pt x="2275" y="1892"/>
                  </a:cubicBezTo>
                  <a:cubicBezTo>
                    <a:pt x="2178" y="1855"/>
                    <a:pt x="2076" y="1838"/>
                    <a:pt x="1975" y="1838"/>
                  </a:cubicBezTo>
                  <a:cubicBezTo>
                    <a:pt x="1800" y="1838"/>
                    <a:pt x="1626" y="1890"/>
                    <a:pt x="1477" y="1991"/>
                  </a:cubicBezTo>
                  <a:cubicBezTo>
                    <a:pt x="1245" y="2162"/>
                    <a:pt x="1108" y="2432"/>
                    <a:pt x="1108" y="2724"/>
                  </a:cubicBezTo>
                  <a:cubicBezTo>
                    <a:pt x="1102" y="2724"/>
                    <a:pt x="1097" y="2724"/>
                    <a:pt x="1092" y="2724"/>
                  </a:cubicBezTo>
                  <a:cubicBezTo>
                    <a:pt x="767" y="2724"/>
                    <a:pt x="460" y="2888"/>
                    <a:pt x="270" y="3153"/>
                  </a:cubicBezTo>
                  <a:cubicBezTo>
                    <a:pt x="44" y="3473"/>
                    <a:pt x="0" y="3886"/>
                    <a:pt x="160" y="4244"/>
                  </a:cubicBezTo>
                  <a:cubicBezTo>
                    <a:pt x="425" y="4882"/>
                    <a:pt x="1058" y="5172"/>
                    <a:pt x="1701" y="5172"/>
                  </a:cubicBezTo>
                  <a:cubicBezTo>
                    <a:pt x="1941" y="5172"/>
                    <a:pt x="2183" y="5132"/>
                    <a:pt x="2408" y="5054"/>
                  </a:cubicBezTo>
                  <a:cubicBezTo>
                    <a:pt x="2495" y="5023"/>
                    <a:pt x="2467" y="4897"/>
                    <a:pt x="2384" y="4897"/>
                  </a:cubicBezTo>
                  <a:cubicBezTo>
                    <a:pt x="2377" y="4897"/>
                    <a:pt x="2371" y="4898"/>
                    <a:pt x="2364" y="4900"/>
                  </a:cubicBezTo>
                  <a:cubicBezTo>
                    <a:pt x="2164" y="4944"/>
                    <a:pt x="1952" y="4972"/>
                    <a:pt x="1743" y="4972"/>
                  </a:cubicBezTo>
                  <a:cubicBezTo>
                    <a:pt x="1209" y="4972"/>
                    <a:pt x="688" y="4795"/>
                    <a:pt x="402" y="4288"/>
                  </a:cubicBezTo>
                  <a:cubicBezTo>
                    <a:pt x="237" y="4002"/>
                    <a:pt x="204" y="3649"/>
                    <a:pt x="375" y="3352"/>
                  </a:cubicBezTo>
                  <a:cubicBezTo>
                    <a:pt x="523" y="3104"/>
                    <a:pt x="796" y="2915"/>
                    <a:pt x="1086" y="2915"/>
                  </a:cubicBezTo>
                  <a:cubicBezTo>
                    <a:pt x="1119" y="2915"/>
                    <a:pt x="1152" y="2917"/>
                    <a:pt x="1185" y="2922"/>
                  </a:cubicBezTo>
                  <a:cubicBezTo>
                    <a:pt x="1192" y="2923"/>
                    <a:pt x="1199" y="2924"/>
                    <a:pt x="1207" y="2924"/>
                  </a:cubicBezTo>
                  <a:cubicBezTo>
                    <a:pt x="1259" y="2924"/>
                    <a:pt x="1321" y="2891"/>
                    <a:pt x="1311" y="2828"/>
                  </a:cubicBezTo>
                  <a:cubicBezTo>
                    <a:pt x="1247" y="2390"/>
                    <a:pt x="1598" y="2046"/>
                    <a:pt x="1988" y="2046"/>
                  </a:cubicBezTo>
                  <a:cubicBezTo>
                    <a:pt x="2098" y="2046"/>
                    <a:pt x="2211" y="2074"/>
                    <a:pt x="2319" y="2134"/>
                  </a:cubicBezTo>
                  <a:cubicBezTo>
                    <a:pt x="2337" y="2143"/>
                    <a:pt x="2354" y="2148"/>
                    <a:pt x="2371" y="2148"/>
                  </a:cubicBezTo>
                  <a:cubicBezTo>
                    <a:pt x="2426" y="2148"/>
                    <a:pt x="2474" y="2105"/>
                    <a:pt x="2474" y="2046"/>
                  </a:cubicBezTo>
                  <a:cubicBezTo>
                    <a:pt x="2463" y="1269"/>
                    <a:pt x="2975" y="515"/>
                    <a:pt x="3730" y="289"/>
                  </a:cubicBezTo>
                  <a:cubicBezTo>
                    <a:pt x="3901" y="238"/>
                    <a:pt x="4076" y="213"/>
                    <a:pt x="4250" y="213"/>
                  </a:cubicBezTo>
                  <a:cubicBezTo>
                    <a:pt x="4844" y="213"/>
                    <a:pt x="5421" y="503"/>
                    <a:pt x="5740" y="1027"/>
                  </a:cubicBezTo>
                  <a:cubicBezTo>
                    <a:pt x="5966" y="1396"/>
                    <a:pt x="6054" y="1831"/>
                    <a:pt x="5983" y="2255"/>
                  </a:cubicBezTo>
                  <a:cubicBezTo>
                    <a:pt x="5970" y="2356"/>
                    <a:pt x="6043" y="2460"/>
                    <a:pt x="6140" y="2460"/>
                  </a:cubicBezTo>
                  <a:cubicBezTo>
                    <a:pt x="6166" y="2460"/>
                    <a:pt x="6192" y="2453"/>
                    <a:pt x="6220" y="2437"/>
                  </a:cubicBezTo>
                  <a:cubicBezTo>
                    <a:pt x="6381" y="2337"/>
                    <a:pt x="6586" y="2251"/>
                    <a:pt x="6784" y="2251"/>
                  </a:cubicBezTo>
                  <a:cubicBezTo>
                    <a:pt x="6870" y="2251"/>
                    <a:pt x="6955" y="2267"/>
                    <a:pt x="7035" y="2305"/>
                  </a:cubicBezTo>
                  <a:cubicBezTo>
                    <a:pt x="7222" y="2399"/>
                    <a:pt x="7360" y="2647"/>
                    <a:pt x="7250" y="2845"/>
                  </a:cubicBezTo>
                  <a:cubicBezTo>
                    <a:pt x="7187" y="2961"/>
                    <a:pt x="7281" y="3100"/>
                    <a:pt x="7398" y="3100"/>
                  </a:cubicBezTo>
                  <a:cubicBezTo>
                    <a:pt x="7425" y="3100"/>
                    <a:pt x="7453" y="3093"/>
                    <a:pt x="7481" y="3076"/>
                  </a:cubicBezTo>
                  <a:cubicBezTo>
                    <a:pt x="7586" y="3007"/>
                    <a:pt x="7704" y="2974"/>
                    <a:pt x="7820" y="2974"/>
                  </a:cubicBezTo>
                  <a:cubicBezTo>
                    <a:pt x="8029" y="2974"/>
                    <a:pt x="8233" y="3080"/>
                    <a:pt x="8346" y="3275"/>
                  </a:cubicBezTo>
                  <a:cubicBezTo>
                    <a:pt x="8522" y="3583"/>
                    <a:pt x="8390" y="3908"/>
                    <a:pt x="8147" y="4128"/>
                  </a:cubicBezTo>
                  <a:cubicBezTo>
                    <a:pt x="7883" y="4371"/>
                    <a:pt x="7531" y="4492"/>
                    <a:pt x="7195" y="4569"/>
                  </a:cubicBezTo>
                  <a:cubicBezTo>
                    <a:pt x="7007" y="4608"/>
                    <a:pt x="6814" y="4630"/>
                    <a:pt x="6622" y="4630"/>
                  </a:cubicBezTo>
                  <a:cubicBezTo>
                    <a:pt x="6517" y="4630"/>
                    <a:pt x="6423" y="4624"/>
                    <a:pt x="6319" y="4619"/>
                  </a:cubicBezTo>
                  <a:cubicBezTo>
                    <a:pt x="6225" y="4624"/>
                    <a:pt x="6131" y="4641"/>
                    <a:pt x="6043" y="4668"/>
                  </a:cubicBezTo>
                  <a:cubicBezTo>
                    <a:pt x="5955" y="4696"/>
                    <a:pt x="5939" y="4817"/>
                    <a:pt x="6016" y="4866"/>
                  </a:cubicBezTo>
                  <a:cubicBezTo>
                    <a:pt x="6120" y="4944"/>
                    <a:pt x="6242" y="4988"/>
                    <a:pt x="6374" y="4999"/>
                  </a:cubicBezTo>
                  <a:cubicBezTo>
                    <a:pt x="6440" y="5001"/>
                    <a:pt x="6506" y="5003"/>
                    <a:pt x="6572" y="5003"/>
                  </a:cubicBezTo>
                  <a:cubicBezTo>
                    <a:pt x="6638" y="5003"/>
                    <a:pt x="6704" y="5001"/>
                    <a:pt x="6770" y="4999"/>
                  </a:cubicBezTo>
                  <a:cubicBezTo>
                    <a:pt x="7024" y="4982"/>
                    <a:pt x="7272" y="4938"/>
                    <a:pt x="7509" y="4861"/>
                  </a:cubicBezTo>
                  <a:cubicBezTo>
                    <a:pt x="7922" y="4723"/>
                    <a:pt x="8346" y="4508"/>
                    <a:pt x="8594" y="4139"/>
                  </a:cubicBezTo>
                  <a:cubicBezTo>
                    <a:pt x="8847" y="3776"/>
                    <a:pt x="8825" y="3297"/>
                    <a:pt x="8544" y="2961"/>
                  </a:cubicBezTo>
                  <a:cubicBezTo>
                    <a:pt x="8360" y="2750"/>
                    <a:pt x="8100" y="2634"/>
                    <a:pt x="7829" y="2634"/>
                  </a:cubicBezTo>
                  <a:cubicBezTo>
                    <a:pt x="7759" y="2634"/>
                    <a:pt x="7689" y="2642"/>
                    <a:pt x="7619" y="2658"/>
                  </a:cubicBezTo>
                  <a:cubicBezTo>
                    <a:pt x="7602" y="2410"/>
                    <a:pt x="7470" y="2189"/>
                    <a:pt x="7266" y="2052"/>
                  </a:cubicBezTo>
                  <a:cubicBezTo>
                    <a:pt x="7123" y="1955"/>
                    <a:pt x="6962" y="1915"/>
                    <a:pt x="6798" y="1915"/>
                  </a:cubicBezTo>
                  <a:cubicBezTo>
                    <a:pt x="6634" y="1915"/>
                    <a:pt x="6467" y="1955"/>
                    <a:pt x="6313" y="2019"/>
                  </a:cubicBezTo>
                  <a:cubicBezTo>
                    <a:pt x="6297" y="1247"/>
                    <a:pt x="5839" y="498"/>
                    <a:pt x="5123" y="179"/>
                  </a:cubicBezTo>
                  <a:cubicBezTo>
                    <a:pt x="4856" y="59"/>
                    <a:pt x="4569" y="0"/>
                    <a:pt x="4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52373" y="2841784"/>
              <a:ext cx="138963" cy="69821"/>
            </a:xfrm>
            <a:custGeom>
              <a:rect b="b" l="l" r="r" t="t"/>
              <a:pathLst>
                <a:path extrusionOk="0" h="925" w="1841">
                  <a:moveTo>
                    <a:pt x="618" y="1"/>
                  </a:moveTo>
                  <a:cubicBezTo>
                    <a:pt x="469" y="6"/>
                    <a:pt x="320" y="61"/>
                    <a:pt x="205" y="160"/>
                  </a:cubicBezTo>
                  <a:cubicBezTo>
                    <a:pt x="149" y="204"/>
                    <a:pt x="105" y="254"/>
                    <a:pt x="67" y="315"/>
                  </a:cubicBezTo>
                  <a:cubicBezTo>
                    <a:pt x="45" y="348"/>
                    <a:pt x="28" y="375"/>
                    <a:pt x="17" y="414"/>
                  </a:cubicBezTo>
                  <a:cubicBezTo>
                    <a:pt x="1" y="452"/>
                    <a:pt x="17" y="474"/>
                    <a:pt x="17" y="513"/>
                  </a:cubicBezTo>
                  <a:cubicBezTo>
                    <a:pt x="17" y="524"/>
                    <a:pt x="24" y="530"/>
                    <a:pt x="32" y="530"/>
                  </a:cubicBezTo>
                  <a:cubicBezTo>
                    <a:pt x="36" y="530"/>
                    <a:pt x="41" y="528"/>
                    <a:pt x="45" y="524"/>
                  </a:cubicBezTo>
                  <a:cubicBezTo>
                    <a:pt x="61" y="513"/>
                    <a:pt x="89" y="507"/>
                    <a:pt x="105" y="491"/>
                  </a:cubicBezTo>
                  <a:cubicBezTo>
                    <a:pt x="122" y="480"/>
                    <a:pt x="144" y="452"/>
                    <a:pt x="166" y="436"/>
                  </a:cubicBezTo>
                  <a:cubicBezTo>
                    <a:pt x="210" y="392"/>
                    <a:pt x="254" y="359"/>
                    <a:pt x="309" y="337"/>
                  </a:cubicBezTo>
                  <a:cubicBezTo>
                    <a:pt x="403" y="287"/>
                    <a:pt x="508" y="260"/>
                    <a:pt x="618" y="260"/>
                  </a:cubicBezTo>
                  <a:cubicBezTo>
                    <a:pt x="722" y="260"/>
                    <a:pt x="822" y="293"/>
                    <a:pt x="904" y="353"/>
                  </a:cubicBezTo>
                  <a:cubicBezTo>
                    <a:pt x="948" y="386"/>
                    <a:pt x="992" y="419"/>
                    <a:pt x="1025" y="463"/>
                  </a:cubicBezTo>
                  <a:cubicBezTo>
                    <a:pt x="1014" y="463"/>
                    <a:pt x="1003" y="469"/>
                    <a:pt x="992" y="474"/>
                  </a:cubicBezTo>
                  <a:cubicBezTo>
                    <a:pt x="954" y="502"/>
                    <a:pt x="926" y="535"/>
                    <a:pt x="910" y="574"/>
                  </a:cubicBezTo>
                  <a:cubicBezTo>
                    <a:pt x="899" y="596"/>
                    <a:pt x="893" y="623"/>
                    <a:pt x="904" y="651"/>
                  </a:cubicBezTo>
                  <a:cubicBezTo>
                    <a:pt x="910" y="662"/>
                    <a:pt x="915" y="684"/>
                    <a:pt x="932" y="689"/>
                  </a:cubicBezTo>
                  <a:cubicBezTo>
                    <a:pt x="939" y="691"/>
                    <a:pt x="946" y="691"/>
                    <a:pt x="954" y="691"/>
                  </a:cubicBezTo>
                  <a:cubicBezTo>
                    <a:pt x="974" y="691"/>
                    <a:pt x="994" y="686"/>
                    <a:pt x="1014" y="678"/>
                  </a:cubicBezTo>
                  <a:cubicBezTo>
                    <a:pt x="1020" y="678"/>
                    <a:pt x="1036" y="673"/>
                    <a:pt x="1047" y="667"/>
                  </a:cubicBezTo>
                  <a:lnTo>
                    <a:pt x="1086" y="651"/>
                  </a:lnTo>
                  <a:cubicBezTo>
                    <a:pt x="1102" y="645"/>
                    <a:pt x="1119" y="645"/>
                    <a:pt x="1135" y="640"/>
                  </a:cubicBezTo>
                  <a:cubicBezTo>
                    <a:pt x="1160" y="634"/>
                    <a:pt x="1185" y="631"/>
                    <a:pt x="1210" y="631"/>
                  </a:cubicBezTo>
                  <a:cubicBezTo>
                    <a:pt x="1235" y="631"/>
                    <a:pt x="1259" y="634"/>
                    <a:pt x="1284" y="640"/>
                  </a:cubicBezTo>
                  <a:cubicBezTo>
                    <a:pt x="1350" y="656"/>
                    <a:pt x="1411" y="684"/>
                    <a:pt x="1460" y="728"/>
                  </a:cubicBezTo>
                  <a:cubicBezTo>
                    <a:pt x="1510" y="766"/>
                    <a:pt x="1565" y="827"/>
                    <a:pt x="1615" y="877"/>
                  </a:cubicBezTo>
                  <a:cubicBezTo>
                    <a:pt x="1642" y="907"/>
                    <a:pt x="1682" y="925"/>
                    <a:pt x="1723" y="925"/>
                  </a:cubicBezTo>
                  <a:cubicBezTo>
                    <a:pt x="1741" y="925"/>
                    <a:pt x="1758" y="922"/>
                    <a:pt x="1774" y="915"/>
                  </a:cubicBezTo>
                  <a:cubicBezTo>
                    <a:pt x="1824" y="882"/>
                    <a:pt x="1841" y="821"/>
                    <a:pt x="1808" y="766"/>
                  </a:cubicBezTo>
                  <a:cubicBezTo>
                    <a:pt x="1769" y="700"/>
                    <a:pt x="1714" y="640"/>
                    <a:pt x="1648" y="590"/>
                  </a:cubicBezTo>
                  <a:cubicBezTo>
                    <a:pt x="1549" y="496"/>
                    <a:pt x="1416" y="441"/>
                    <a:pt x="1284" y="419"/>
                  </a:cubicBezTo>
                  <a:lnTo>
                    <a:pt x="1284" y="414"/>
                  </a:lnTo>
                  <a:cubicBezTo>
                    <a:pt x="1273" y="364"/>
                    <a:pt x="1251" y="315"/>
                    <a:pt x="1213" y="276"/>
                  </a:cubicBezTo>
                  <a:cubicBezTo>
                    <a:pt x="1169" y="215"/>
                    <a:pt x="1113" y="166"/>
                    <a:pt x="1047" y="127"/>
                  </a:cubicBezTo>
                  <a:cubicBezTo>
                    <a:pt x="921" y="45"/>
                    <a:pt x="772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867118" y="3005881"/>
              <a:ext cx="57669" cy="44459"/>
            </a:xfrm>
            <a:custGeom>
              <a:rect b="b" l="l" r="r" t="t"/>
              <a:pathLst>
                <a:path extrusionOk="0" h="589" w="764">
                  <a:moveTo>
                    <a:pt x="350" y="0"/>
                  </a:moveTo>
                  <a:cubicBezTo>
                    <a:pt x="336" y="0"/>
                    <a:pt x="321" y="1"/>
                    <a:pt x="307" y="3"/>
                  </a:cubicBezTo>
                  <a:cubicBezTo>
                    <a:pt x="218" y="8"/>
                    <a:pt x="130" y="47"/>
                    <a:pt x="70" y="118"/>
                  </a:cubicBezTo>
                  <a:cubicBezTo>
                    <a:pt x="1" y="183"/>
                    <a:pt x="59" y="285"/>
                    <a:pt x="140" y="285"/>
                  </a:cubicBezTo>
                  <a:cubicBezTo>
                    <a:pt x="157" y="285"/>
                    <a:pt x="174" y="281"/>
                    <a:pt x="191" y="272"/>
                  </a:cubicBezTo>
                  <a:cubicBezTo>
                    <a:pt x="202" y="261"/>
                    <a:pt x="213" y="256"/>
                    <a:pt x="229" y="256"/>
                  </a:cubicBezTo>
                  <a:cubicBezTo>
                    <a:pt x="235" y="256"/>
                    <a:pt x="252" y="250"/>
                    <a:pt x="235" y="250"/>
                  </a:cubicBezTo>
                  <a:lnTo>
                    <a:pt x="246" y="250"/>
                  </a:lnTo>
                  <a:lnTo>
                    <a:pt x="285" y="239"/>
                  </a:lnTo>
                  <a:lnTo>
                    <a:pt x="307" y="234"/>
                  </a:lnTo>
                  <a:lnTo>
                    <a:pt x="362" y="234"/>
                  </a:lnTo>
                  <a:cubicBezTo>
                    <a:pt x="373" y="234"/>
                    <a:pt x="384" y="239"/>
                    <a:pt x="395" y="239"/>
                  </a:cubicBezTo>
                  <a:lnTo>
                    <a:pt x="417" y="250"/>
                  </a:lnTo>
                  <a:lnTo>
                    <a:pt x="450" y="267"/>
                  </a:lnTo>
                  <a:cubicBezTo>
                    <a:pt x="455" y="267"/>
                    <a:pt x="461" y="272"/>
                    <a:pt x="461" y="272"/>
                  </a:cubicBezTo>
                  <a:cubicBezTo>
                    <a:pt x="472" y="283"/>
                    <a:pt x="477" y="289"/>
                    <a:pt x="488" y="300"/>
                  </a:cubicBezTo>
                  <a:lnTo>
                    <a:pt x="494" y="316"/>
                  </a:lnTo>
                  <a:cubicBezTo>
                    <a:pt x="499" y="328"/>
                    <a:pt x="505" y="339"/>
                    <a:pt x="510" y="350"/>
                  </a:cubicBezTo>
                  <a:cubicBezTo>
                    <a:pt x="516" y="355"/>
                    <a:pt x="516" y="361"/>
                    <a:pt x="521" y="366"/>
                  </a:cubicBezTo>
                  <a:cubicBezTo>
                    <a:pt x="527" y="377"/>
                    <a:pt x="527" y="388"/>
                    <a:pt x="532" y="405"/>
                  </a:cubicBezTo>
                  <a:cubicBezTo>
                    <a:pt x="538" y="421"/>
                    <a:pt x="538" y="432"/>
                    <a:pt x="549" y="443"/>
                  </a:cubicBezTo>
                  <a:lnTo>
                    <a:pt x="555" y="449"/>
                  </a:lnTo>
                  <a:cubicBezTo>
                    <a:pt x="555" y="465"/>
                    <a:pt x="560" y="482"/>
                    <a:pt x="566" y="498"/>
                  </a:cubicBezTo>
                  <a:cubicBezTo>
                    <a:pt x="571" y="520"/>
                    <a:pt x="577" y="542"/>
                    <a:pt x="588" y="564"/>
                  </a:cubicBezTo>
                  <a:cubicBezTo>
                    <a:pt x="596" y="581"/>
                    <a:pt x="611" y="588"/>
                    <a:pt x="625" y="588"/>
                  </a:cubicBezTo>
                  <a:cubicBezTo>
                    <a:pt x="629" y="588"/>
                    <a:pt x="633" y="588"/>
                    <a:pt x="637" y="586"/>
                  </a:cubicBezTo>
                  <a:cubicBezTo>
                    <a:pt x="665" y="575"/>
                    <a:pt x="687" y="553"/>
                    <a:pt x="703" y="526"/>
                  </a:cubicBezTo>
                  <a:cubicBezTo>
                    <a:pt x="720" y="509"/>
                    <a:pt x="725" y="487"/>
                    <a:pt x="731" y="471"/>
                  </a:cubicBezTo>
                  <a:cubicBezTo>
                    <a:pt x="731" y="460"/>
                    <a:pt x="736" y="454"/>
                    <a:pt x="736" y="449"/>
                  </a:cubicBezTo>
                  <a:cubicBezTo>
                    <a:pt x="758" y="399"/>
                    <a:pt x="764" y="344"/>
                    <a:pt x="742" y="289"/>
                  </a:cubicBezTo>
                  <a:cubicBezTo>
                    <a:pt x="731" y="256"/>
                    <a:pt x="714" y="223"/>
                    <a:pt x="698" y="190"/>
                  </a:cubicBezTo>
                  <a:cubicBezTo>
                    <a:pt x="618" y="70"/>
                    <a:pt x="489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437401" y="3041207"/>
              <a:ext cx="47478" cy="26117"/>
            </a:xfrm>
            <a:custGeom>
              <a:rect b="b" l="l" r="r" t="t"/>
              <a:pathLst>
                <a:path extrusionOk="0" h="346" w="629">
                  <a:moveTo>
                    <a:pt x="388" y="1"/>
                  </a:moveTo>
                  <a:cubicBezTo>
                    <a:pt x="341" y="1"/>
                    <a:pt x="295" y="8"/>
                    <a:pt x="249" y="25"/>
                  </a:cubicBezTo>
                  <a:cubicBezTo>
                    <a:pt x="188" y="41"/>
                    <a:pt x="133" y="74"/>
                    <a:pt x="83" y="118"/>
                  </a:cubicBezTo>
                  <a:cubicBezTo>
                    <a:pt x="61" y="140"/>
                    <a:pt x="45" y="162"/>
                    <a:pt x="28" y="190"/>
                  </a:cubicBezTo>
                  <a:cubicBezTo>
                    <a:pt x="12" y="223"/>
                    <a:pt x="1" y="256"/>
                    <a:pt x="1" y="289"/>
                  </a:cubicBezTo>
                  <a:cubicBezTo>
                    <a:pt x="1" y="323"/>
                    <a:pt x="28" y="346"/>
                    <a:pt x="58" y="346"/>
                  </a:cubicBezTo>
                  <a:cubicBezTo>
                    <a:pt x="72" y="346"/>
                    <a:pt x="87" y="340"/>
                    <a:pt x="100" y="328"/>
                  </a:cubicBezTo>
                  <a:cubicBezTo>
                    <a:pt x="111" y="311"/>
                    <a:pt x="133" y="300"/>
                    <a:pt x="144" y="284"/>
                  </a:cubicBezTo>
                  <a:cubicBezTo>
                    <a:pt x="155" y="273"/>
                    <a:pt x="161" y="262"/>
                    <a:pt x="172" y="256"/>
                  </a:cubicBezTo>
                  <a:lnTo>
                    <a:pt x="177" y="251"/>
                  </a:lnTo>
                  <a:lnTo>
                    <a:pt x="183" y="245"/>
                  </a:lnTo>
                  <a:cubicBezTo>
                    <a:pt x="205" y="234"/>
                    <a:pt x="227" y="223"/>
                    <a:pt x="243" y="212"/>
                  </a:cubicBezTo>
                  <a:lnTo>
                    <a:pt x="260" y="201"/>
                  </a:lnTo>
                  <a:lnTo>
                    <a:pt x="293" y="190"/>
                  </a:lnTo>
                  <a:lnTo>
                    <a:pt x="326" y="185"/>
                  </a:lnTo>
                  <a:lnTo>
                    <a:pt x="342" y="185"/>
                  </a:lnTo>
                  <a:cubicBezTo>
                    <a:pt x="353" y="182"/>
                    <a:pt x="364" y="180"/>
                    <a:pt x="376" y="180"/>
                  </a:cubicBezTo>
                  <a:cubicBezTo>
                    <a:pt x="388" y="180"/>
                    <a:pt x="400" y="182"/>
                    <a:pt x="414" y="185"/>
                  </a:cubicBezTo>
                  <a:lnTo>
                    <a:pt x="430" y="185"/>
                  </a:lnTo>
                  <a:cubicBezTo>
                    <a:pt x="441" y="185"/>
                    <a:pt x="453" y="185"/>
                    <a:pt x="464" y="190"/>
                  </a:cubicBezTo>
                  <a:cubicBezTo>
                    <a:pt x="486" y="196"/>
                    <a:pt x="508" y="201"/>
                    <a:pt x="530" y="201"/>
                  </a:cubicBezTo>
                  <a:lnTo>
                    <a:pt x="563" y="201"/>
                  </a:lnTo>
                  <a:cubicBezTo>
                    <a:pt x="601" y="201"/>
                    <a:pt x="629" y="168"/>
                    <a:pt x="623" y="129"/>
                  </a:cubicBezTo>
                  <a:cubicBezTo>
                    <a:pt x="618" y="118"/>
                    <a:pt x="618" y="113"/>
                    <a:pt x="612" y="107"/>
                  </a:cubicBezTo>
                  <a:cubicBezTo>
                    <a:pt x="612" y="107"/>
                    <a:pt x="609" y="103"/>
                    <a:pt x="606" y="99"/>
                  </a:cubicBezTo>
                  <a:lnTo>
                    <a:pt x="606" y="99"/>
                  </a:lnTo>
                  <a:cubicBezTo>
                    <a:pt x="607" y="102"/>
                    <a:pt x="607" y="104"/>
                    <a:pt x="608" y="107"/>
                  </a:cubicBezTo>
                  <a:lnTo>
                    <a:pt x="608" y="107"/>
                  </a:lnTo>
                  <a:cubicBezTo>
                    <a:pt x="607" y="104"/>
                    <a:pt x="606" y="100"/>
                    <a:pt x="604" y="97"/>
                  </a:cubicBezTo>
                  <a:lnTo>
                    <a:pt x="604" y="97"/>
                  </a:lnTo>
                  <a:cubicBezTo>
                    <a:pt x="605" y="98"/>
                    <a:pt x="605" y="98"/>
                    <a:pt x="606" y="99"/>
                  </a:cubicBezTo>
                  <a:lnTo>
                    <a:pt x="606" y="99"/>
                  </a:lnTo>
                  <a:cubicBezTo>
                    <a:pt x="605" y="96"/>
                    <a:pt x="603" y="94"/>
                    <a:pt x="601" y="91"/>
                  </a:cubicBezTo>
                  <a:cubicBezTo>
                    <a:pt x="601" y="91"/>
                    <a:pt x="601" y="91"/>
                    <a:pt x="601" y="91"/>
                  </a:cubicBezTo>
                  <a:lnTo>
                    <a:pt x="601" y="91"/>
                  </a:lnTo>
                  <a:cubicBezTo>
                    <a:pt x="602" y="93"/>
                    <a:pt x="603" y="95"/>
                    <a:pt x="604" y="97"/>
                  </a:cubicBezTo>
                  <a:lnTo>
                    <a:pt x="604" y="97"/>
                  </a:lnTo>
                  <a:cubicBezTo>
                    <a:pt x="601" y="93"/>
                    <a:pt x="598" y="88"/>
                    <a:pt x="598" y="88"/>
                  </a:cubicBezTo>
                  <a:cubicBezTo>
                    <a:pt x="598" y="88"/>
                    <a:pt x="599" y="89"/>
                    <a:pt x="601" y="91"/>
                  </a:cubicBezTo>
                  <a:lnTo>
                    <a:pt x="601" y="91"/>
                  </a:lnTo>
                  <a:cubicBezTo>
                    <a:pt x="571" y="36"/>
                    <a:pt x="490" y="12"/>
                    <a:pt x="430" y="3"/>
                  </a:cubicBezTo>
                  <a:cubicBezTo>
                    <a:pt x="416" y="1"/>
                    <a:pt x="402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557568" y="2982633"/>
              <a:ext cx="86427" cy="116922"/>
            </a:xfrm>
            <a:custGeom>
              <a:rect b="b" l="l" r="r" t="t"/>
              <a:pathLst>
                <a:path extrusionOk="0" h="1549" w="1145">
                  <a:moveTo>
                    <a:pt x="1124" y="1"/>
                  </a:moveTo>
                  <a:cubicBezTo>
                    <a:pt x="1122" y="1"/>
                    <a:pt x="1121" y="1"/>
                    <a:pt x="1119" y="2"/>
                  </a:cubicBezTo>
                  <a:cubicBezTo>
                    <a:pt x="1047" y="19"/>
                    <a:pt x="981" y="41"/>
                    <a:pt x="915" y="74"/>
                  </a:cubicBezTo>
                  <a:cubicBezTo>
                    <a:pt x="849" y="112"/>
                    <a:pt x="789" y="162"/>
                    <a:pt x="733" y="211"/>
                  </a:cubicBezTo>
                  <a:cubicBezTo>
                    <a:pt x="618" y="316"/>
                    <a:pt x="519" y="432"/>
                    <a:pt x="430" y="558"/>
                  </a:cubicBezTo>
                  <a:cubicBezTo>
                    <a:pt x="348" y="691"/>
                    <a:pt x="282" y="828"/>
                    <a:pt x="232" y="972"/>
                  </a:cubicBezTo>
                  <a:cubicBezTo>
                    <a:pt x="194" y="1065"/>
                    <a:pt x="166" y="1164"/>
                    <a:pt x="155" y="1263"/>
                  </a:cubicBezTo>
                  <a:cubicBezTo>
                    <a:pt x="150" y="1258"/>
                    <a:pt x="144" y="1252"/>
                    <a:pt x="144" y="1247"/>
                  </a:cubicBezTo>
                  <a:cubicBezTo>
                    <a:pt x="122" y="1219"/>
                    <a:pt x="94" y="1208"/>
                    <a:pt x="61" y="1203"/>
                  </a:cubicBezTo>
                  <a:cubicBezTo>
                    <a:pt x="34" y="1203"/>
                    <a:pt x="1" y="1230"/>
                    <a:pt x="17" y="1263"/>
                  </a:cubicBezTo>
                  <a:lnTo>
                    <a:pt x="23" y="1274"/>
                  </a:lnTo>
                  <a:cubicBezTo>
                    <a:pt x="23" y="1274"/>
                    <a:pt x="26" y="1278"/>
                    <a:pt x="28" y="1280"/>
                  </a:cubicBezTo>
                  <a:lnTo>
                    <a:pt x="28" y="1280"/>
                  </a:lnTo>
                  <a:lnTo>
                    <a:pt x="45" y="1308"/>
                  </a:lnTo>
                  <a:cubicBezTo>
                    <a:pt x="61" y="1324"/>
                    <a:pt x="78" y="1346"/>
                    <a:pt x="89" y="1368"/>
                  </a:cubicBezTo>
                  <a:cubicBezTo>
                    <a:pt x="100" y="1385"/>
                    <a:pt x="111" y="1407"/>
                    <a:pt x="116" y="1423"/>
                  </a:cubicBezTo>
                  <a:cubicBezTo>
                    <a:pt x="127" y="1445"/>
                    <a:pt x="138" y="1467"/>
                    <a:pt x="150" y="1489"/>
                  </a:cubicBezTo>
                  <a:cubicBezTo>
                    <a:pt x="171" y="1528"/>
                    <a:pt x="209" y="1549"/>
                    <a:pt x="249" y="1549"/>
                  </a:cubicBezTo>
                  <a:cubicBezTo>
                    <a:pt x="272" y="1549"/>
                    <a:pt x="295" y="1542"/>
                    <a:pt x="315" y="1528"/>
                  </a:cubicBezTo>
                  <a:cubicBezTo>
                    <a:pt x="364" y="1495"/>
                    <a:pt x="408" y="1456"/>
                    <a:pt x="447" y="1412"/>
                  </a:cubicBezTo>
                  <a:cubicBezTo>
                    <a:pt x="486" y="1374"/>
                    <a:pt x="541" y="1313"/>
                    <a:pt x="530" y="1258"/>
                  </a:cubicBezTo>
                  <a:cubicBezTo>
                    <a:pt x="530" y="1232"/>
                    <a:pt x="509" y="1216"/>
                    <a:pt x="487" y="1216"/>
                  </a:cubicBezTo>
                  <a:cubicBezTo>
                    <a:pt x="481" y="1216"/>
                    <a:pt x="475" y="1217"/>
                    <a:pt x="469" y="1219"/>
                  </a:cubicBezTo>
                  <a:cubicBezTo>
                    <a:pt x="436" y="1230"/>
                    <a:pt x="408" y="1247"/>
                    <a:pt x="386" y="1269"/>
                  </a:cubicBezTo>
                  <a:cubicBezTo>
                    <a:pt x="353" y="1297"/>
                    <a:pt x="326" y="1330"/>
                    <a:pt x="293" y="1357"/>
                  </a:cubicBezTo>
                  <a:cubicBezTo>
                    <a:pt x="304" y="1319"/>
                    <a:pt x="309" y="1280"/>
                    <a:pt x="320" y="1241"/>
                  </a:cubicBezTo>
                  <a:cubicBezTo>
                    <a:pt x="331" y="1170"/>
                    <a:pt x="348" y="1098"/>
                    <a:pt x="370" y="1032"/>
                  </a:cubicBezTo>
                  <a:cubicBezTo>
                    <a:pt x="414" y="894"/>
                    <a:pt x="480" y="762"/>
                    <a:pt x="557" y="641"/>
                  </a:cubicBezTo>
                  <a:cubicBezTo>
                    <a:pt x="629" y="520"/>
                    <a:pt x="722" y="415"/>
                    <a:pt x="822" y="316"/>
                  </a:cubicBezTo>
                  <a:cubicBezTo>
                    <a:pt x="871" y="266"/>
                    <a:pt x="926" y="217"/>
                    <a:pt x="976" y="173"/>
                  </a:cubicBezTo>
                  <a:cubicBezTo>
                    <a:pt x="1025" y="129"/>
                    <a:pt x="1075" y="68"/>
                    <a:pt x="1130" y="24"/>
                  </a:cubicBezTo>
                  <a:cubicBezTo>
                    <a:pt x="1144" y="15"/>
                    <a:pt x="113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804166" y="3177603"/>
              <a:ext cx="71180" cy="60537"/>
            </a:xfrm>
            <a:custGeom>
              <a:rect b="b" l="l" r="r" t="t"/>
              <a:pathLst>
                <a:path extrusionOk="0" h="802" w="943">
                  <a:moveTo>
                    <a:pt x="733" y="0"/>
                  </a:moveTo>
                  <a:cubicBezTo>
                    <a:pt x="705" y="0"/>
                    <a:pt x="677" y="10"/>
                    <a:pt x="650" y="30"/>
                  </a:cubicBezTo>
                  <a:cubicBezTo>
                    <a:pt x="623" y="47"/>
                    <a:pt x="595" y="63"/>
                    <a:pt x="568" y="85"/>
                  </a:cubicBezTo>
                  <a:lnTo>
                    <a:pt x="535" y="113"/>
                  </a:lnTo>
                  <a:cubicBezTo>
                    <a:pt x="518" y="124"/>
                    <a:pt x="507" y="140"/>
                    <a:pt x="502" y="157"/>
                  </a:cubicBezTo>
                  <a:cubicBezTo>
                    <a:pt x="496" y="184"/>
                    <a:pt x="507" y="212"/>
                    <a:pt x="535" y="217"/>
                  </a:cubicBezTo>
                  <a:cubicBezTo>
                    <a:pt x="542" y="219"/>
                    <a:pt x="550" y="220"/>
                    <a:pt x="558" y="220"/>
                  </a:cubicBezTo>
                  <a:cubicBezTo>
                    <a:pt x="580" y="220"/>
                    <a:pt x="603" y="214"/>
                    <a:pt x="623" y="206"/>
                  </a:cubicBezTo>
                  <a:lnTo>
                    <a:pt x="623" y="206"/>
                  </a:lnTo>
                  <a:lnTo>
                    <a:pt x="601" y="239"/>
                  </a:lnTo>
                  <a:cubicBezTo>
                    <a:pt x="584" y="272"/>
                    <a:pt x="557" y="300"/>
                    <a:pt x="535" y="322"/>
                  </a:cubicBezTo>
                  <a:cubicBezTo>
                    <a:pt x="480" y="383"/>
                    <a:pt x="425" y="438"/>
                    <a:pt x="369" y="493"/>
                  </a:cubicBezTo>
                  <a:cubicBezTo>
                    <a:pt x="314" y="542"/>
                    <a:pt x="254" y="592"/>
                    <a:pt x="188" y="636"/>
                  </a:cubicBezTo>
                  <a:cubicBezTo>
                    <a:pt x="122" y="669"/>
                    <a:pt x="55" y="719"/>
                    <a:pt x="6" y="774"/>
                  </a:cubicBezTo>
                  <a:cubicBezTo>
                    <a:pt x="0" y="785"/>
                    <a:pt x="6" y="796"/>
                    <a:pt x="17" y="801"/>
                  </a:cubicBezTo>
                  <a:cubicBezTo>
                    <a:pt x="100" y="801"/>
                    <a:pt x="182" y="779"/>
                    <a:pt x="248" y="730"/>
                  </a:cubicBezTo>
                  <a:cubicBezTo>
                    <a:pt x="331" y="697"/>
                    <a:pt x="408" y="653"/>
                    <a:pt x="480" y="603"/>
                  </a:cubicBezTo>
                  <a:cubicBezTo>
                    <a:pt x="551" y="559"/>
                    <a:pt x="623" y="504"/>
                    <a:pt x="683" y="438"/>
                  </a:cubicBezTo>
                  <a:cubicBezTo>
                    <a:pt x="716" y="410"/>
                    <a:pt x="738" y="383"/>
                    <a:pt x="761" y="350"/>
                  </a:cubicBezTo>
                  <a:lnTo>
                    <a:pt x="761" y="372"/>
                  </a:lnTo>
                  <a:cubicBezTo>
                    <a:pt x="761" y="383"/>
                    <a:pt x="766" y="399"/>
                    <a:pt x="772" y="416"/>
                  </a:cubicBezTo>
                  <a:cubicBezTo>
                    <a:pt x="777" y="432"/>
                    <a:pt x="783" y="449"/>
                    <a:pt x="788" y="460"/>
                  </a:cubicBezTo>
                  <a:cubicBezTo>
                    <a:pt x="802" y="484"/>
                    <a:pt x="829" y="499"/>
                    <a:pt x="854" y="499"/>
                  </a:cubicBezTo>
                  <a:cubicBezTo>
                    <a:pt x="858" y="499"/>
                    <a:pt x="862" y="499"/>
                    <a:pt x="865" y="498"/>
                  </a:cubicBezTo>
                  <a:cubicBezTo>
                    <a:pt x="893" y="493"/>
                    <a:pt x="920" y="471"/>
                    <a:pt x="926" y="443"/>
                  </a:cubicBezTo>
                  <a:lnTo>
                    <a:pt x="931" y="432"/>
                  </a:lnTo>
                  <a:cubicBezTo>
                    <a:pt x="937" y="421"/>
                    <a:pt x="937" y="405"/>
                    <a:pt x="937" y="388"/>
                  </a:cubicBezTo>
                  <a:cubicBezTo>
                    <a:pt x="942" y="366"/>
                    <a:pt x="942" y="350"/>
                    <a:pt x="942" y="328"/>
                  </a:cubicBezTo>
                  <a:cubicBezTo>
                    <a:pt x="937" y="300"/>
                    <a:pt x="931" y="272"/>
                    <a:pt x="926" y="250"/>
                  </a:cubicBezTo>
                  <a:cubicBezTo>
                    <a:pt x="909" y="190"/>
                    <a:pt x="887" y="135"/>
                    <a:pt x="854" y="80"/>
                  </a:cubicBezTo>
                  <a:cubicBezTo>
                    <a:pt x="843" y="52"/>
                    <a:pt x="821" y="30"/>
                    <a:pt x="788" y="14"/>
                  </a:cubicBezTo>
                  <a:cubicBezTo>
                    <a:pt x="770" y="5"/>
                    <a:pt x="752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4304206" y="2329690"/>
            <a:ext cx="535505" cy="502322"/>
            <a:chOff x="4209104" y="2128177"/>
            <a:chExt cx="620013" cy="581593"/>
          </a:xfrm>
        </p:grpSpPr>
        <p:sp>
          <p:nvSpPr>
            <p:cNvPr id="348" name="Google Shape;348;p20"/>
            <p:cNvSpPr/>
            <p:nvPr/>
          </p:nvSpPr>
          <p:spPr>
            <a:xfrm>
              <a:off x="4209104" y="2128177"/>
              <a:ext cx="620013" cy="581593"/>
            </a:xfrm>
            <a:custGeom>
              <a:rect b="b" l="l" r="r" t="t"/>
              <a:pathLst>
                <a:path extrusionOk="0" h="7705" w="8214">
                  <a:moveTo>
                    <a:pt x="5950" y="707"/>
                  </a:moveTo>
                  <a:cubicBezTo>
                    <a:pt x="6462" y="1010"/>
                    <a:pt x="6875" y="1456"/>
                    <a:pt x="7151" y="1985"/>
                  </a:cubicBezTo>
                  <a:lnTo>
                    <a:pt x="7145" y="1991"/>
                  </a:lnTo>
                  <a:cubicBezTo>
                    <a:pt x="7217" y="2117"/>
                    <a:pt x="7277" y="2250"/>
                    <a:pt x="7333" y="2382"/>
                  </a:cubicBezTo>
                  <a:cubicBezTo>
                    <a:pt x="7261" y="2442"/>
                    <a:pt x="7184" y="2492"/>
                    <a:pt x="7112" y="2547"/>
                  </a:cubicBezTo>
                  <a:lnTo>
                    <a:pt x="7096" y="2558"/>
                  </a:lnTo>
                  <a:cubicBezTo>
                    <a:pt x="7013" y="2470"/>
                    <a:pt x="6914" y="2398"/>
                    <a:pt x="6826" y="2310"/>
                  </a:cubicBezTo>
                  <a:cubicBezTo>
                    <a:pt x="6655" y="2145"/>
                    <a:pt x="6650" y="1903"/>
                    <a:pt x="6578" y="1693"/>
                  </a:cubicBezTo>
                  <a:cubicBezTo>
                    <a:pt x="6517" y="1500"/>
                    <a:pt x="6369" y="1346"/>
                    <a:pt x="6181" y="1280"/>
                  </a:cubicBezTo>
                  <a:cubicBezTo>
                    <a:pt x="6082" y="1236"/>
                    <a:pt x="5961" y="1203"/>
                    <a:pt x="5884" y="1120"/>
                  </a:cubicBezTo>
                  <a:cubicBezTo>
                    <a:pt x="5768" y="988"/>
                    <a:pt x="5851" y="828"/>
                    <a:pt x="5950" y="707"/>
                  </a:cubicBezTo>
                  <a:close/>
                  <a:moveTo>
                    <a:pt x="7382" y="2503"/>
                  </a:moveTo>
                  <a:cubicBezTo>
                    <a:pt x="7724" y="3423"/>
                    <a:pt x="7779" y="4475"/>
                    <a:pt x="7443" y="5395"/>
                  </a:cubicBezTo>
                  <a:cubicBezTo>
                    <a:pt x="7430" y="5382"/>
                    <a:pt x="7415" y="5377"/>
                    <a:pt x="7399" y="5377"/>
                  </a:cubicBezTo>
                  <a:cubicBezTo>
                    <a:pt x="7380" y="5377"/>
                    <a:pt x="7361" y="5385"/>
                    <a:pt x="7349" y="5400"/>
                  </a:cubicBezTo>
                  <a:lnTo>
                    <a:pt x="7344" y="5400"/>
                  </a:lnTo>
                  <a:cubicBezTo>
                    <a:pt x="7293" y="5447"/>
                    <a:pt x="7229" y="5460"/>
                    <a:pt x="7159" y="5460"/>
                  </a:cubicBezTo>
                  <a:cubicBezTo>
                    <a:pt x="7068" y="5460"/>
                    <a:pt x="6967" y="5438"/>
                    <a:pt x="6873" y="5438"/>
                  </a:cubicBezTo>
                  <a:cubicBezTo>
                    <a:pt x="6825" y="5438"/>
                    <a:pt x="6779" y="5444"/>
                    <a:pt x="6738" y="5461"/>
                  </a:cubicBezTo>
                  <a:cubicBezTo>
                    <a:pt x="6627" y="5511"/>
                    <a:pt x="6556" y="5610"/>
                    <a:pt x="6451" y="5670"/>
                  </a:cubicBezTo>
                  <a:cubicBezTo>
                    <a:pt x="6372" y="5717"/>
                    <a:pt x="6264" y="5752"/>
                    <a:pt x="6162" y="5752"/>
                  </a:cubicBezTo>
                  <a:cubicBezTo>
                    <a:pt x="6108" y="5752"/>
                    <a:pt x="6056" y="5743"/>
                    <a:pt x="6011" y="5720"/>
                  </a:cubicBezTo>
                  <a:cubicBezTo>
                    <a:pt x="5851" y="5637"/>
                    <a:pt x="5977" y="5433"/>
                    <a:pt x="6027" y="5307"/>
                  </a:cubicBezTo>
                  <a:cubicBezTo>
                    <a:pt x="6082" y="5164"/>
                    <a:pt x="6143" y="5026"/>
                    <a:pt x="6203" y="4888"/>
                  </a:cubicBezTo>
                  <a:cubicBezTo>
                    <a:pt x="6319" y="4629"/>
                    <a:pt x="6451" y="4376"/>
                    <a:pt x="6600" y="4139"/>
                  </a:cubicBezTo>
                  <a:cubicBezTo>
                    <a:pt x="6754" y="3897"/>
                    <a:pt x="6941" y="3687"/>
                    <a:pt x="7090" y="3450"/>
                  </a:cubicBezTo>
                  <a:cubicBezTo>
                    <a:pt x="7206" y="3258"/>
                    <a:pt x="7289" y="3037"/>
                    <a:pt x="7239" y="2806"/>
                  </a:cubicBezTo>
                  <a:cubicBezTo>
                    <a:pt x="7222" y="2751"/>
                    <a:pt x="7206" y="2701"/>
                    <a:pt x="7178" y="2657"/>
                  </a:cubicBezTo>
                  <a:cubicBezTo>
                    <a:pt x="7228" y="2624"/>
                    <a:pt x="7272" y="2591"/>
                    <a:pt x="7322" y="2553"/>
                  </a:cubicBezTo>
                  <a:cubicBezTo>
                    <a:pt x="7338" y="2536"/>
                    <a:pt x="7360" y="2519"/>
                    <a:pt x="7382" y="2503"/>
                  </a:cubicBezTo>
                  <a:close/>
                  <a:moveTo>
                    <a:pt x="3962" y="224"/>
                  </a:moveTo>
                  <a:cubicBezTo>
                    <a:pt x="4074" y="224"/>
                    <a:pt x="4186" y="229"/>
                    <a:pt x="4297" y="239"/>
                  </a:cubicBezTo>
                  <a:cubicBezTo>
                    <a:pt x="4413" y="382"/>
                    <a:pt x="4402" y="580"/>
                    <a:pt x="4281" y="713"/>
                  </a:cubicBezTo>
                  <a:cubicBezTo>
                    <a:pt x="4165" y="845"/>
                    <a:pt x="4005" y="872"/>
                    <a:pt x="3868" y="955"/>
                  </a:cubicBezTo>
                  <a:cubicBezTo>
                    <a:pt x="3609" y="1109"/>
                    <a:pt x="3735" y="1473"/>
                    <a:pt x="3460" y="1622"/>
                  </a:cubicBezTo>
                  <a:cubicBezTo>
                    <a:pt x="3401" y="1654"/>
                    <a:pt x="3342" y="1664"/>
                    <a:pt x="3283" y="1664"/>
                  </a:cubicBezTo>
                  <a:cubicBezTo>
                    <a:pt x="3187" y="1664"/>
                    <a:pt x="3091" y="1638"/>
                    <a:pt x="2993" y="1638"/>
                  </a:cubicBezTo>
                  <a:cubicBezTo>
                    <a:pt x="2987" y="1638"/>
                    <a:pt x="2981" y="1638"/>
                    <a:pt x="2975" y="1638"/>
                  </a:cubicBezTo>
                  <a:cubicBezTo>
                    <a:pt x="2854" y="1644"/>
                    <a:pt x="2749" y="1704"/>
                    <a:pt x="2683" y="1803"/>
                  </a:cubicBezTo>
                  <a:cubicBezTo>
                    <a:pt x="2601" y="1919"/>
                    <a:pt x="2562" y="2057"/>
                    <a:pt x="2485" y="2178"/>
                  </a:cubicBezTo>
                  <a:cubicBezTo>
                    <a:pt x="2386" y="2316"/>
                    <a:pt x="2265" y="2442"/>
                    <a:pt x="2127" y="2541"/>
                  </a:cubicBezTo>
                  <a:cubicBezTo>
                    <a:pt x="2039" y="2613"/>
                    <a:pt x="1951" y="2690"/>
                    <a:pt x="1940" y="2811"/>
                  </a:cubicBezTo>
                  <a:cubicBezTo>
                    <a:pt x="1934" y="2938"/>
                    <a:pt x="2011" y="3081"/>
                    <a:pt x="2077" y="3186"/>
                  </a:cubicBezTo>
                  <a:cubicBezTo>
                    <a:pt x="2226" y="3412"/>
                    <a:pt x="2435" y="3594"/>
                    <a:pt x="2683" y="3704"/>
                  </a:cubicBezTo>
                  <a:cubicBezTo>
                    <a:pt x="2964" y="3830"/>
                    <a:pt x="3256" y="3786"/>
                    <a:pt x="3548" y="3864"/>
                  </a:cubicBezTo>
                  <a:cubicBezTo>
                    <a:pt x="3906" y="3952"/>
                    <a:pt x="3967" y="4293"/>
                    <a:pt x="3928" y="4613"/>
                  </a:cubicBezTo>
                  <a:cubicBezTo>
                    <a:pt x="3846" y="5367"/>
                    <a:pt x="3526" y="6111"/>
                    <a:pt x="3135" y="6750"/>
                  </a:cubicBezTo>
                  <a:cubicBezTo>
                    <a:pt x="2860" y="6563"/>
                    <a:pt x="2562" y="6348"/>
                    <a:pt x="2435" y="6028"/>
                  </a:cubicBezTo>
                  <a:cubicBezTo>
                    <a:pt x="2265" y="5621"/>
                    <a:pt x="2507" y="5202"/>
                    <a:pt x="2529" y="4789"/>
                  </a:cubicBezTo>
                  <a:cubicBezTo>
                    <a:pt x="2546" y="4425"/>
                    <a:pt x="2435" y="4062"/>
                    <a:pt x="2215" y="3770"/>
                  </a:cubicBezTo>
                  <a:cubicBezTo>
                    <a:pt x="2127" y="3649"/>
                    <a:pt x="2000" y="3555"/>
                    <a:pt x="1852" y="3522"/>
                  </a:cubicBezTo>
                  <a:cubicBezTo>
                    <a:pt x="1774" y="3505"/>
                    <a:pt x="1692" y="3511"/>
                    <a:pt x="1609" y="3500"/>
                  </a:cubicBezTo>
                  <a:cubicBezTo>
                    <a:pt x="1499" y="3483"/>
                    <a:pt x="1455" y="3417"/>
                    <a:pt x="1400" y="3329"/>
                  </a:cubicBezTo>
                  <a:cubicBezTo>
                    <a:pt x="1348" y="3225"/>
                    <a:pt x="1240" y="3161"/>
                    <a:pt x="1129" y="3161"/>
                  </a:cubicBezTo>
                  <a:cubicBezTo>
                    <a:pt x="1100" y="3161"/>
                    <a:pt x="1071" y="3166"/>
                    <a:pt x="1042" y="3175"/>
                  </a:cubicBezTo>
                  <a:cubicBezTo>
                    <a:pt x="975" y="3189"/>
                    <a:pt x="917" y="3204"/>
                    <a:pt x="861" y="3204"/>
                  </a:cubicBezTo>
                  <a:cubicBezTo>
                    <a:pt x="810" y="3204"/>
                    <a:pt x="761" y="3192"/>
                    <a:pt x="706" y="3158"/>
                  </a:cubicBezTo>
                  <a:cubicBezTo>
                    <a:pt x="601" y="3092"/>
                    <a:pt x="541" y="2977"/>
                    <a:pt x="541" y="2855"/>
                  </a:cubicBezTo>
                  <a:cubicBezTo>
                    <a:pt x="546" y="2822"/>
                    <a:pt x="524" y="2795"/>
                    <a:pt x="496" y="2789"/>
                  </a:cubicBezTo>
                  <a:cubicBezTo>
                    <a:pt x="496" y="2751"/>
                    <a:pt x="491" y="2707"/>
                    <a:pt x="491" y="2668"/>
                  </a:cubicBezTo>
                  <a:cubicBezTo>
                    <a:pt x="491" y="2641"/>
                    <a:pt x="491" y="2613"/>
                    <a:pt x="485" y="2586"/>
                  </a:cubicBezTo>
                  <a:cubicBezTo>
                    <a:pt x="546" y="2431"/>
                    <a:pt x="623" y="2277"/>
                    <a:pt x="711" y="2134"/>
                  </a:cubicBezTo>
                  <a:cubicBezTo>
                    <a:pt x="750" y="2134"/>
                    <a:pt x="788" y="2128"/>
                    <a:pt x="821" y="2123"/>
                  </a:cubicBezTo>
                  <a:cubicBezTo>
                    <a:pt x="1102" y="2073"/>
                    <a:pt x="1372" y="1952"/>
                    <a:pt x="1642" y="1853"/>
                  </a:cubicBezTo>
                  <a:cubicBezTo>
                    <a:pt x="1780" y="1798"/>
                    <a:pt x="1918" y="1743"/>
                    <a:pt x="2055" y="1682"/>
                  </a:cubicBezTo>
                  <a:cubicBezTo>
                    <a:pt x="2105" y="1666"/>
                    <a:pt x="2155" y="1633"/>
                    <a:pt x="2193" y="1600"/>
                  </a:cubicBezTo>
                  <a:cubicBezTo>
                    <a:pt x="2221" y="1561"/>
                    <a:pt x="2237" y="1511"/>
                    <a:pt x="2226" y="1467"/>
                  </a:cubicBezTo>
                  <a:cubicBezTo>
                    <a:pt x="2226" y="1445"/>
                    <a:pt x="2205" y="1430"/>
                    <a:pt x="2185" y="1430"/>
                  </a:cubicBezTo>
                  <a:cubicBezTo>
                    <a:pt x="2176" y="1430"/>
                    <a:pt x="2167" y="1433"/>
                    <a:pt x="2160" y="1440"/>
                  </a:cubicBezTo>
                  <a:cubicBezTo>
                    <a:pt x="2160" y="1440"/>
                    <a:pt x="2110" y="1462"/>
                    <a:pt x="2094" y="1473"/>
                  </a:cubicBezTo>
                  <a:cubicBezTo>
                    <a:pt x="2061" y="1495"/>
                    <a:pt x="2028" y="1511"/>
                    <a:pt x="1989" y="1528"/>
                  </a:cubicBezTo>
                  <a:cubicBezTo>
                    <a:pt x="1885" y="1572"/>
                    <a:pt x="1774" y="1611"/>
                    <a:pt x="1670" y="1655"/>
                  </a:cubicBezTo>
                  <a:cubicBezTo>
                    <a:pt x="1460" y="1732"/>
                    <a:pt x="1257" y="1825"/>
                    <a:pt x="1047" y="1897"/>
                  </a:cubicBezTo>
                  <a:cubicBezTo>
                    <a:pt x="976" y="1919"/>
                    <a:pt x="899" y="1941"/>
                    <a:pt x="821" y="1958"/>
                  </a:cubicBezTo>
                  <a:cubicBezTo>
                    <a:pt x="992" y="1704"/>
                    <a:pt x="1191" y="1473"/>
                    <a:pt x="1416" y="1269"/>
                  </a:cubicBezTo>
                  <a:cubicBezTo>
                    <a:pt x="1725" y="988"/>
                    <a:pt x="2077" y="702"/>
                    <a:pt x="2463" y="531"/>
                  </a:cubicBezTo>
                  <a:cubicBezTo>
                    <a:pt x="2938" y="327"/>
                    <a:pt x="3450" y="224"/>
                    <a:pt x="3962" y="224"/>
                  </a:cubicBezTo>
                  <a:close/>
                  <a:moveTo>
                    <a:pt x="4413" y="244"/>
                  </a:moveTo>
                  <a:lnTo>
                    <a:pt x="4413" y="244"/>
                  </a:lnTo>
                  <a:cubicBezTo>
                    <a:pt x="4804" y="283"/>
                    <a:pt x="5195" y="377"/>
                    <a:pt x="5564" y="520"/>
                  </a:cubicBezTo>
                  <a:cubicBezTo>
                    <a:pt x="5663" y="558"/>
                    <a:pt x="5768" y="608"/>
                    <a:pt x="5867" y="663"/>
                  </a:cubicBezTo>
                  <a:cubicBezTo>
                    <a:pt x="5746" y="812"/>
                    <a:pt x="5658" y="994"/>
                    <a:pt x="5779" y="1170"/>
                  </a:cubicBezTo>
                  <a:cubicBezTo>
                    <a:pt x="5900" y="1341"/>
                    <a:pt x="6126" y="1357"/>
                    <a:pt x="6280" y="1467"/>
                  </a:cubicBezTo>
                  <a:cubicBezTo>
                    <a:pt x="6495" y="1616"/>
                    <a:pt x="6484" y="1914"/>
                    <a:pt x="6567" y="2139"/>
                  </a:cubicBezTo>
                  <a:cubicBezTo>
                    <a:pt x="6600" y="2244"/>
                    <a:pt x="6661" y="2343"/>
                    <a:pt x="6743" y="2420"/>
                  </a:cubicBezTo>
                  <a:cubicBezTo>
                    <a:pt x="6820" y="2492"/>
                    <a:pt x="6914" y="2553"/>
                    <a:pt x="6986" y="2630"/>
                  </a:cubicBezTo>
                  <a:cubicBezTo>
                    <a:pt x="6627" y="2872"/>
                    <a:pt x="6236" y="3065"/>
                    <a:pt x="5873" y="3302"/>
                  </a:cubicBezTo>
                  <a:cubicBezTo>
                    <a:pt x="5852" y="3312"/>
                    <a:pt x="5860" y="3341"/>
                    <a:pt x="5883" y="3341"/>
                  </a:cubicBezTo>
                  <a:cubicBezTo>
                    <a:pt x="5885" y="3341"/>
                    <a:pt x="5887" y="3341"/>
                    <a:pt x="5889" y="3340"/>
                  </a:cubicBezTo>
                  <a:cubicBezTo>
                    <a:pt x="6308" y="3230"/>
                    <a:pt x="6705" y="2999"/>
                    <a:pt x="7063" y="2740"/>
                  </a:cubicBezTo>
                  <a:lnTo>
                    <a:pt x="7063" y="2740"/>
                  </a:lnTo>
                  <a:cubicBezTo>
                    <a:pt x="7211" y="3026"/>
                    <a:pt x="6991" y="3351"/>
                    <a:pt x="6820" y="3572"/>
                  </a:cubicBezTo>
                  <a:cubicBezTo>
                    <a:pt x="6622" y="3830"/>
                    <a:pt x="6446" y="4100"/>
                    <a:pt x="6291" y="4387"/>
                  </a:cubicBezTo>
                  <a:cubicBezTo>
                    <a:pt x="6143" y="4662"/>
                    <a:pt x="6011" y="4949"/>
                    <a:pt x="5895" y="5241"/>
                  </a:cubicBezTo>
                  <a:cubicBezTo>
                    <a:pt x="5812" y="5455"/>
                    <a:pt x="5675" y="5709"/>
                    <a:pt x="5939" y="5847"/>
                  </a:cubicBezTo>
                  <a:cubicBezTo>
                    <a:pt x="6014" y="5886"/>
                    <a:pt x="6091" y="5903"/>
                    <a:pt x="6168" y="5903"/>
                  </a:cubicBezTo>
                  <a:cubicBezTo>
                    <a:pt x="6360" y="5903"/>
                    <a:pt x="6549" y="5796"/>
                    <a:pt x="6699" y="5670"/>
                  </a:cubicBezTo>
                  <a:cubicBezTo>
                    <a:pt x="6774" y="5610"/>
                    <a:pt x="6849" y="5594"/>
                    <a:pt x="6927" y="5594"/>
                  </a:cubicBezTo>
                  <a:cubicBezTo>
                    <a:pt x="6998" y="5594"/>
                    <a:pt x="7072" y="5607"/>
                    <a:pt x="7151" y="5610"/>
                  </a:cubicBezTo>
                  <a:cubicBezTo>
                    <a:pt x="7167" y="5612"/>
                    <a:pt x="7183" y="5613"/>
                    <a:pt x="7198" y="5613"/>
                  </a:cubicBezTo>
                  <a:cubicBezTo>
                    <a:pt x="7258" y="5613"/>
                    <a:pt x="7314" y="5597"/>
                    <a:pt x="7371" y="5571"/>
                  </a:cubicBezTo>
                  <a:lnTo>
                    <a:pt x="7371" y="5571"/>
                  </a:lnTo>
                  <a:cubicBezTo>
                    <a:pt x="7261" y="5830"/>
                    <a:pt x="7118" y="6067"/>
                    <a:pt x="6947" y="6287"/>
                  </a:cubicBezTo>
                  <a:lnTo>
                    <a:pt x="6947" y="6293"/>
                  </a:lnTo>
                  <a:cubicBezTo>
                    <a:pt x="6495" y="6882"/>
                    <a:pt x="5845" y="7290"/>
                    <a:pt x="5124" y="7450"/>
                  </a:cubicBezTo>
                  <a:cubicBezTo>
                    <a:pt x="4919" y="7493"/>
                    <a:pt x="4718" y="7513"/>
                    <a:pt x="4519" y="7513"/>
                  </a:cubicBezTo>
                  <a:cubicBezTo>
                    <a:pt x="4042" y="7513"/>
                    <a:pt x="3579" y="7401"/>
                    <a:pt x="3124" y="7246"/>
                  </a:cubicBezTo>
                  <a:cubicBezTo>
                    <a:pt x="3267" y="7169"/>
                    <a:pt x="3410" y="7092"/>
                    <a:pt x="3548" y="7009"/>
                  </a:cubicBezTo>
                  <a:cubicBezTo>
                    <a:pt x="3647" y="6954"/>
                    <a:pt x="3747" y="6893"/>
                    <a:pt x="3840" y="6827"/>
                  </a:cubicBezTo>
                  <a:cubicBezTo>
                    <a:pt x="3923" y="6783"/>
                    <a:pt x="3978" y="6689"/>
                    <a:pt x="3978" y="6596"/>
                  </a:cubicBezTo>
                  <a:cubicBezTo>
                    <a:pt x="3978" y="6575"/>
                    <a:pt x="3960" y="6555"/>
                    <a:pt x="3939" y="6555"/>
                  </a:cubicBezTo>
                  <a:cubicBezTo>
                    <a:pt x="3932" y="6555"/>
                    <a:pt x="3924" y="6557"/>
                    <a:pt x="3917" y="6563"/>
                  </a:cubicBezTo>
                  <a:cubicBezTo>
                    <a:pt x="3862" y="6601"/>
                    <a:pt x="3796" y="6634"/>
                    <a:pt x="3741" y="6673"/>
                  </a:cubicBezTo>
                  <a:cubicBezTo>
                    <a:pt x="3664" y="6728"/>
                    <a:pt x="3587" y="6778"/>
                    <a:pt x="3515" y="6827"/>
                  </a:cubicBezTo>
                  <a:cubicBezTo>
                    <a:pt x="3361" y="6926"/>
                    <a:pt x="3201" y="7020"/>
                    <a:pt x="3041" y="7108"/>
                  </a:cubicBezTo>
                  <a:cubicBezTo>
                    <a:pt x="3003" y="7130"/>
                    <a:pt x="2964" y="7152"/>
                    <a:pt x="2926" y="7174"/>
                  </a:cubicBezTo>
                  <a:cubicBezTo>
                    <a:pt x="2854" y="7147"/>
                    <a:pt x="2794" y="7125"/>
                    <a:pt x="2727" y="7097"/>
                  </a:cubicBezTo>
                  <a:cubicBezTo>
                    <a:pt x="2353" y="6948"/>
                    <a:pt x="1978" y="6778"/>
                    <a:pt x="1659" y="6524"/>
                  </a:cubicBezTo>
                  <a:cubicBezTo>
                    <a:pt x="1361" y="6271"/>
                    <a:pt x="1108" y="5973"/>
                    <a:pt x="910" y="5637"/>
                  </a:cubicBezTo>
                  <a:cubicBezTo>
                    <a:pt x="480" y="4971"/>
                    <a:pt x="194" y="4227"/>
                    <a:pt x="276" y="3423"/>
                  </a:cubicBezTo>
                  <a:cubicBezTo>
                    <a:pt x="304" y="3191"/>
                    <a:pt x="359" y="2960"/>
                    <a:pt x="436" y="2740"/>
                  </a:cubicBezTo>
                  <a:lnTo>
                    <a:pt x="436" y="2800"/>
                  </a:lnTo>
                  <a:cubicBezTo>
                    <a:pt x="414" y="2817"/>
                    <a:pt x="403" y="2833"/>
                    <a:pt x="403" y="2861"/>
                  </a:cubicBezTo>
                  <a:cubicBezTo>
                    <a:pt x="403" y="3137"/>
                    <a:pt x="628" y="3353"/>
                    <a:pt x="892" y="3353"/>
                  </a:cubicBezTo>
                  <a:cubicBezTo>
                    <a:pt x="928" y="3353"/>
                    <a:pt x="966" y="3349"/>
                    <a:pt x="1003" y="3340"/>
                  </a:cubicBezTo>
                  <a:cubicBezTo>
                    <a:pt x="1049" y="3329"/>
                    <a:pt x="1090" y="3312"/>
                    <a:pt x="1132" y="3312"/>
                  </a:cubicBezTo>
                  <a:cubicBezTo>
                    <a:pt x="1151" y="3312"/>
                    <a:pt x="1170" y="3315"/>
                    <a:pt x="1191" y="3324"/>
                  </a:cubicBezTo>
                  <a:cubicBezTo>
                    <a:pt x="1246" y="3346"/>
                    <a:pt x="1262" y="3373"/>
                    <a:pt x="1284" y="3417"/>
                  </a:cubicBezTo>
                  <a:cubicBezTo>
                    <a:pt x="1317" y="3478"/>
                    <a:pt x="1361" y="3533"/>
                    <a:pt x="1416" y="3583"/>
                  </a:cubicBezTo>
                  <a:cubicBezTo>
                    <a:pt x="1565" y="3687"/>
                    <a:pt x="1758" y="3621"/>
                    <a:pt x="1912" y="3693"/>
                  </a:cubicBezTo>
                  <a:cubicBezTo>
                    <a:pt x="2099" y="3786"/>
                    <a:pt x="2221" y="4023"/>
                    <a:pt x="2292" y="4211"/>
                  </a:cubicBezTo>
                  <a:cubicBezTo>
                    <a:pt x="2369" y="4409"/>
                    <a:pt x="2397" y="4624"/>
                    <a:pt x="2380" y="4833"/>
                  </a:cubicBezTo>
                  <a:cubicBezTo>
                    <a:pt x="2347" y="5257"/>
                    <a:pt x="2127" y="5654"/>
                    <a:pt x="2292" y="6072"/>
                  </a:cubicBezTo>
                  <a:cubicBezTo>
                    <a:pt x="2446" y="6453"/>
                    <a:pt x="2799" y="6700"/>
                    <a:pt x="3124" y="6921"/>
                  </a:cubicBezTo>
                  <a:cubicBezTo>
                    <a:pt x="3136" y="6928"/>
                    <a:pt x="3149" y="6931"/>
                    <a:pt x="3162" y="6931"/>
                  </a:cubicBezTo>
                  <a:cubicBezTo>
                    <a:pt x="3190" y="6931"/>
                    <a:pt x="3217" y="6916"/>
                    <a:pt x="3229" y="6893"/>
                  </a:cubicBezTo>
                  <a:cubicBezTo>
                    <a:pt x="3620" y="6276"/>
                    <a:pt x="3890" y="5593"/>
                    <a:pt x="4027" y="4877"/>
                  </a:cubicBezTo>
                  <a:cubicBezTo>
                    <a:pt x="4077" y="4618"/>
                    <a:pt x="4121" y="4332"/>
                    <a:pt x="4016" y="4084"/>
                  </a:cubicBezTo>
                  <a:cubicBezTo>
                    <a:pt x="3901" y="3808"/>
                    <a:pt x="3636" y="3720"/>
                    <a:pt x="3361" y="3698"/>
                  </a:cubicBezTo>
                  <a:cubicBezTo>
                    <a:pt x="3008" y="3665"/>
                    <a:pt x="2700" y="3621"/>
                    <a:pt x="2424" y="3379"/>
                  </a:cubicBezTo>
                  <a:cubicBezTo>
                    <a:pt x="2309" y="3280"/>
                    <a:pt x="2215" y="3164"/>
                    <a:pt x="2144" y="3026"/>
                  </a:cubicBezTo>
                  <a:cubicBezTo>
                    <a:pt x="2088" y="2922"/>
                    <a:pt x="2039" y="2817"/>
                    <a:pt x="2121" y="2712"/>
                  </a:cubicBezTo>
                  <a:cubicBezTo>
                    <a:pt x="2182" y="2652"/>
                    <a:pt x="2248" y="2597"/>
                    <a:pt x="2314" y="2553"/>
                  </a:cubicBezTo>
                  <a:cubicBezTo>
                    <a:pt x="2430" y="2453"/>
                    <a:pt x="2529" y="2343"/>
                    <a:pt x="2612" y="2211"/>
                  </a:cubicBezTo>
                  <a:cubicBezTo>
                    <a:pt x="2689" y="2084"/>
                    <a:pt x="2727" y="1919"/>
                    <a:pt x="2838" y="1814"/>
                  </a:cubicBezTo>
                  <a:cubicBezTo>
                    <a:pt x="2891" y="1763"/>
                    <a:pt x="2956" y="1749"/>
                    <a:pt x="3026" y="1749"/>
                  </a:cubicBezTo>
                  <a:cubicBezTo>
                    <a:pt x="3113" y="1749"/>
                    <a:pt x="3208" y="1771"/>
                    <a:pt x="3295" y="1771"/>
                  </a:cubicBezTo>
                  <a:cubicBezTo>
                    <a:pt x="3319" y="1771"/>
                    <a:pt x="3343" y="1769"/>
                    <a:pt x="3366" y="1765"/>
                  </a:cubicBezTo>
                  <a:cubicBezTo>
                    <a:pt x="3493" y="1732"/>
                    <a:pt x="3603" y="1660"/>
                    <a:pt x="3680" y="1561"/>
                  </a:cubicBezTo>
                  <a:cubicBezTo>
                    <a:pt x="3780" y="1429"/>
                    <a:pt x="3747" y="1258"/>
                    <a:pt x="3829" y="1120"/>
                  </a:cubicBezTo>
                  <a:cubicBezTo>
                    <a:pt x="3912" y="988"/>
                    <a:pt x="4149" y="950"/>
                    <a:pt x="4275" y="845"/>
                  </a:cubicBezTo>
                  <a:cubicBezTo>
                    <a:pt x="4452" y="702"/>
                    <a:pt x="4540" y="432"/>
                    <a:pt x="4413" y="244"/>
                  </a:cubicBezTo>
                  <a:close/>
                  <a:moveTo>
                    <a:pt x="4240" y="1"/>
                  </a:moveTo>
                  <a:cubicBezTo>
                    <a:pt x="4208" y="1"/>
                    <a:pt x="4176" y="1"/>
                    <a:pt x="4143" y="2"/>
                  </a:cubicBezTo>
                  <a:cubicBezTo>
                    <a:pt x="2744" y="35"/>
                    <a:pt x="1345" y="790"/>
                    <a:pt x="612" y="1991"/>
                  </a:cubicBezTo>
                  <a:cubicBezTo>
                    <a:pt x="612" y="1991"/>
                    <a:pt x="612" y="1991"/>
                    <a:pt x="612" y="1996"/>
                  </a:cubicBezTo>
                  <a:cubicBezTo>
                    <a:pt x="608" y="1997"/>
                    <a:pt x="604" y="1997"/>
                    <a:pt x="600" y="1997"/>
                  </a:cubicBezTo>
                  <a:cubicBezTo>
                    <a:pt x="555" y="1997"/>
                    <a:pt x="517" y="1970"/>
                    <a:pt x="502" y="1930"/>
                  </a:cubicBezTo>
                  <a:cubicBezTo>
                    <a:pt x="474" y="1842"/>
                    <a:pt x="535" y="1759"/>
                    <a:pt x="607" y="1715"/>
                  </a:cubicBezTo>
                  <a:cubicBezTo>
                    <a:pt x="662" y="1677"/>
                    <a:pt x="766" y="1655"/>
                    <a:pt x="783" y="1583"/>
                  </a:cubicBezTo>
                  <a:cubicBezTo>
                    <a:pt x="783" y="1572"/>
                    <a:pt x="783" y="1561"/>
                    <a:pt x="772" y="1555"/>
                  </a:cubicBezTo>
                  <a:cubicBezTo>
                    <a:pt x="755" y="1543"/>
                    <a:pt x="734" y="1538"/>
                    <a:pt x="712" y="1538"/>
                  </a:cubicBezTo>
                  <a:cubicBezTo>
                    <a:pt x="637" y="1538"/>
                    <a:pt x="543" y="1600"/>
                    <a:pt x="496" y="1638"/>
                  </a:cubicBezTo>
                  <a:cubicBezTo>
                    <a:pt x="414" y="1693"/>
                    <a:pt x="364" y="1787"/>
                    <a:pt x="359" y="1891"/>
                  </a:cubicBezTo>
                  <a:cubicBezTo>
                    <a:pt x="359" y="1974"/>
                    <a:pt x="397" y="2057"/>
                    <a:pt x="463" y="2101"/>
                  </a:cubicBezTo>
                  <a:cubicBezTo>
                    <a:pt x="485" y="2117"/>
                    <a:pt x="507" y="2123"/>
                    <a:pt x="535" y="2128"/>
                  </a:cubicBezTo>
                  <a:cubicBezTo>
                    <a:pt x="403" y="2365"/>
                    <a:pt x="298" y="2619"/>
                    <a:pt x="221" y="2878"/>
                  </a:cubicBezTo>
                  <a:cubicBezTo>
                    <a:pt x="1" y="3671"/>
                    <a:pt x="105" y="4464"/>
                    <a:pt x="469" y="5197"/>
                  </a:cubicBezTo>
                  <a:cubicBezTo>
                    <a:pt x="656" y="5582"/>
                    <a:pt x="893" y="5946"/>
                    <a:pt x="1169" y="6271"/>
                  </a:cubicBezTo>
                  <a:cubicBezTo>
                    <a:pt x="1444" y="6585"/>
                    <a:pt x="1774" y="6838"/>
                    <a:pt x="2149" y="7025"/>
                  </a:cubicBezTo>
                  <a:cubicBezTo>
                    <a:pt x="2336" y="7119"/>
                    <a:pt x="2524" y="7202"/>
                    <a:pt x="2722" y="7273"/>
                  </a:cubicBezTo>
                  <a:cubicBezTo>
                    <a:pt x="2667" y="7301"/>
                    <a:pt x="2617" y="7334"/>
                    <a:pt x="2562" y="7356"/>
                  </a:cubicBezTo>
                  <a:cubicBezTo>
                    <a:pt x="2514" y="7380"/>
                    <a:pt x="2419" y="7442"/>
                    <a:pt x="2355" y="7442"/>
                  </a:cubicBezTo>
                  <a:cubicBezTo>
                    <a:pt x="2346" y="7442"/>
                    <a:pt x="2338" y="7441"/>
                    <a:pt x="2331" y="7439"/>
                  </a:cubicBezTo>
                  <a:cubicBezTo>
                    <a:pt x="2243" y="7405"/>
                    <a:pt x="2325" y="7279"/>
                    <a:pt x="2331" y="7213"/>
                  </a:cubicBezTo>
                  <a:cubicBezTo>
                    <a:pt x="2331" y="7201"/>
                    <a:pt x="2322" y="7192"/>
                    <a:pt x="2311" y="7192"/>
                  </a:cubicBezTo>
                  <a:cubicBezTo>
                    <a:pt x="2307" y="7192"/>
                    <a:pt x="2302" y="7193"/>
                    <a:pt x="2298" y="7196"/>
                  </a:cubicBezTo>
                  <a:cubicBezTo>
                    <a:pt x="2160" y="7262"/>
                    <a:pt x="2144" y="7510"/>
                    <a:pt x="2309" y="7560"/>
                  </a:cubicBezTo>
                  <a:cubicBezTo>
                    <a:pt x="2331" y="7564"/>
                    <a:pt x="2354" y="7566"/>
                    <a:pt x="2377" y="7566"/>
                  </a:cubicBezTo>
                  <a:cubicBezTo>
                    <a:pt x="2444" y="7566"/>
                    <a:pt x="2510" y="7548"/>
                    <a:pt x="2568" y="7516"/>
                  </a:cubicBezTo>
                  <a:cubicBezTo>
                    <a:pt x="2678" y="7466"/>
                    <a:pt x="2794" y="7417"/>
                    <a:pt x="2904" y="7361"/>
                  </a:cubicBezTo>
                  <a:lnTo>
                    <a:pt x="2920" y="7350"/>
                  </a:lnTo>
                  <a:cubicBezTo>
                    <a:pt x="3063" y="7400"/>
                    <a:pt x="3207" y="7450"/>
                    <a:pt x="3350" y="7499"/>
                  </a:cubicBezTo>
                  <a:cubicBezTo>
                    <a:pt x="3735" y="7633"/>
                    <a:pt x="4140" y="7704"/>
                    <a:pt x="4550" y="7704"/>
                  </a:cubicBezTo>
                  <a:cubicBezTo>
                    <a:pt x="4580" y="7704"/>
                    <a:pt x="4609" y="7704"/>
                    <a:pt x="4639" y="7703"/>
                  </a:cubicBezTo>
                  <a:cubicBezTo>
                    <a:pt x="5443" y="7681"/>
                    <a:pt x="6214" y="7372"/>
                    <a:pt x="6820" y="6844"/>
                  </a:cubicBezTo>
                  <a:cubicBezTo>
                    <a:pt x="8082" y="5692"/>
                    <a:pt x="8214" y="3808"/>
                    <a:pt x="7591" y="2299"/>
                  </a:cubicBezTo>
                  <a:cubicBezTo>
                    <a:pt x="7663" y="2222"/>
                    <a:pt x="7713" y="2134"/>
                    <a:pt x="7751" y="2035"/>
                  </a:cubicBezTo>
                  <a:cubicBezTo>
                    <a:pt x="7790" y="1947"/>
                    <a:pt x="7779" y="1842"/>
                    <a:pt x="7707" y="1770"/>
                  </a:cubicBezTo>
                  <a:cubicBezTo>
                    <a:pt x="7680" y="1743"/>
                    <a:pt x="7647" y="1726"/>
                    <a:pt x="7608" y="1715"/>
                  </a:cubicBezTo>
                  <a:cubicBezTo>
                    <a:pt x="7586" y="1710"/>
                    <a:pt x="7569" y="1704"/>
                    <a:pt x="7547" y="1704"/>
                  </a:cubicBezTo>
                  <a:lnTo>
                    <a:pt x="7498" y="1699"/>
                  </a:lnTo>
                  <a:cubicBezTo>
                    <a:pt x="7495" y="1696"/>
                    <a:pt x="7491" y="1695"/>
                    <a:pt x="7487" y="1695"/>
                  </a:cubicBezTo>
                  <a:cubicBezTo>
                    <a:pt x="7483" y="1695"/>
                    <a:pt x="7479" y="1696"/>
                    <a:pt x="7476" y="1699"/>
                  </a:cubicBezTo>
                  <a:cubicBezTo>
                    <a:pt x="7476" y="1693"/>
                    <a:pt x="7481" y="1688"/>
                    <a:pt x="7476" y="1688"/>
                  </a:cubicBezTo>
                  <a:cubicBezTo>
                    <a:pt x="7466" y="1668"/>
                    <a:pt x="7446" y="1658"/>
                    <a:pt x="7426" y="1658"/>
                  </a:cubicBezTo>
                  <a:cubicBezTo>
                    <a:pt x="7412" y="1658"/>
                    <a:pt x="7399" y="1662"/>
                    <a:pt x="7388" y="1671"/>
                  </a:cubicBezTo>
                  <a:cubicBezTo>
                    <a:pt x="7377" y="1682"/>
                    <a:pt x="7377" y="1699"/>
                    <a:pt x="7377" y="1710"/>
                  </a:cubicBezTo>
                  <a:cubicBezTo>
                    <a:pt x="7399" y="1781"/>
                    <a:pt x="7470" y="1781"/>
                    <a:pt x="7531" y="1792"/>
                  </a:cubicBezTo>
                  <a:cubicBezTo>
                    <a:pt x="7591" y="1809"/>
                    <a:pt x="7669" y="1836"/>
                    <a:pt x="7669" y="1914"/>
                  </a:cubicBezTo>
                  <a:cubicBezTo>
                    <a:pt x="7663" y="1974"/>
                    <a:pt x="7641" y="2024"/>
                    <a:pt x="7614" y="2073"/>
                  </a:cubicBezTo>
                  <a:cubicBezTo>
                    <a:pt x="7591" y="2112"/>
                    <a:pt x="7564" y="2145"/>
                    <a:pt x="7536" y="2178"/>
                  </a:cubicBezTo>
                  <a:cubicBezTo>
                    <a:pt x="6949" y="857"/>
                    <a:pt x="5707" y="1"/>
                    <a:pt x="4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407847" y="2271215"/>
              <a:ext cx="89069" cy="84012"/>
            </a:xfrm>
            <a:custGeom>
              <a:rect b="b" l="l" r="r" t="t"/>
              <a:pathLst>
                <a:path extrusionOk="0" h="1113" w="1180">
                  <a:moveTo>
                    <a:pt x="926" y="112"/>
                  </a:moveTo>
                  <a:cubicBezTo>
                    <a:pt x="1036" y="112"/>
                    <a:pt x="1058" y="233"/>
                    <a:pt x="1014" y="310"/>
                  </a:cubicBezTo>
                  <a:cubicBezTo>
                    <a:pt x="959" y="410"/>
                    <a:pt x="838" y="454"/>
                    <a:pt x="739" y="514"/>
                  </a:cubicBezTo>
                  <a:cubicBezTo>
                    <a:pt x="651" y="564"/>
                    <a:pt x="574" y="635"/>
                    <a:pt x="519" y="729"/>
                  </a:cubicBezTo>
                  <a:cubicBezTo>
                    <a:pt x="480" y="806"/>
                    <a:pt x="436" y="878"/>
                    <a:pt x="381" y="949"/>
                  </a:cubicBezTo>
                  <a:cubicBezTo>
                    <a:pt x="352" y="981"/>
                    <a:pt x="313" y="996"/>
                    <a:pt x="274" y="996"/>
                  </a:cubicBezTo>
                  <a:cubicBezTo>
                    <a:pt x="230" y="996"/>
                    <a:pt x="187" y="976"/>
                    <a:pt x="161" y="938"/>
                  </a:cubicBezTo>
                  <a:cubicBezTo>
                    <a:pt x="139" y="905"/>
                    <a:pt x="133" y="861"/>
                    <a:pt x="155" y="828"/>
                  </a:cubicBezTo>
                  <a:cubicBezTo>
                    <a:pt x="161" y="823"/>
                    <a:pt x="172" y="817"/>
                    <a:pt x="177" y="812"/>
                  </a:cubicBezTo>
                  <a:cubicBezTo>
                    <a:pt x="205" y="768"/>
                    <a:pt x="227" y="729"/>
                    <a:pt x="243" y="685"/>
                  </a:cubicBezTo>
                  <a:cubicBezTo>
                    <a:pt x="287" y="630"/>
                    <a:pt x="315" y="564"/>
                    <a:pt x="326" y="498"/>
                  </a:cubicBezTo>
                  <a:cubicBezTo>
                    <a:pt x="337" y="476"/>
                    <a:pt x="348" y="454"/>
                    <a:pt x="359" y="426"/>
                  </a:cubicBezTo>
                  <a:cubicBezTo>
                    <a:pt x="408" y="321"/>
                    <a:pt x="491" y="239"/>
                    <a:pt x="601" y="195"/>
                  </a:cubicBezTo>
                  <a:cubicBezTo>
                    <a:pt x="651" y="178"/>
                    <a:pt x="695" y="162"/>
                    <a:pt x="744" y="151"/>
                  </a:cubicBezTo>
                  <a:cubicBezTo>
                    <a:pt x="805" y="129"/>
                    <a:pt x="866" y="118"/>
                    <a:pt x="926" y="112"/>
                  </a:cubicBezTo>
                  <a:close/>
                  <a:moveTo>
                    <a:pt x="934" y="0"/>
                  </a:moveTo>
                  <a:cubicBezTo>
                    <a:pt x="851" y="0"/>
                    <a:pt x="761" y="31"/>
                    <a:pt x="689" y="52"/>
                  </a:cubicBezTo>
                  <a:cubicBezTo>
                    <a:pt x="546" y="85"/>
                    <a:pt x="419" y="162"/>
                    <a:pt x="326" y="272"/>
                  </a:cubicBezTo>
                  <a:cubicBezTo>
                    <a:pt x="276" y="344"/>
                    <a:pt x="238" y="426"/>
                    <a:pt x="205" y="509"/>
                  </a:cubicBezTo>
                  <a:cubicBezTo>
                    <a:pt x="194" y="531"/>
                    <a:pt x="183" y="558"/>
                    <a:pt x="172" y="586"/>
                  </a:cubicBezTo>
                  <a:cubicBezTo>
                    <a:pt x="150" y="619"/>
                    <a:pt x="122" y="652"/>
                    <a:pt x="100" y="685"/>
                  </a:cubicBezTo>
                  <a:cubicBezTo>
                    <a:pt x="39" y="779"/>
                    <a:pt x="1" y="894"/>
                    <a:pt x="61" y="994"/>
                  </a:cubicBezTo>
                  <a:cubicBezTo>
                    <a:pt x="107" y="1069"/>
                    <a:pt x="191" y="1112"/>
                    <a:pt x="277" y="1112"/>
                  </a:cubicBezTo>
                  <a:cubicBezTo>
                    <a:pt x="304" y="1112"/>
                    <a:pt x="332" y="1108"/>
                    <a:pt x="359" y="1098"/>
                  </a:cubicBezTo>
                  <a:cubicBezTo>
                    <a:pt x="452" y="1049"/>
                    <a:pt x="530" y="971"/>
                    <a:pt x="574" y="872"/>
                  </a:cubicBezTo>
                  <a:cubicBezTo>
                    <a:pt x="596" y="828"/>
                    <a:pt x="629" y="779"/>
                    <a:pt x="656" y="735"/>
                  </a:cubicBezTo>
                  <a:cubicBezTo>
                    <a:pt x="700" y="685"/>
                    <a:pt x="750" y="641"/>
                    <a:pt x="811" y="608"/>
                  </a:cubicBezTo>
                  <a:cubicBezTo>
                    <a:pt x="926" y="542"/>
                    <a:pt x="1058" y="481"/>
                    <a:pt x="1119" y="360"/>
                  </a:cubicBezTo>
                  <a:cubicBezTo>
                    <a:pt x="1180" y="255"/>
                    <a:pt x="1158" y="129"/>
                    <a:pt x="1075" y="46"/>
                  </a:cubicBezTo>
                  <a:cubicBezTo>
                    <a:pt x="1035" y="12"/>
                    <a:pt x="986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543412" y="2228115"/>
              <a:ext cx="108921" cy="34420"/>
            </a:xfrm>
            <a:custGeom>
              <a:rect b="b" l="l" r="r" t="t"/>
              <a:pathLst>
                <a:path extrusionOk="0" h="456" w="1443">
                  <a:moveTo>
                    <a:pt x="326" y="0"/>
                  </a:moveTo>
                  <a:cubicBezTo>
                    <a:pt x="300" y="0"/>
                    <a:pt x="274" y="16"/>
                    <a:pt x="265" y="44"/>
                  </a:cubicBezTo>
                  <a:cubicBezTo>
                    <a:pt x="243" y="116"/>
                    <a:pt x="204" y="182"/>
                    <a:pt x="155" y="231"/>
                  </a:cubicBezTo>
                  <a:cubicBezTo>
                    <a:pt x="111" y="276"/>
                    <a:pt x="39" y="298"/>
                    <a:pt x="6" y="353"/>
                  </a:cubicBezTo>
                  <a:cubicBezTo>
                    <a:pt x="1" y="369"/>
                    <a:pt x="6" y="391"/>
                    <a:pt x="28" y="397"/>
                  </a:cubicBezTo>
                  <a:cubicBezTo>
                    <a:pt x="39" y="401"/>
                    <a:pt x="51" y="403"/>
                    <a:pt x="63" y="403"/>
                  </a:cubicBezTo>
                  <a:cubicBezTo>
                    <a:pt x="128" y="403"/>
                    <a:pt x="201" y="346"/>
                    <a:pt x="243" y="309"/>
                  </a:cubicBezTo>
                  <a:cubicBezTo>
                    <a:pt x="282" y="270"/>
                    <a:pt x="315" y="226"/>
                    <a:pt x="337" y="182"/>
                  </a:cubicBezTo>
                  <a:cubicBezTo>
                    <a:pt x="419" y="292"/>
                    <a:pt x="524" y="386"/>
                    <a:pt x="673" y="397"/>
                  </a:cubicBezTo>
                  <a:cubicBezTo>
                    <a:pt x="755" y="397"/>
                    <a:pt x="838" y="364"/>
                    <a:pt x="898" y="303"/>
                  </a:cubicBezTo>
                  <a:cubicBezTo>
                    <a:pt x="948" y="380"/>
                    <a:pt x="1025" y="430"/>
                    <a:pt x="1119" y="452"/>
                  </a:cubicBezTo>
                  <a:cubicBezTo>
                    <a:pt x="1135" y="455"/>
                    <a:pt x="1151" y="456"/>
                    <a:pt x="1169" y="456"/>
                  </a:cubicBezTo>
                  <a:cubicBezTo>
                    <a:pt x="1288" y="456"/>
                    <a:pt x="1429" y="389"/>
                    <a:pt x="1438" y="259"/>
                  </a:cubicBezTo>
                  <a:cubicBezTo>
                    <a:pt x="1442" y="243"/>
                    <a:pt x="1429" y="233"/>
                    <a:pt x="1412" y="233"/>
                  </a:cubicBezTo>
                  <a:cubicBezTo>
                    <a:pt x="1406" y="233"/>
                    <a:pt x="1400" y="234"/>
                    <a:pt x="1394" y="237"/>
                  </a:cubicBezTo>
                  <a:cubicBezTo>
                    <a:pt x="1324" y="275"/>
                    <a:pt x="1257" y="324"/>
                    <a:pt x="1174" y="324"/>
                  </a:cubicBezTo>
                  <a:cubicBezTo>
                    <a:pt x="1160" y="324"/>
                    <a:pt x="1145" y="323"/>
                    <a:pt x="1130" y="320"/>
                  </a:cubicBezTo>
                  <a:cubicBezTo>
                    <a:pt x="1042" y="298"/>
                    <a:pt x="970" y="220"/>
                    <a:pt x="965" y="127"/>
                  </a:cubicBezTo>
                  <a:cubicBezTo>
                    <a:pt x="957" y="97"/>
                    <a:pt x="930" y="83"/>
                    <a:pt x="902" y="83"/>
                  </a:cubicBezTo>
                  <a:cubicBezTo>
                    <a:pt x="867" y="83"/>
                    <a:pt x="832" y="104"/>
                    <a:pt x="832" y="143"/>
                  </a:cubicBezTo>
                  <a:cubicBezTo>
                    <a:pt x="832" y="228"/>
                    <a:pt x="749" y="268"/>
                    <a:pt x="676" y="268"/>
                  </a:cubicBezTo>
                  <a:cubicBezTo>
                    <a:pt x="663" y="268"/>
                    <a:pt x="651" y="267"/>
                    <a:pt x="640" y="265"/>
                  </a:cubicBezTo>
                  <a:cubicBezTo>
                    <a:pt x="524" y="237"/>
                    <a:pt x="441" y="121"/>
                    <a:pt x="375" y="28"/>
                  </a:cubicBezTo>
                  <a:cubicBezTo>
                    <a:pt x="363" y="9"/>
                    <a:pt x="345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597079" y="2300426"/>
              <a:ext cx="67859" cy="31552"/>
            </a:xfrm>
            <a:custGeom>
              <a:rect b="b" l="l" r="r" t="t"/>
              <a:pathLst>
                <a:path extrusionOk="0" h="418" w="899">
                  <a:moveTo>
                    <a:pt x="323" y="1"/>
                  </a:moveTo>
                  <a:cubicBezTo>
                    <a:pt x="304" y="1"/>
                    <a:pt x="285" y="9"/>
                    <a:pt x="270" y="28"/>
                  </a:cubicBezTo>
                  <a:cubicBezTo>
                    <a:pt x="232" y="83"/>
                    <a:pt x="182" y="138"/>
                    <a:pt x="132" y="188"/>
                  </a:cubicBezTo>
                  <a:cubicBezTo>
                    <a:pt x="77" y="226"/>
                    <a:pt x="33" y="276"/>
                    <a:pt x="6" y="331"/>
                  </a:cubicBezTo>
                  <a:cubicBezTo>
                    <a:pt x="0" y="342"/>
                    <a:pt x="6" y="353"/>
                    <a:pt x="22" y="353"/>
                  </a:cubicBezTo>
                  <a:cubicBezTo>
                    <a:pt x="88" y="342"/>
                    <a:pt x="154" y="309"/>
                    <a:pt x="204" y="259"/>
                  </a:cubicBezTo>
                  <a:cubicBezTo>
                    <a:pt x="232" y="237"/>
                    <a:pt x="259" y="210"/>
                    <a:pt x="287" y="182"/>
                  </a:cubicBezTo>
                  <a:cubicBezTo>
                    <a:pt x="335" y="328"/>
                    <a:pt x="470" y="417"/>
                    <a:pt x="612" y="417"/>
                  </a:cubicBezTo>
                  <a:cubicBezTo>
                    <a:pt x="664" y="417"/>
                    <a:pt x="716" y="406"/>
                    <a:pt x="766" y="381"/>
                  </a:cubicBezTo>
                  <a:cubicBezTo>
                    <a:pt x="821" y="353"/>
                    <a:pt x="898" y="282"/>
                    <a:pt x="871" y="210"/>
                  </a:cubicBezTo>
                  <a:cubicBezTo>
                    <a:pt x="871" y="199"/>
                    <a:pt x="860" y="188"/>
                    <a:pt x="848" y="188"/>
                  </a:cubicBezTo>
                  <a:cubicBezTo>
                    <a:pt x="799" y="199"/>
                    <a:pt x="755" y="215"/>
                    <a:pt x="711" y="243"/>
                  </a:cubicBezTo>
                  <a:cubicBezTo>
                    <a:pt x="674" y="261"/>
                    <a:pt x="638" y="272"/>
                    <a:pt x="598" y="272"/>
                  </a:cubicBezTo>
                  <a:cubicBezTo>
                    <a:pt x="590" y="272"/>
                    <a:pt x="582" y="271"/>
                    <a:pt x="573" y="271"/>
                  </a:cubicBezTo>
                  <a:cubicBezTo>
                    <a:pt x="474" y="248"/>
                    <a:pt x="397" y="160"/>
                    <a:pt x="391" y="61"/>
                  </a:cubicBezTo>
                  <a:cubicBezTo>
                    <a:pt x="384" y="24"/>
                    <a:pt x="354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528467" y="2445427"/>
              <a:ext cx="102581" cy="31627"/>
            </a:xfrm>
            <a:custGeom>
              <a:rect b="b" l="l" r="r" t="t"/>
              <a:pathLst>
                <a:path extrusionOk="0" h="419" w="1359">
                  <a:moveTo>
                    <a:pt x="289" y="1"/>
                  </a:moveTo>
                  <a:cubicBezTo>
                    <a:pt x="264" y="1"/>
                    <a:pt x="239" y="14"/>
                    <a:pt x="232" y="41"/>
                  </a:cubicBezTo>
                  <a:cubicBezTo>
                    <a:pt x="221" y="96"/>
                    <a:pt x="193" y="140"/>
                    <a:pt x="155" y="178"/>
                  </a:cubicBezTo>
                  <a:cubicBezTo>
                    <a:pt x="116" y="222"/>
                    <a:pt x="72" y="250"/>
                    <a:pt x="17" y="272"/>
                  </a:cubicBezTo>
                  <a:cubicBezTo>
                    <a:pt x="0" y="277"/>
                    <a:pt x="6" y="305"/>
                    <a:pt x="22" y="305"/>
                  </a:cubicBezTo>
                  <a:cubicBezTo>
                    <a:pt x="41" y="309"/>
                    <a:pt x="59" y="311"/>
                    <a:pt x="77" y="311"/>
                  </a:cubicBezTo>
                  <a:cubicBezTo>
                    <a:pt x="130" y="311"/>
                    <a:pt x="181" y="294"/>
                    <a:pt x="226" y="261"/>
                  </a:cubicBezTo>
                  <a:cubicBezTo>
                    <a:pt x="237" y="250"/>
                    <a:pt x="248" y="239"/>
                    <a:pt x="254" y="228"/>
                  </a:cubicBezTo>
                  <a:cubicBezTo>
                    <a:pt x="292" y="322"/>
                    <a:pt x="380" y="393"/>
                    <a:pt x="480" y="415"/>
                  </a:cubicBezTo>
                  <a:cubicBezTo>
                    <a:pt x="496" y="417"/>
                    <a:pt x="511" y="418"/>
                    <a:pt x="527" y="418"/>
                  </a:cubicBezTo>
                  <a:cubicBezTo>
                    <a:pt x="636" y="418"/>
                    <a:pt x="736" y="369"/>
                    <a:pt x="799" y="277"/>
                  </a:cubicBezTo>
                  <a:cubicBezTo>
                    <a:pt x="860" y="349"/>
                    <a:pt x="942" y="393"/>
                    <a:pt x="1036" y="404"/>
                  </a:cubicBezTo>
                  <a:cubicBezTo>
                    <a:pt x="1044" y="405"/>
                    <a:pt x="1052" y="405"/>
                    <a:pt x="1061" y="405"/>
                  </a:cubicBezTo>
                  <a:cubicBezTo>
                    <a:pt x="1191" y="405"/>
                    <a:pt x="1324" y="324"/>
                    <a:pt x="1350" y="195"/>
                  </a:cubicBezTo>
                  <a:cubicBezTo>
                    <a:pt x="1358" y="170"/>
                    <a:pt x="1335" y="148"/>
                    <a:pt x="1312" y="148"/>
                  </a:cubicBezTo>
                  <a:cubicBezTo>
                    <a:pt x="1304" y="148"/>
                    <a:pt x="1296" y="151"/>
                    <a:pt x="1289" y="156"/>
                  </a:cubicBezTo>
                  <a:cubicBezTo>
                    <a:pt x="1229" y="222"/>
                    <a:pt x="1146" y="261"/>
                    <a:pt x="1058" y="272"/>
                  </a:cubicBezTo>
                  <a:cubicBezTo>
                    <a:pt x="964" y="266"/>
                    <a:pt x="887" y="206"/>
                    <a:pt x="854" y="118"/>
                  </a:cubicBezTo>
                  <a:cubicBezTo>
                    <a:pt x="845" y="89"/>
                    <a:pt x="816" y="72"/>
                    <a:pt x="788" y="72"/>
                  </a:cubicBezTo>
                  <a:cubicBezTo>
                    <a:pt x="762" y="72"/>
                    <a:pt x="738" y="86"/>
                    <a:pt x="733" y="118"/>
                  </a:cubicBezTo>
                  <a:cubicBezTo>
                    <a:pt x="717" y="216"/>
                    <a:pt x="630" y="290"/>
                    <a:pt x="533" y="290"/>
                  </a:cubicBezTo>
                  <a:cubicBezTo>
                    <a:pt x="526" y="290"/>
                    <a:pt x="519" y="289"/>
                    <a:pt x="513" y="289"/>
                  </a:cubicBezTo>
                  <a:cubicBezTo>
                    <a:pt x="402" y="266"/>
                    <a:pt x="331" y="167"/>
                    <a:pt x="347" y="57"/>
                  </a:cubicBezTo>
                  <a:cubicBezTo>
                    <a:pt x="350" y="21"/>
                    <a:pt x="320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570887" y="2489660"/>
              <a:ext cx="56612" cy="25362"/>
            </a:xfrm>
            <a:custGeom>
              <a:rect b="b" l="l" r="r" t="t"/>
              <a:pathLst>
                <a:path extrusionOk="0" h="336" w="750">
                  <a:moveTo>
                    <a:pt x="374" y="1"/>
                  </a:moveTo>
                  <a:cubicBezTo>
                    <a:pt x="354" y="1"/>
                    <a:pt x="334" y="10"/>
                    <a:pt x="320" y="33"/>
                  </a:cubicBezTo>
                  <a:cubicBezTo>
                    <a:pt x="287" y="83"/>
                    <a:pt x="248" y="127"/>
                    <a:pt x="193" y="165"/>
                  </a:cubicBezTo>
                  <a:cubicBezTo>
                    <a:pt x="138" y="198"/>
                    <a:pt x="83" y="226"/>
                    <a:pt x="22" y="248"/>
                  </a:cubicBezTo>
                  <a:cubicBezTo>
                    <a:pt x="0" y="253"/>
                    <a:pt x="0" y="281"/>
                    <a:pt x="22" y="286"/>
                  </a:cubicBezTo>
                  <a:cubicBezTo>
                    <a:pt x="47" y="293"/>
                    <a:pt x="72" y="296"/>
                    <a:pt x="97" y="296"/>
                  </a:cubicBezTo>
                  <a:cubicBezTo>
                    <a:pt x="178" y="296"/>
                    <a:pt x="257" y="264"/>
                    <a:pt x="320" y="209"/>
                  </a:cubicBezTo>
                  <a:cubicBezTo>
                    <a:pt x="336" y="237"/>
                    <a:pt x="353" y="259"/>
                    <a:pt x="375" y="281"/>
                  </a:cubicBezTo>
                  <a:cubicBezTo>
                    <a:pt x="413" y="308"/>
                    <a:pt x="457" y="330"/>
                    <a:pt x="512" y="336"/>
                  </a:cubicBezTo>
                  <a:lnTo>
                    <a:pt x="590" y="336"/>
                  </a:lnTo>
                  <a:cubicBezTo>
                    <a:pt x="623" y="336"/>
                    <a:pt x="650" y="325"/>
                    <a:pt x="678" y="314"/>
                  </a:cubicBezTo>
                  <a:cubicBezTo>
                    <a:pt x="722" y="286"/>
                    <a:pt x="749" y="237"/>
                    <a:pt x="700" y="209"/>
                  </a:cubicBezTo>
                  <a:cubicBezTo>
                    <a:pt x="681" y="199"/>
                    <a:pt x="662" y="195"/>
                    <a:pt x="642" y="195"/>
                  </a:cubicBezTo>
                  <a:cubicBezTo>
                    <a:pt x="611" y="195"/>
                    <a:pt x="579" y="204"/>
                    <a:pt x="545" y="204"/>
                  </a:cubicBezTo>
                  <a:cubicBezTo>
                    <a:pt x="541" y="204"/>
                    <a:pt x="536" y="205"/>
                    <a:pt x="531" y="205"/>
                  </a:cubicBezTo>
                  <a:cubicBezTo>
                    <a:pt x="496" y="205"/>
                    <a:pt x="460" y="189"/>
                    <a:pt x="441" y="160"/>
                  </a:cubicBezTo>
                  <a:cubicBezTo>
                    <a:pt x="419" y="143"/>
                    <a:pt x="419" y="116"/>
                    <a:pt x="430" y="94"/>
                  </a:cubicBezTo>
                  <a:cubicBezTo>
                    <a:pt x="460" y="45"/>
                    <a:pt x="418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93305" y="2620093"/>
              <a:ext cx="68236" cy="28306"/>
            </a:xfrm>
            <a:custGeom>
              <a:rect b="b" l="l" r="r" t="t"/>
              <a:pathLst>
                <a:path extrusionOk="0" h="375" w="904">
                  <a:moveTo>
                    <a:pt x="409" y="0"/>
                  </a:moveTo>
                  <a:cubicBezTo>
                    <a:pt x="384" y="0"/>
                    <a:pt x="360" y="13"/>
                    <a:pt x="348" y="40"/>
                  </a:cubicBezTo>
                  <a:cubicBezTo>
                    <a:pt x="315" y="106"/>
                    <a:pt x="271" y="167"/>
                    <a:pt x="210" y="211"/>
                  </a:cubicBezTo>
                  <a:cubicBezTo>
                    <a:pt x="182" y="238"/>
                    <a:pt x="149" y="255"/>
                    <a:pt x="116" y="261"/>
                  </a:cubicBezTo>
                  <a:cubicBezTo>
                    <a:pt x="83" y="261"/>
                    <a:pt x="56" y="233"/>
                    <a:pt x="56" y="205"/>
                  </a:cubicBezTo>
                  <a:cubicBezTo>
                    <a:pt x="56" y="194"/>
                    <a:pt x="50" y="194"/>
                    <a:pt x="45" y="194"/>
                  </a:cubicBezTo>
                  <a:cubicBezTo>
                    <a:pt x="12" y="222"/>
                    <a:pt x="1" y="266"/>
                    <a:pt x="23" y="299"/>
                  </a:cubicBezTo>
                  <a:cubicBezTo>
                    <a:pt x="45" y="345"/>
                    <a:pt x="94" y="375"/>
                    <a:pt x="145" y="375"/>
                  </a:cubicBezTo>
                  <a:cubicBezTo>
                    <a:pt x="155" y="375"/>
                    <a:pt x="166" y="374"/>
                    <a:pt x="177" y="371"/>
                  </a:cubicBezTo>
                  <a:cubicBezTo>
                    <a:pt x="265" y="349"/>
                    <a:pt x="348" y="294"/>
                    <a:pt x="397" y="216"/>
                  </a:cubicBezTo>
                  <a:cubicBezTo>
                    <a:pt x="441" y="277"/>
                    <a:pt x="502" y="321"/>
                    <a:pt x="573" y="343"/>
                  </a:cubicBezTo>
                  <a:cubicBezTo>
                    <a:pt x="600" y="352"/>
                    <a:pt x="627" y="356"/>
                    <a:pt x="654" y="356"/>
                  </a:cubicBezTo>
                  <a:cubicBezTo>
                    <a:pt x="746" y="356"/>
                    <a:pt x="835" y="308"/>
                    <a:pt x="882" y="227"/>
                  </a:cubicBezTo>
                  <a:cubicBezTo>
                    <a:pt x="893" y="205"/>
                    <a:pt x="904" y="178"/>
                    <a:pt x="893" y="156"/>
                  </a:cubicBezTo>
                  <a:cubicBezTo>
                    <a:pt x="882" y="145"/>
                    <a:pt x="869" y="139"/>
                    <a:pt x="857" y="139"/>
                  </a:cubicBezTo>
                  <a:cubicBezTo>
                    <a:pt x="850" y="139"/>
                    <a:pt x="844" y="141"/>
                    <a:pt x="838" y="145"/>
                  </a:cubicBezTo>
                  <a:cubicBezTo>
                    <a:pt x="788" y="172"/>
                    <a:pt x="739" y="189"/>
                    <a:pt x="689" y="200"/>
                  </a:cubicBezTo>
                  <a:cubicBezTo>
                    <a:pt x="679" y="202"/>
                    <a:pt x="669" y="202"/>
                    <a:pt x="659" y="202"/>
                  </a:cubicBezTo>
                  <a:cubicBezTo>
                    <a:pt x="571" y="202"/>
                    <a:pt x="495" y="141"/>
                    <a:pt x="480" y="57"/>
                  </a:cubicBezTo>
                  <a:cubicBezTo>
                    <a:pt x="471" y="20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4286020" y="2464298"/>
              <a:ext cx="69142" cy="32382"/>
            </a:xfrm>
            <a:custGeom>
              <a:rect b="b" l="l" r="r" t="t"/>
              <a:pathLst>
                <a:path extrusionOk="0" h="429" w="916">
                  <a:moveTo>
                    <a:pt x="292" y="0"/>
                  </a:moveTo>
                  <a:cubicBezTo>
                    <a:pt x="265" y="0"/>
                    <a:pt x="235" y="17"/>
                    <a:pt x="227" y="44"/>
                  </a:cubicBezTo>
                  <a:cubicBezTo>
                    <a:pt x="205" y="99"/>
                    <a:pt x="177" y="143"/>
                    <a:pt x="139" y="187"/>
                  </a:cubicBezTo>
                  <a:cubicBezTo>
                    <a:pt x="100" y="231"/>
                    <a:pt x="61" y="275"/>
                    <a:pt x="12" y="314"/>
                  </a:cubicBezTo>
                  <a:cubicBezTo>
                    <a:pt x="1" y="319"/>
                    <a:pt x="12" y="330"/>
                    <a:pt x="23" y="330"/>
                  </a:cubicBezTo>
                  <a:cubicBezTo>
                    <a:pt x="56" y="330"/>
                    <a:pt x="94" y="325"/>
                    <a:pt x="127" y="314"/>
                  </a:cubicBezTo>
                  <a:cubicBezTo>
                    <a:pt x="161" y="303"/>
                    <a:pt x="194" y="281"/>
                    <a:pt x="216" y="259"/>
                  </a:cubicBezTo>
                  <a:cubicBezTo>
                    <a:pt x="238" y="242"/>
                    <a:pt x="254" y="220"/>
                    <a:pt x="265" y="204"/>
                  </a:cubicBezTo>
                  <a:cubicBezTo>
                    <a:pt x="320" y="303"/>
                    <a:pt x="408" y="380"/>
                    <a:pt x="524" y="413"/>
                  </a:cubicBezTo>
                  <a:cubicBezTo>
                    <a:pt x="559" y="423"/>
                    <a:pt x="595" y="428"/>
                    <a:pt x="630" y="428"/>
                  </a:cubicBezTo>
                  <a:cubicBezTo>
                    <a:pt x="673" y="428"/>
                    <a:pt x="716" y="420"/>
                    <a:pt x="755" y="402"/>
                  </a:cubicBezTo>
                  <a:cubicBezTo>
                    <a:pt x="794" y="391"/>
                    <a:pt x="833" y="364"/>
                    <a:pt x="860" y="336"/>
                  </a:cubicBezTo>
                  <a:cubicBezTo>
                    <a:pt x="882" y="314"/>
                    <a:pt x="915" y="281"/>
                    <a:pt x="915" y="248"/>
                  </a:cubicBezTo>
                  <a:cubicBezTo>
                    <a:pt x="915" y="237"/>
                    <a:pt x="904" y="226"/>
                    <a:pt x="893" y="226"/>
                  </a:cubicBezTo>
                  <a:cubicBezTo>
                    <a:pt x="866" y="231"/>
                    <a:pt x="838" y="242"/>
                    <a:pt x="816" y="259"/>
                  </a:cubicBezTo>
                  <a:cubicBezTo>
                    <a:pt x="789" y="270"/>
                    <a:pt x="755" y="281"/>
                    <a:pt x="722" y="286"/>
                  </a:cubicBezTo>
                  <a:cubicBezTo>
                    <a:pt x="692" y="295"/>
                    <a:pt x="662" y="300"/>
                    <a:pt x="631" y="300"/>
                  </a:cubicBezTo>
                  <a:cubicBezTo>
                    <a:pt x="607" y="300"/>
                    <a:pt x="582" y="297"/>
                    <a:pt x="557" y="292"/>
                  </a:cubicBezTo>
                  <a:cubicBezTo>
                    <a:pt x="441" y="259"/>
                    <a:pt x="359" y="160"/>
                    <a:pt x="342" y="44"/>
                  </a:cubicBezTo>
                  <a:cubicBezTo>
                    <a:pt x="337" y="13"/>
                    <a:pt x="315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378334" y="2198601"/>
              <a:ext cx="70803" cy="46346"/>
            </a:xfrm>
            <a:custGeom>
              <a:rect b="b" l="l" r="r" t="t"/>
              <a:pathLst>
                <a:path extrusionOk="0" h="614" w="938">
                  <a:moveTo>
                    <a:pt x="788" y="0"/>
                  </a:moveTo>
                  <a:cubicBezTo>
                    <a:pt x="744" y="11"/>
                    <a:pt x="706" y="22"/>
                    <a:pt x="673" y="44"/>
                  </a:cubicBezTo>
                  <a:cubicBezTo>
                    <a:pt x="607" y="72"/>
                    <a:pt x="541" y="99"/>
                    <a:pt x="480" y="138"/>
                  </a:cubicBezTo>
                  <a:cubicBezTo>
                    <a:pt x="463" y="132"/>
                    <a:pt x="447" y="132"/>
                    <a:pt x="425" y="127"/>
                  </a:cubicBezTo>
                  <a:lnTo>
                    <a:pt x="359" y="121"/>
                  </a:lnTo>
                  <a:cubicBezTo>
                    <a:pt x="353" y="105"/>
                    <a:pt x="342" y="99"/>
                    <a:pt x="326" y="99"/>
                  </a:cubicBezTo>
                  <a:cubicBezTo>
                    <a:pt x="315" y="99"/>
                    <a:pt x="309" y="99"/>
                    <a:pt x="298" y="105"/>
                  </a:cubicBezTo>
                  <a:cubicBezTo>
                    <a:pt x="298" y="105"/>
                    <a:pt x="293" y="110"/>
                    <a:pt x="287" y="116"/>
                  </a:cubicBezTo>
                  <a:cubicBezTo>
                    <a:pt x="271" y="121"/>
                    <a:pt x="265" y="143"/>
                    <a:pt x="260" y="160"/>
                  </a:cubicBezTo>
                  <a:cubicBezTo>
                    <a:pt x="260" y="176"/>
                    <a:pt x="265" y="187"/>
                    <a:pt x="276" y="204"/>
                  </a:cubicBezTo>
                  <a:cubicBezTo>
                    <a:pt x="287" y="220"/>
                    <a:pt x="304" y="231"/>
                    <a:pt x="326" y="237"/>
                  </a:cubicBezTo>
                  <a:cubicBezTo>
                    <a:pt x="298" y="253"/>
                    <a:pt x="271" y="264"/>
                    <a:pt x="249" y="281"/>
                  </a:cubicBezTo>
                  <a:cubicBezTo>
                    <a:pt x="234" y="286"/>
                    <a:pt x="218" y="288"/>
                    <a:pt x="203" y="288"/>
                  </a:cubicBezTo>
                  <a:cubicBezTo>
                    <a:pt x="168" y="288"/>
                    <a:pt x="134" y="275"/>
                    <a:pt x="111" y="248"/>
                  </a:cubicBezTo>
                  <a:cubicBezTo>
                    <a:pt x="100" y="231"/>
                    <a:pt x="82" y="224"/>
                    <a:pt x="65" y="224"/>
                  </a:cubicBezTo>
                  <a:cubicBezTo>
                    <a:pt x="33" y="224"/>
                    <a:pt x="1" y="250"/>
                    <a:pt x="12" y="286"/>
                  </a:cubicBezTo>
                  <a:cubicBezTo>
                    <a:pt x="28" y="369"/>
                    <a:pt x="94" y="430"/>
                    <a:pt x="177" y="430"/>
                  </a:cubicBezTo>
                  <a:cubicBezTo>
                    <a:pt x="185" y="430"/>
                    <a:pt x="193" y="430"/>
                    <a:pt x="200" y="430"/>
                  </a:cubicBezTo>
                  <a:cubicBezTo>
                    <a:pt x="285" y="430"/>
                    <a:pt x="365" y="403"/>
                    <a:pt x="430" y="353"/>
                  </a:cubicBezTo>
                  <a:lnTo>
                    <a:pt x="458" y="336"/>
                  </a:lnTo>
                  <a:lnTo>
                    <a:pt x="458" y="342"/>
                  </a:lnTo>
                  <a:cubicBezTo>
                    <a:pt x="419" y="391"/>
                    <a:pt x="386" y="441"/>
                    <a:pt x="353" y="496"/>
                  </a:cubicBezTo>
                  <a:cubicBezTo>
                    <a:pt x="323" y="550"/>
                    <a:pt x="361" y="614"/>
                    <a:pt x="417" y="614"/>
                  </a:cubicBezTo>
                  <a:cubicBezTo>
                    <a:pt x="423" y="614"/>
                    <a:pt x="429" y="613"/>
                    <a:pt x="436" y="611"/>
                  </a:cubicBezTo>
                  <a:cubicBezTo>
                    <a:pt x="463" y="600"/>
                    <a:pt x="485" y="589"/>
                    <a:pt x="502" y="567"/>
                  </a:cubicBezTo>
                  <a:cubicBezTo>
                    <a:pt x="507" y="556"/>
                    <a:pt x="513" y="545"/>
                    <a:pt x="524" y="534"/>
                  </a:cubicBezTo>
                  <a:cubicBezTo>
                    <a:pt x="530" y="523"/>
                    <a:pt x="530" y="512"/>
                    <a:pt x="524" y="501"/>
                  </a:cubicBezTo>
                  <a:cubicBezTo>
                    <a:pt x="541" y="468"/>
                    <a:pt x="557" y="441"/>
                    <a:pt x="574" y="413"/>
                  </a:cubicBezTo>
                  <a:cubicBezTo>
                    <a:pt x="590" y="380"/>
                    <a:pt x="607" y="353"/>
                    <a:pt x="618" y="320"/>
                  </a:cubicBezTo>
                  <a:cubicBezTo>
                    <a:pt x="623" y="308"/>
                    <a:pt x="629" y="292"/>
                    <a:pt x="634" y="281"/>
                  </a:cubicBezTo>
                  <a:lnTo>
                    <a:pt x="634" y="259"/>
                  </a:lnTo>
                  <a:cubicBezTo>
                    <a:pt x="634" y="248"/>
                    <a:pt x="634" y="242"/>
                    <a:pt x="634" y="231"/>
                  </a:cubicBezTo>
                  <a:lnTo>
                    <a:pt x="678" y="209"/>
                  </a:lnTo>
                  <a:cubicBezTo>
                    <a:pt x="722" y="193"/>
                    <a:pt x="766" y="176"/>
                    <a:pt x="810" y="160"/>
                  </a:cubicBezTo>
                  <a:cubicBezTo>
                    <a:pt x="855" y="138"/>
                    <a:pt x="893" y="105"/>
                    <a:pt x="926" y="66"/>
                  </a:cubicBezTo>
                  <a:cubicBezTo>
                    <a:pt x="937" y="50"/>
                    <a:pt x="926" y="28"/>
                    <a:pt x="904" y="22"/>
                  </a:cubicBezTo>
                  <a:cubicBezTo>
                    <a:pt x="866" y="6"/>
                    <a:pt x="827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508766" y="2574426"/>
              <a:ext cx="70501" cy="46044"/>
            </a:xfrm>
            <a:custGeom>
              <a:rect b="b" l="l" r="r" t="t"/>
              <a:pathLst>
                <a:path extrusionOk="0" h="610" w="934">
                  <a:moveTo>
                    <a:pt x="779" y="1"/>
                  </a:moveTo>
                  <a:cubicBezTo>
                    <a:pt x="741" y="12"/>
                    <a:pt x="702" y="23"/>
                    <a:pt x="663" y="39"/>
                  </a:cubicBezTo>
                  <a:cubicBezTo>
                    <a:pt x="597" y="67"/>
                    <a:pt x="537" y="100"/>
                    <a:pt x="476" y="138"/>
                  </a:cubicBezTo>
                  <a:cubicBezTo>
                    <a:pt x="454" y="133"/>
                    <a:pt x="438" y="127"/>
                    <a:pt x="421" y="127"/>
                  </a:cubicBezTo>
                  <a:lnTo>
                    <a:pt x="355" y="122"/>
                  </a:lnTo>
                  <a:cubicBezTo>
                    <a:pt x="349" y="105"/>
                    <a:pt x="333" y="94"/>
                    <a:pt x="322" y="94"/>
                  </a:cubicBezTo>
                  <a:cubicBezTo>
                    <a:pt x="311" y="94"/>
                    <a:pt x="300" y="100"/>
                    <a:pt x="294" y="105"/>
                  </a:cubicBezTo>
                  <a:cubicBezTo>
                    <a:pt x="289" y="105"/>
                    <a:pt x="289" y="111"/>
                    <a:pt x="283" y="111"/>
                  </a:cubicBezTo>
                  <a:cubicBezTo>
                    <a:pt x="267" y="122"/>
                    <a:pt x="256" y="144"/>
                    <a:pt x="256" y="160"/>
                  </a:cubicBezTo>
                  <a:cubicBezTo>
                    <a:pt x="256" y="177"/>
                    <a:pt x="261" y="188"/>
                    <a:pt x="267" y="199"/>
                  </a:cubicBezTo>
                  <a:cubicBezTo>
                    <a:pt x="278" y="216"/>
                    <a:pt x="300" y="227"/>
                    <a:pt x="316" y="232"/>
                  </a:cubicBezTo>
                  <a:cubicBezTo>
                    <a:pt x="294" y="249"/>
                    <a:pt x="267" y="265"/>
                    <a:pt x="239" y="276"/>
                  </a:cubicBezTo>
                  <a:cubicBezTo>
                    <a:pt x="222" y="284"/>
                    <a:pt x="205" y="287"/>
                    <a:pt x="189" y="287"/>
                  </a:cubicBezTo>
                  <a:cubicBezTo>
                    <a:pt x="157" y="287"/>
                    <a:pt x="127" y="274"/>
                    <a:pt x="102" y="249"/>
                  </a:cubicBezTo>
                  <a:cubicBezTo>
                    <a:pt x="90" y="232"/>
                    <a:pt x="74" y="224"/>
                    <a:pt x="59" y="224"/>
                  </a:cubicBezTo>
                  <a:cubicBezTo>
                    <a:pt x="29" y="224"/>
                    <a:pt x="1" y="251"/>
                    <a:pt x="8" y="287"/>
                  </a:cubicBezTo>
                  <a:cubicBezTo>
                    <a:pt x="24" y="370"/>
                    <a:pt x="91" y="425"/>
                    <a:pt x="168" y="430"/>
                  </a:cubicBezTo>
                  <a:cubicBezTo>
                    <a:pt x="175" y="431"/>
                    <a:pt x="183" y="431"/>
                    <a:pt x="191" y="431"/>
                  </a:cubicBezTo>
                  <a:cubicBezTo>
                    <a:pt x="277" y="431"/>
                    <a:pt x="361" y="403"/>
                    <a:pt x="427" y="348"/>
                  </a:cubicBezTo>
                  <a:lnTo>
                    <a:pt x="449" y="337"/>
                  </a:lnTo>
                  <a:lnTo>
                    <a:pt x="449" y="342"/>
                  </a:lnTo>
                  <a:cubicBezTo>
                    <a:pt x="410" y="392"/>
                    <a:pt x="382" y="441"/>
                    <a:pt x="344" y="496"/>
                  </a:cubicBezTo>
                  <a:cubicBezTo>
                    <a:pt x="314" y="551"/>
                    <a:pt x="355" y="609"/>
                    <a:pt x="411" y="609"/>
                  </a:cubicBezTo>
                  <a:cubicBezTo>
                    <a:pt x="418" y="609"/>
                    <a:pt x="425" y="608"/>
                    <a:pt x="432" y="607"/>
                  </a:cubicBezTo>
                  <a:cubicBezTo>
                    <a:pt x="454" y="601"/>
                    <a:pt x="476" y="590"/>
                    <a:pt x="493" y="568"/>
                  </a:cubicBezTo>
                  <a:cubicBezTo>
                    <a:pt x="504" y="557"/>
                    <a:pt x="509" y="546"/>
                    <a:pt x="515" y="535"/>
                  </a:cubicBezTo>
                  <a:cubicBezTo>
                    <a:pt x="520" y="524"/>
                    <a:pt x="520" y="513"/>
                    <a:pt x="515" y="502"/>
                  </a:cubicBezTo>
                  <a:cubicBezTo>
                    <a:pt x="531" y="469"/>
                    <a:pt x="553" y="441"/>
                    <a:pt x="570" y="408"/>
                  </a:cubicBezTo>
                  <a:cubicBezTo>
                    <a:pt x="586" y="381"/>
                    <a:pt x="597" y="348"/>
                    <a:pt x="614" y="320"/>
                  </a:cubicBezTo>
                  <a:cubicBezTo>
                    <a:pt x="619" y="304"/>
                    <a:pt x="625" y="293"/>
                    <a:pt x="625" y="276"/>
                  </a:cubicBezTo>
                  <a:cubicBezTo>
                    <a:pt x="625" y="271"/>
                    <a:pt x="625" y="265"/>
                    <a:pt x="630" y="254"/>
                  </a:cubicBezTo>
                  <a:cubicBezTo>
                    <a:pt x="630" y="249"/>
                    <a:pt x="630" y="238"/>
                    <a:pt x="630" y="232"/>
                  </a:cubicBezTo>
                  <a:cubicBezTo>
                    <a:pt x="641" y="227"/>
                    <a:pt x="658" y="216"/>
                    <a:pt x="674" y="210"/>
                  </a:cubicBezTo>
                  <a:cubicBezTo>
                    <a:pt x="718" y="188"/>
                    <a:pt x="763" y="171"/>
                    <a:pt x="807" y="155"/>
                  </a:cubicBezTo>
                  <a:cubicBezTo>
                    <a:pt x="851" y="138"/>
                    <a:pt x="889" y="105"/>
                    <a:pt x="922" y="67"/>
                  </a:cubicBezTo>
                  <a:cubicBezTo>
                    <a:pt x="933" y="50"/>
                    <a:pt x="922" y="23"/>
                    <a:pt x="900" y="23"/>
                  </a:cubicBezTo>
                  <a:cubicBezTo>
                    <a:pt x="862" y="6"/>
                    <a:pt x="823" y="1"/>
                    <a:pt x="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565452" y="2373493"/>
              <a:ext cx="69897" cy="41213"/>
            </a:xfrm>
            <a:custGeom>
              <a:rect b="b" l="l" r="r" t="t"/>
              <a:pathLst>
                <a:path extrusionOk="0" h="546" w="926">
                  <a:moveTo>
                    <a:pt x="841" y="0"/>
                  </a:moveTo>
                  <a:cubicBezTo>
                    <a:pt x="813" y="0"/>
                    <a:pt x="785" y="21"/>
                    <a:pt x="788" y="57"/>
                  </a:cubicBezTo>
                  <a:cubicBezTo>
                    <a:pt x="788" y="107"/>
                    <a:pt x="739" y="151"/>
                    <a:pt x="695" y="167"/>
                  </a:cubicBezTo>
                  <a:cubicBezTo>
                    <a:pt x="667" y="173"/>
                    <a:pt x="634" y="178"/>
                    <a:pt x="606" y="178"/>
                  </a:cubicBezTo>
                  <a:cubicBezTo>
                    <a:pt x="617" y="162"/>
                    <a:pt x="628" y="140"/>
                    <a:pt x="623" y="123"/>
                  </a:cubicBezTo>
                  <a:cubicBezTo>
                    <a:pt x="623" y="107"/>
                    <a:pt x="623" y="96"/>
                    <a:pt x="612" y="85"/>
                  </a:cubicBezTo>
                  <a:cubicBezTo>
                    <a:pt x="601" y="68"/>
                    <a:pt x="579" y="57"/>
                    <a:pt x="562" y="57"/>
                  </a:cubicBezTo>
                  <a:lnTo>
                    <a:pt x="546" y="57"/>
                  </a:lnTo>
                  <a:cubicBezTo>
                    <a:pt x="535" y="63"/>
                    <a:pt x="529" y="63"/>
                    <a:pt x="518" y="68"/>
                  </a:cubicBezTo>
                  <a:cubicBezTo>
                    <a:pt x="507" y="79"/>
                    <a:pt x="502" y="96"/>
                    <a:pt x="507" y="112"/>
                  </a:cubicBezTo>
                  <a:lnTo>
                    <a:pt x="458" y="151"/>
                  </a:lnTo>
                  <a:cubicBezTo>
                    <a:pt x="447" y="167"/>
                    <a:pt x="430" y="178"/>
                    <a:pt x="419" y="195"/>
                  </a:cubicBezTo>
                  <a:cubicBezTo>
                    <a:pt x="353" y="200"/>
                    <a:pt x="281" y="217"/>
                    <a:pt x="215" y="233"/>
                  </a:cubicBezTo>
                  <a:cubicBezTo>
                    <a:pt x="171" y="239"/>
                    <a:pt x="133" y="250"/>
                    <a:pt x="94" y="272"/>
                  </a:cubicBezTo>
                  <a:cubicBezTo>
                    <a:pt x="61" y="294"/>
                    <a:pt x="34" y="322"/>
                    <a:pt x="12" y="355"/>
                  </a:cubicBezTo>
                  <a:cubicBezTo>
                    <a:pt x="1" y="371"/>
                    <a:pt x="12" y="399"/>
                    <a:pt x="34" y="404"/>
                  </a:cubicBezTo>
                  <a:cubicBezTo>
                    <a:pt x="58" y="410"/>
                    <a:pt x="82" y="412"/>
                    <a:pt x="105" y="412"/>
                  </a:cubicBezTo>
                  <a:cubicBezTo>
                    <a:pt x="129" y="412"/>
                    <a:pt x="152" y="410"/>
                    <a:pt x="177" y="404"/>
                  </a:cubicBezTo>
                  <a:cubicBezTo>
                    <a:pt x="226" y="388"/>
                    <a:pt x="270" y="377"/>
                    <a:pt x="315" y="366"/>
                  </a:cubicBezTo>
                  <a:cubicBezTo>
                    <a:pt x="331" y="360"/>
                    <a:pt x="348" y="360"/>
                    <a:pt x="364" y="355"/>
                  </a:cubicBezTo>
                  <a:cubicBezTo>
                    <a:pt x="364" y="366"/>
                    <a:pt x="370" y="371"/>
                    <a:pt x="375" y="377"/>
                  </a:cubicBezTo>
                  <a:lnTo>
                    <a:pt x="392" y="393"/>
                  </a:lnTo>
                  <a:cubicBezTo>
                    <a:pt x="403" y="399"/>
                    <a:pt x="414" y="410"/>
                    <a:pt x="430" y="415"/>
                  </a:cubicBezTo>
                  <a:cubicBezTo>
                    <a:pt x="458" y="432"/>
                    <a:pt x="485" y="448"/>
                    <a:pt x="518" y="465"/>
                  </a:cubicBezTo>
                  <a:cubicBezTo>
                    <a:pt x="551" y="476"/>
                    <a:pt x="579" y="492"/>
                    <a:pt x="612" y="503"/>
                  </a:cubicBezTo>
                  <a:cubicBezTo>
                    <a:pt x="617" y="514"/>
                    <a:pt x="623" y="525"/>
                    <a:pt x="634" y="531"/>
                  </a:cubicBezTo>
                  <a:cubicBezTo>
                    <a:pt x="645" y="536"/>
                    <a:pt x="662" y="542"/>
                    <a:pt x="673" y="542"/>
                  </a:cubicBezTo>
                  <a:cubicBezTo>
                    <a:pt x="684" y="544"/>
                    <a:pt x="694" y="546"/>
                    <a:pt x="705" y="546"/>
                  </a:cubicBezTo>
                  <a:cubicBezTo>
                    <a:pt x="719" y="546"/>
                    <a:pt x="734" y="543"/>
                    <a:pt x="750" y="536"/>
                  </a:cubicBezTo>
                  <a:cubicBezTo>
                    <a:pt x="810" y="509"/>
                    <a:pt x="810" y="421"/>
                    <a:pt x="750" y="393"/>
                  </a:cubicBezTo>
                  <a:cubicBezTo>
                    <a:pt x="689" y="371"/>
                    <a:pt x="628" y="355"/>
                    <a:pt x="568" y="333"/>
                  </a:cubicBezTo>
                  <a:lnTo>
                    <a:pt x="590" y="333"/>
                  </a:lnTo>
                  <a:cubicBezTo>
                    <a:pt x="597" y="333"/>
                    <a:pt x="603" y="333"/>
                    <a:pt x="610" y="333"/>
                  </a:cubicBezTo>
                  <a:cubicBezTo>
                    <a:pt x="697" y="333"/>
                    <a:pt x="782" y="301"/>
                    <a:pt x="843" y="244"/>
                  </a:cubicBezTo>
                  <a:cubicBezTo>
                    <a:pt x="909" y="195"/>
                    <a:pt x="926" y="107"/>
                    <a:pt x="887" y="30"/>
                  </a:cubicBezTo>
                  <a:cubicBezTo>
                    <a:pt x="879" y="10"/>
                    <a:pt x="860" y="0"/>
                    <a:pt x="8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6017345" y="2848512"/>
            <a:ext cx="490836" cy="503983"/>
            <a:chOff x="6049571" y="2816346"/>
            <a:chExt cx="605746" cy="622048"/>
          </a:xfrm>
        </p:grpSpPr>
        <p:sp>
          <p:nvSpPr>
            <p:cNvPr id="360" name="Google Shape;360;p20"/>
            <p:cNvSpPr/>
            <p:nvPr/>
          </p:nvSpPr>
          <p:spPr>
            <a:xfrm>
              <a:off x="6103087" y="2816346"/>
              <a:ext cx="552230" cy="599784"/>
            </a:xfrm>
            <a:custGeom>
              <a:rect b="b" l="l" r="r" t="t"/>
              <a:pathLst>
                <a:path extrusionOk="0" h="7946" w="7316">
                  <a:moveTo>
                    <a:pt x="6979" y="338"/>
                  </a:moveTo>
                  <a:cubicBezTo>
                    <a:pt x="6968" y="789"/>
                    <a:pt x="6897" y="1236"/>
                    <a:pt x="6759" y="1665"/>
                  </a:cubicBezTo>
                  <a:cubicBezTo>
                    <a:pt x="6744" y="1667"/>
                    <a:pt x="6730" y="1667"/>
                    <a:pt x="6715" y="1667"/>
                  </a:cubicBezTo>
                  <a:cubicBezTo>
                    <a:pt x="6674" y="1667"/>
                    <a:pt x="6634" y="1662"/>
                    <a:pt x="6594" y="1654"/>
                  </a:cubicBezTo>
                  <a:cubicBezTo>
                    <a:pt x="6522" y="1643"/>
                    <a:pt x="6451" y="1627"/>
                    <a:pt x="6379" y="1599"/>
                  </a:cubicBezTo>
                  <a:cubicBezTo>
                    <a:pt x="6241" y="1544"/>
                    <a:pt x="6126" y="1450"/>
                    <a:pt x="6032" y="1340"/>
                  </a:cubicBezTo>
                  <a:cubicBezTo>
                    <a:pt x="5933" y="1219"/>
                    <a:pt x="5867" y="1081"/>
                    <a:pt x="5839" y="933"/>
                  </a:cubicBezTo>
                  <a:cubicBezTo>
                    <a:pt x="5823" y="866"/>
                    <a:pt x="5812" y="795"/>
                    <a:pt x="5806" y="729"/>
                  </a:cubicBezTo>
                  <a:cubicBezTo>
                    <a:pt x="6186" y="575"/>
                    <a:pt x="6577" y="442"/>
                    <a:pt x="6979" y="338"/>
                  </a:cubicBezTo>
                  <a:close/>
                  <a:moveTo>
                    <a:pt x="2526" y="1889"/>
                  </a:moveTo>
                  <a:cubicBezTo>
                    <a:pt x="2582" y="1889"/>
                    <a:pt x="2638" y="1891"/>
                    <a:pt x="2694" y="1897"/>
                  </a:cubicBezTo>
                  <a:cubicBezTo>
                    <a:pt x="2843" y="1919"/>
                    <a:pt x="2991" y="1963"/>
                    <a:pt x="3129" y="2018"/>
                  </a:cubicBezTo>
                  <a:cubicBezTo>
                    <a:pt x="2997" y="2133"/>
                    <a:pt x="2876" y="2249"/>
                    <a:pt x="2754" y="2370"/>
                  </a:cubicBezTo>
                  <a:cubicBezTo>
                    <a:pt x="2705" y="2354"/>
                    <a:pt x="2655" y="2343"/>
                    <a:pt x="2606" y="2337"/>
                  </a:cubicBezTo>
                  <a:cubicBezTo>
                    <a:pt x="2542" y="2327"/>
                    <a:pt x="2478" y="2322"/>
                    <a:pt x="2415" y="2322"/>
                  </a:cubicBezTo>
                  <a:cubicBezTo>
                    <a:pt x="2270" y="2322"/>
                    <a:pt x="2127" y="2348"/>
                    <a:pt x="1989" y="2398"/>
                  </a:cubicBezTo>
                  <a:cubicBezTo>
                    <a:pt x="1939" y="2414"/>
                    <a:pt x="1895" y="2436"/>
                    <a:pt x="1851" y="2464"/>
                  </a:cubicBezTo>
                  <a:cubicBezTo>
                    <a:pt x="1812" y="2497"/>
                    <a:pt x="1774" y="2530"/>
                    <a:pt x="1746" y="2574"/>
                  </a:cubicBezTo>
                  <a:cubicBezTo>
                    <a:pt x="1731" y="2589"/>
                    <a:pt x="1744" y="2613"/>
                    <a:pt x="1763" y="2613"/>
                  </a:cubicBezTo>
                  <a:cubicBezTo>
                    <a:pt x="1764" y="2613"/>
                    <a:pt x="1766" y="2613"/>
                    <a:pt x="1768" y="2613"/>
                  </a:cubicBezTo>
                  <a:cubicBezTo>
                    <a:pt x="1812" y="2596"/>
                    <a:pt x="1856" y="2596"/>
                    <a:pt x="1906" y="2580"/>
                  </a:cubicBezTo>
                  <a:cubicBezTo>
                    <a:pt x="1950" y="2569"/>
                    <a:pt x="1994" y="2547"/>
                    <a:pt x="2038" y="2536"/>
                  </a:cubicBezTo>
                  <a:cubicBezTo>
                    <a:pt x="2121" y="2514"/>
                    <a:pt x="2209" y="2497"/>
                    <a:pt x="2303" y="2497"/>
                  </a:cubicBezTo>
                  <a:cubicBezTo>
                    <a:pt x="2318" y="2496"/>
                    <a:pt x="2333" y="2496"/>
                    <a:pt x="2348" y="2496"/>
                  </a:cubicBezTo>
                  <a:cubicBezTo>
                    <a:pt x="2421" y="2496"/>
                    <a:pt x="2493" y="2506"/>
                    <a:pt x="2562" y="2525"/>
                  </a:cubicBezTo>
                  <a:cubicBezTo>
                    <a:pt x="2578" y="2525"/>
                    <a:pt x="2589" y="2530"/>
                    <a:pt x="2600" y="2536"/>
                  </a:cubicBezTo>
                  <a:cubicBezTo>
                    <a:pt x="2468" y="2673"/>
                    <a:pt x="2347" y="2816"/>
                    <a:pt x="2226" y="2965"/>
                  </a:cubicBezTo>
                  <a:lnTo>
                    <a:pt x="2209" y="2965"/>
                  </a:lnTo>
                  <a:cubicBezTo>
                    <a:pt x="2184" y="2963"/>
                    <a:pt x="2159" y="2962"/>
                    <a:pt x="2133" y="2962"/>
                  </a:cubicBezTo>
                  <a:cubicBezTo>
                    <a:pt x="2097" y="2962"/>
                    <a:pt x="2060" y="2964"/>
                    <a:pt x="2022" y="2971"/>
                  </a:cubicBezTo>
                  <a:cubicBezTo>
                    <a:pt x="1961" y="2971"/>
                    <a:pt x="1895" y="2987"/>
                    <a:pt x="1834" y="3009"/>
                  </a:cubicBezTo>
                  <a:cubicBezTo>
                    <a:pt x="1807" y="3020"/>
                    <a:pt x="1774" y="3031"/>
                    <a:pt x="1746" y="3042"/>
                  </a:cubicBezTo>
                  <a:cubicBezTo>
                    <a:pt x="1719" y="3059"/>
                    <a:pt x="1697" y="3081"/>
                    <a:pt x="1664" y="3097"/>
                  </a:cubicBezTo>
                  <a:cubicBezTo>
                    <a:pt x="1653" y="3103"/>
                    <a:pt x="1658" y="3125"/>
                    <a:pt x="1675" y="3125"/>
                  </a:cubicBezTo>
                  <a:cubicBezTo>
                    <a:pt x="1688" y="3122"/>
                    <a:pt x="1704" y="3121"/>
                    <a:pt x="1719" y="3121"/>
                  </a:cubicBezTo>
                  <a:cubicBezTo>
                    <a:pt x="1734" y="3121"/>
                    <a:pt x="1749" y="3122"/>
                    <a:pt x="1763" y="3125"/>
                  </a:cubicBezTo>
                  <a:cubicBezTo>
                    <a:pt x="1785" y="3125"/>
                    <a:pt x="1807" y="3123"/>
                    <a:pt x="1827" y="3123"/>
                  </a:cubicBezTo>
                  <a:cubicBezTo>
                    <a:pt x="1838" y="3123"/>
                    <a:pt x="1847" y="3123"/>
                    <a:pt x="1856" y="3125"/>
                  </a:cubicBezTo>
                  <a:cubicBezTo>
                    <a:pt x="1897" y="3125"/>
                    <a:pt x="1935" y="3123"/>
                    <a:pt x="1974" y="3123"/>
                  </a:cubicBezTo>
                  <a:cubicBezTo>
                    <a:pt x="1993" y="3123"/>
                    <a:pt x="2013" y="3123"/>
                    <a:pt x="2033" y="3125"/>
                  </a:cubicBezTo>
                  <a:cubicBezTo>
                    <a:pt x="2055" y="3125"/>
                    <a:pt x="2077" y="3125"/>
                    <a:pt x="2099" y="3130"/>
                  </a:cubicBezTo>
                  <a:cubicBezTo>
                    <a:pt x="1978" y="3279"/>
                    <a:pt x="1868" y="3433"/>
                    <a:pt x="1763" y="3593"/>
                  </a:cubicBezTo>
                  <a:cubicBezTo>
                    <a:pt x="1689" y="3577"/>
                    <a:pt x="1610" y="3571"/>
                    <a:pt x="1530" y="3571"/>
                  </a:cubicBezTo>
                  <a:cubicBezTo>
                    <a:pt x="1368" y="3571"/>
                    <a:pt x="1199" y="3593"/>
                    <a:pt x="1052" y="3593"/>
                  </a:cubicBezTo>
                  <a:cubicBezTo>
                    <a:pt x="832" y="3593"/>
                    <a:pt x="628" y="3599"/>
                    <a:pt x="419" y="3599"/>
                  </a:cubicBezTo>
                  <a:cubicBezTo>
                    <a:pt x="700" y="3004"/>
                    <a:pt x="1085" y="2420"/>
                    <a:pt x="1680" y="2106"/>
                  </a:cubicBezTo>
                  <a:cubicBezTo>
                    <a:pt x="1940" y="1962"/>
                    <a:pt x="2231" y="1889"/>
                    <a:pt x="2526" y="1889"/>
                  </a:cubicBezTo>
                  <a:close/>
                  <a:moveTo>
                    <a:pt x="5712" y="778"/>
                  </a:moveTo>
                  <a:lnTo>
                    <a:pt x="5712" y="800"/>
                  </a:lnTo>
                  <a:cubicBezTo>
                    <a:pt x="5707" y="883"/>
                    <a:pt x="5712" y="966"/>
                    <a:pt x="5729" y="1043"/>
                  </a:cubicBezTo>
                  <a:cubicBezTo>
                    <a:pt x="5768" y="1214"/>
                    <a:pt x="5850" y="1373"/>
                    <a:pt x="5971" y="1505"/>
                  </a:cubicBezTo>
                  <a:cubicBezTo>
                    <a:pt x="6087" y="1632"/>
                    <a:pt x="6230" y="1726"/>
                    <a:pt x="6390" y="1781"/>
                  </a:cubicBezTo>
                  <a:cubicBezTo>
                    <a:pt x="6467" y="1814"/>
                    <a:pt x="6555" y="1830"/>
                    <a:pt x="6638" y="1841"/>
                  </a:cubicBezTo>
                  <a:lnTo>
                    <a:pt x="6704" y="1847"/>
                  </a:lnTo>
                  <a:cubicBezTo>
                    <a:pt x="6181" y="3285"/>
                    <a:pt x="5024" y="4480"/>
                    <a:pt x="3834" y="5444"/>
                  </a:cubicBezTo>
                  <a:cubicBezTo>
                    <a:pt x="3795" y="5367"/>
                    <a:pt x="3751" y="5284"/>
                    <a:pt x="3707" y="5207"/>
                  </a:cubicBezTo>
                  <a:cubicBezTo>
                    <a:pt x="3685" y="5158"/>
                    <a:pt x="3658" y="5114"/>
                    <a:pt x="3630" y="5058"/>
                  </a:cubicBezTo>
                  <a:cubicBezTo>
                    <a:pt x="3619" y="5042"/>
                    <a:pt x="3603" y="5031"/>
                    <a:pt x="3581" y="5025"/>
                  </a:cubicBezTo>
                  <a:cubicBezTo>
                    <a:pt x="3520" y="4948"/>
                    <a:pt x="3448" y="4882"/>
                    <a:pt x="3371" y="4822"/>
                  </a:cubicBezTo>
                  <a:cubicBezTo>
                    <a:pt x="3195" y="4618"/>
                    <a:pt x="3002" y="4430"/>
                    <a:pt x="2798" y="4260"/>
                  </a:cubicBezTo>
                  <a:cubicBezTo>
                    <a:pt x="2633" y="4122"/>
                    <a:pt x="2457" y="3995"/>
                    <a:pt x="2275" y="3880"/>
                  </a:cubicBezTo>
                  <a:cubicBezTo>
                    <a:pt x="2181" y="3825"/>
                    <a:pt x="2093" y="3769"/>
                    <a:pt x="2000" y="3720"/>
                  </a:cubicBezTo>
                  <a:lnTo>
                    <a:pt x="1912" y="3676"/>
                  </a:lnTo>
                  <a:cubicBezTo>
                    <a:pt x="1912" y="3676"/>
                    <a:pt x="1912" y="3670"/>
                    <a:pt x="1912" y="3670"/>
                  </a:cubicBezTo>
                  <a:cubicBezTo>
                    <a:pt x="2055" y="3500"/>
                    <a:pt x="2209" y="3329"/>
                    <a:pt x="2363" y="3164"/>
                  </a:cubicBezTo>
                  <a:cubicBezTo>
                    <a:pt x="2369" y="3166"/>
                    <a:pt x="2376" y="3168"/>
                    <a:pt x="2383" y="3168"/>
                  </a:cubicBezTo>
                  <a:cubicBezTo>
                    <a:pt x="2389" y="3168"/>
                    <a:pt x="2396" y="3166"/>
                    <a:pt x="2402" y="3164"/>
                  </a:cubicBezTo>
                  <a:cubicBezTo>
                    <a:pt x="2440" y="3152"/>
                    <a:pt x="2462" y="3114"/>
                    <a:pt x="2457" y="3075"/>
                  </a:cubicBezTo>
                  <a:cubicBezTo>
                    <a:pt x="2997" y="2497"/>
                    <a:pt x="3603" y="1985"/>
                    <a:pt x="4258" y="1550"/>
                  </a:cubicBezTo>
                  <a:cubicBezTo>
                    <a:pt x="4721" y="1247"/>
                    <a:pt x="5206" y="988"/>
                    <a:pt x="5712" y="778"/>
                  </a:cubicBezTo>
                  <a:close/>
                  <a:moveTo>
                    <a:pt x="1917" y="3924"/>
                  </a:moveTo>
                  <a:cubicBezTo>
                    <a:pt x="1983" y="3973"/>
                    <a:pt x="2049" y="4012"/>
                    <a:pt x="2115" y="4061"/>
                  </a:cubicBezTo>
                  <a:cubicBezTo>
                    <a:pt x="2286" y="4183"/>
                    <a:pt x="2446" y="4320"/>
                    <a:pt x="2600" y="4458"/>
                  </a:cubicBezTo>
                  <a:cubicBezTo>
                    <a:pt x="2865" y="4689"/>
                    <a:pt x="3101" y="4948"/>
                    <a:pt x="3316" y="5224"/>
                  </a:cubicBezTo>
                  <a:cubicBezTo>
                    <a:pt x="3377" y="5301"/>
                    <a:pt x="3432" y="5383"/>
                    <a:pt x="3482" y="5472"/>
                  </a:cubicBezTo>
                  <a:cubicBezTo>
                    <a:pt x="3338" y="5505"/>
                    <a:pt x="3190" y="5538"/>
                    <a:pt x="3046" y="5576"/>
                  </a:cubicBezTo>
                  <a:lnTo>
                    <a:pt x="3046" y="5571"/>
                  </a:lnTo>
                  <a:lnTo>
                    <a:pt x="2782" y="5637"/>
                  </a:lnTo>
                  <a:cubicBezTo>
                    <a:pt x="2699" y="5664"/>
                    <a:pt x="2611" y="5681"/>
                    <a:pt x="2523" y="5686"/>
                  </a:cubicBezTo>
                  <a:cubicBezTo>
                    <a:pt x="2440" y="5681"/>
                    <a:pt x="2391" y="5604"/>
                    <a:pt x="2341" y="5549"/>
                  </a:cubicBezTo>
                  <a:cubicBezTo>
                    <a:pt x="2281" y="5483"/>
                    <a:pt x="2215" y="5422"/>
                    <a:pt x="2148" y="5361"/>
                  </a:cubicBezTo>
                  <a:cubicBezTo>
                    <a:pt x="2027" y="5257"/>
                    <a:pt x="1895" y="5158"/>
                    <a:pt x="1752" y="5075"/>
                  </a:cubicBezTo>
                  <a:cubicBezTo>
                    <a:pt x="1779" y="4899"/>
                    <a:pt x="1801" y="4717"/>
                    <a:pt x="1834" y="4541"/>
                  </a:cubicBezTo>
                  <a:cubicBezTo>
                    <a:pt x="1884" y="4348"/>
                    <a:pt x="1912" y="4150"/>
                    <a:pt x="1923" y="3951"/>
                  </a:cubicBezTo>
                  <a:cubicBezTo>
                    <a:pt x="1923" y="3940"/>
                    <a:pt x="1917" y="3929"/>
                    <a:pt x="1917" y="3924"/>
                  </a:cubicBezTo>
                  <a:close/>
                  <a:moveTo>
                    <a:pt x="5492" y="4304"/>
                  </a:moveTo>
                  <a:cubicBezTo>
                    <a:pt x="5718" y="4800"/>
                    <a:pt x="5834" y="5461"/>
                    <a:pt x="5575" y="5956"/>
                  </a:cubicBezTo>
                  <a:cubicBezTo>
                    <a:pt x="5454" y="6193"/>
                    <a:pt x="5239" y="6364"/>
                    <a:pt x="5035" y="6529"/>
                  </a:cubicBezTo>
                  <a:lnTo>
                    <a:pt x="4440" y="7003"/>
                  </a:lnTo>
                  <a:cubicBezTo>
                    <a:pt x="4401" y="6766"/>
                    <a:pt x="4357" y="6535"/>
                    <a:pt x="4302" y="6309"/>
                  </a:cubicBezTo>
                  <a:cubicBezTo>
                    <a:pt x="4247" y="6100"/>
                    <a:pt x="4209" y="5835"/>
                    <a:pt x="4071" y="5653"/>
                  </a:cubicBezTo>
                  <a:cubicBezTo>
                    <a:pt x="4247" y="5560"/>
                    <a:pt x="4412" y="5444"/>
                    <a:pt x="4556" y="5312"/>
                  </a:cubicBezTo>
                  <a:cubicBezTo>
                    <a:pt x="4556" y="5345"/>
                    <a:pt x="4561" y="5378"/>
                    <a:pt x="4561" y="5416"/>
                  </a:cubicBezTo>
                  <a:cubicBezTo>
                    <a:pt x="4561" y="5494"/>
                    <a:pt x="4556" y="5576"/>
                    <a:pt x="4550" y="5653"/>
                  </a:cubicBezTo>
                  <a:cubicBezTo>
                    <a:pt x="4539" y="5736"/>
                    <a:pt x="4528" y="5819"/>
                    <a:pt x="4512" y="5896"/>
                  </a:cubicBezTo>
                  <a:cubicBezTo>
                    <a:pt x="4501" y="5940"/>
                    <a:pt x="4495" y="5984"/>
                    <a:pt x="4495" y="6028"/>
                  </a:cubicBezTo>
                  <a:lnTo>
                    <a:pt x="4495" y="6094"/>
                  </a:lnTo>
                  <a:cubicBezTo>
                    <a:pt x="4495" y="6122"/>
                    <a:pt x="4506" y="6138"/>
                    <a:pt x="4501" y="6166"/>
                  </a:cubicBezTo>
                  <a:cubicBezTo>
                    <a:pt x="4504" y="6184"/>
                    <a:pt x="4523" y="6198"/>
                    <a:pt x="4542" y="6198"/>
                  </a:cubicBezTo>
                  <a:cubicBezTo>
                    <a:pt x="4551" y="6198"/>
                    <a:pt x="4560" y="6195"/>
                    <a:pt x="4567" y="6188"/>
                  </a:cubicBezTo>
                  <a:cubicBezTo>
                    <a:pt x="4578" y="6166"/>
                    <a:pt x="4600" y="6155"/>
                    <a:pt x="4611" y="6138"/>
                  </a:cubicBezTo>
                  <a:cubicBezTo>
                    <a:pt x="4622" y="6122"/>
                    <a:pt x="4638" y="6100"/>
                    <a:pt x="4649" y="6083"/>
                  </a:cubicBezTo>
                  <a:cubicBezTo>
                    <a:pt x="4671" y="6044"/>
                    <a:pt x="4688" y="6000"/>
                    <a:pt x="4699" y="5962"/>
                  </a:cubicBezTo>
                  <a:cubicBezTo>
                    <a:pt x="4721" y="5874"/>
                    <a:pt x="4737" y="5780"/>
                    <a:pt x="4743" y="5692"/>
                  </a:cubicBezTo>
                  <a:cubicBezTo>
                    <a:pt x="4748" y="5598"/>
                    <a:pt x="4748" y="5505"/>
                    <a:pt x="4743" y="5416"/>
                  </a:cubicBezTo>
                  <a:cubicBezTo>
                    <a:pt x="4743" y="5334"/>
                    <a:pt x="4726" y="5257"/>
                    <a:pt x="4688" y="5185"/>
                  </a:cubicBezTo>
                  <a:cubicBezTo>
                    <a:pt x="4820" y="5058"/>
                    <a:pt x="4947" y="4926"/>
                    <a:pt x="5068" y="4789"/>
                  </a:cubicBezTo>
                  <a:cubicBezTo>
                    <a:pt x="5068" y="4811"/>
                    <a:pt x="5073" y="4833"/>
                    <a:pt x="5079" y="4855"/>
                  </a:cubicBezTo>
                  <a:cubicBezTo>
                    <a:pt x="5090" y="4910"/>
                    <a:pt x="5096" y="4959"/>
                    <a:pt x="5101" y="5009"/>
                  </a:cubicBezTo>
                  <a:cubicBezTo>
                    <a:pt x="5118" y="5119"/>
                    <a:pt x="5123" y="5235"/>
                    <a:pt x="5118" y="5345"/>
                  </a:cubicBezTo>
                  <a:cubicBezTo>
                    <a:pt x="5107" y="5461"/>
                    <a:pt x="5084" y="5571"/>
                    <a:pt x="5051" y="5675"/>
                  </a:cubicBezTo>
                  <a:cubicBezTo>
                    <a:pt x="5029" y="5730"/>
                    <a:pt x="5018" y="5786"/>
                    <a:pt x="5018" y="5841"/>
                  </a:cubicBezTo>
                  <a:lnTo>
                    <a:pt x="5018" y="5863"/>
                  </a:lnTo>
                  <a:cubicBezTo>
                    <a:pt x="5018" y="5863"/>
                    <a:pt x="5018" y="5863"/>
                    <a:pt x="5018" y="5868"/>
                  </a:cubicBezTo>
                  <a:cubicBezTo>
                    <a:pt x="5018" y="5879"/>
                    <a:pt x="5018" y="5890"/>
                    <a:pt x="5013" y="5907"/>
                  </a:cubicBezTo>
                  <a:lnTo>
                    <a:pt x="5013" y="5984"/>
                  </a:lnTo>
                  <a:cubicBezTo>
                    <a:pt x="5017" y="6000"/>
                    <a:pt x="5030" y="6010"/>
                    <a:pt x="5045" y="6010"/>
                  </a:cubicBezTo>
                  <a:cubicBezTo>
                    <a:pt x="5051" y="6010"/>
                    <a:pt x="5057" y="6009"/>
                    <a:pt x="5062" y="6006"/>
                  </a:cubicBezTo>
                  <a:cubicBezTo>
                    <a:pt x="5112" y="5978"/>
                    <a:pt x="5156" y="5940"/>
                    <a:pt x="5195" y="5901"/>
                  </a:cubicBezTo>
                  <a:cubicBezTo>
                    <a:pt x="5233" y="5846"/>
                    <a:pt x="5261" y="5786"/>
                    <a:pt x="5277" y="5725"/>
                  </a:cubicBezTo>
                  <a:cubicBezTo>
                    <a:pt x="5316" y="5604"/>
                    <a:pt x="5338" y="5477"/>
                    <a:pt x="5349" y="5350"/>
                  </a:cubicBezTo>
                  <a:cubicBezTo>
                    <a:pt x="5354" y="5235"/>
                    <a:pt x="5343" y="5114"/>
                    <a:pt x="5321" y="4998"/>
                  </a:cubicBezTo>
                  <a:cubicBezTo>
                    <a:pt x="5305" y="4899"/>
                    <a:pt x="5272" y="4728"/>
                    <a:pt x="5167" y="4684"/>
                  </a:cubicBezTo>
                  <a:cubicBezTo>
                    <a:pt x="5283" y="4546"/>
                    <a:pt x="5393" y="4419"/>
                    <a:pt x="5492" y="4304"/>
                  </a:cubicBezTo>
                  <a:close/>
                  <a:moveTo>
                    <a:pt x="1647" y="5268"/>
                  </a:moveTo>
                  <a:cubicBezTo>
                    <a:pt x="1768" y="5345"/>
                    <a:pt x="1879" y="5428"/>
                    <a:pt x="1983" y="5521"/>
                  </a:cubicBezTo>
                  <a:cubicBezTo>
                    <a:pt x="2104" y="5626"/>
                    <a:pt x="2193" y="5764"/>
                    <a:pt x="2319" y="5857"/>
                  </a:cubicBezTo>
                  <a:cubicBezTo>
                    <a:pt x="2358" y="5885"/>
                    <a:pt x="2407" y="5907"/>
                    <a:pt x="2457" y="5912"/>
                  </a:cubicBezTo>
                  <a:cubicBezTo>
                    <a:pt x="2358" y="5978"/>
                    <a:pt x="2336" y="6105"/>
                    <a:pt x="2286" y="6215"/>
                  </a:cubicBezTo>
                  <a:cubicBezTo>
                    <a:pt x="2132" y="6568"/>
                    <a:pt x="1912" y="6887"/>
                    <a:pt x="1636" y="7157"/>
                  </a:cubicBezTo>
                  <a:cubicBezTo>
                    <a:pt x="1625" y="7102"/>
                    <a:pt x="1625" y="7047"/>
                    <a:pt x="1636" y="6997"/>
                  </a:cubicBezTo>
                  <a:cubicBezTo>
                    <a:pt x="1659" y="6918"/>
                    <a:pt x="1590" y="6859"/>
                    <a:pt x="1522" y="6859"/>
                  </a:cubicBezTo>
                  <a:cubicBezTo>
                    <a:pt x="1491" y="6859"/>
                    <a:pt x="1460" y="6871"/>
                    <a:pt x="1438" y="6898"/>
                  </a:cubicBezTo>
                  <a:cubicBezTo>
                    <a:pt x="1118" y="7289"/>
                    <a:pt x="689" y="7576"/>
                    <a:pt x="204" y="7714"/>
                  </a:cubicBezTo>
                  <a:cubicBezTo>
                    <a:pt x="226" y="7234"/>
                    <a:pt x="402" y="6783"/>
                    <a:pt x="705" y="6408"/>
                  </a:cubicBezTo>
                  <a:cubicBezTo>
                    <a:pt x="755" y="6353"/>
                    <a:pt x="722" y="6259"/>
                    <a:pt x="650" y="6243"/>
                  </a:cubicBezTo>
                  <a:cubicBezTo>
                    <a:pt x="631" y="6240"/>
                    <a:pt x="613" y="6239"/>
                    <a:pt x="596" y="6239"/>
                  </a:cubicBezTo>
                  <a:cubicBezTo>
                    <a:pt x="579" y="6239"/>
                    <a:pt x="562" y="6240"/>
                    <a:pt x="545" y="6243"/>
                  </a:cubicBezTo>
                  <a:cubicBezTo>
                    <a:pt x="661" y="6033"/>
                    <a:pt x="815" y="5846"/>
                    <a:pt x="997" y="5686"/>
                  </a:cubicBezTo>
                  <a:cubicBezTo>
                    <a:pt x="1107" y="5587"/>
                    <a:pt x="1234" y="5499"/>
                    <a:pt x="1366" y="5428"/>
                  </a:cubicBezTo>
                  <a:cubicBezTo>
                    <a:pt x="1460" y="5372"/>
                    <a:pt x="1570" y="5339"/>
                    <a:pt x="1647" y="5268"/>
                  </a:cubicBezTo>
                  <a:close/>
                  <a:moveTo>
                    <a:pt x="7127" y="0"/>
                  </a:moveTo>
                  <a:cubicBezTo>
                    <a:pt x="7113" y="0"/>
                    <a:pt x="7099" y="3"/>
                    <a:pt x="7084" y="7"/>
                  </a:cubicBezTo>
                  <a:cubicBezTo>
                    <a:pt x="5701" y="338"/>
                    <a:pt x="4418" y="971"/>
                    <a:pt x="3316" y="1864"/>
                  </a:cubicBezTo>
                  <a:cubicBezTo>
                    <a:pt x="3151" y="1709"/>
                    <a:pt x="2738" y="1671"/>
                    <a:pt x="2595" y="1665"/>
                  </a:cubicBezTo>
                  <a:cubicBezTo>
                    <a:pt x="2574" y="1665"/>
                    <a:pt x="2554" y="1664"/>
                    <a:pt x="2534" y="1664"/>
                  </a:cubicBezTo>
                  <a:cubicBezTo>
                    <a:pt x="2191" y="1664"/>
                    <a:pt x="1850" y="1752"/>
                    <a:pt x="1548" y="1919"/>
                  </a:cubicBezTo>
                  <a:cubicBezTo>
                    <a:pt x="870" y="2282"/>
                    <a:pt x="441" y="2976"/>
                    <a:pt x="132" y="3659"/>
                  </a:cubicBezTo>
                  <a:cubicBezTo>
                    <a:pt x="100" y="3739"/>
                    <a:pt x="156" y="3825"/>
                    <a:pt x="235" y="3825"/>
                  </a:cubicBezTo>
                  <a:cubicBezTo>
                    <a:pt x="238" y="3825"/>
                    <a:pt x="240" y="3825"/>
                    <a:pt x="242" y="3825"/>
                  </a:cubicBezTo>
                  <a:cubicBezTo>
                    <a:pt x="426" y="3825"/>
                    <a:pt x="610" y="3822"/>
                    <a:pt x="793" y="3822"/>
                  </a:cubicBezTo>
                  <a:cubicBezTo>
                    <a:pt x="885" y="3822"/>
                    <a:pt x="977" y="3823"/>
                    <a:pt x="1069" y="3825"/>
                  </a:cubicBezTo>
                  <a:cubicBezTo>
                    <a:pt x="1209" y="3825"/>
                    <a:pt x="1365" y="3840"/>
                    <a:pt x="1516" y="3840"/>
                  </a:cubicBezTo>
                  <a:cubicBezTo>
                    <a:pt x="1603" y="3840"/>
                    <a:pt x="1688" y="3835"/>
                    <a:pt x="1768" y="3819"/>
                  </a:cubicBezTo>
                  <a:lnTo>
                    <a:pt x="1862" y="3885"/>
                  </a:lnTo>
                  <a:lnTo>
                    <a:pt x="1862" y="3891"/>
                  </a:lnTo>
                  <a:cubicBezTo>
                    <a:pt x="1834" y="3891"/>
                    <a:pt x="1818" y="3902"/>
                    <a:pt x="1807" y="3924"/>
                  </a:cubicBezTo>
                  <a:cubicBezTo>
                    <a:pt x="1719" y="4105"/>
                    <a:pt x="1664" y="4298"/>
                    <a:pt x="1636" y="4497"/>
                  </a:cubicBezTo>
                  <a:cubicBezTo>
                    <a:pt x="1598" y="4700"/>
                    <a:pt x="1565" y="4899"/>
                    <a:pt x="1537" y="5108"/>
                  </a:cubicBezTo>
                  <a:cubicBezTo>
                    <a:pt x="1537" y="5119"/>
                    <a:pt x="1537" y="5130"/>
                    <a:pt x="1537" y="5141"/>
                  </a:cubicBezTo>
                  <a:cubicBezTo>
                    <a:pt x="1432" y="5174"/>
                    <a:pt x="1328" y="5218"/>
                    <a:pt x="1229" y="5284"/>
                  </a:cubicBezTo>
                  <a:cubicBezTo>
                    <a:pt x="1091" y="5361"/>
                    <a:pt x="964" y="5450"/>
                    <a:pt x="843" y="5560"/>
                  </a:cubicBezTo>
                  <a:cubicBezTo>
                    <a:pt x="601" y="5769"/>
                    <a:pt x="402" y="6033"/>
                    <a:pt x="270" y="6325"/>
                  </a:cubicBezTo>
                  <a:cubicBezTo>
                    <a:pt x="236" y="6392"/>
                    <a:pt x="290" y="6480"/>
                    <a:pt x="363" y="6480"/>
                  </a:cubicBezTo>
                  <a:cubicBezTo>
                    <a:pt x="374" y="6480"/>
                    <a:pt x="385" y="6478"/>
                    <a:pt x="397" y="6474"/>
                  </a:cubicBezTo>
                  <a:cubicBezTo>
                    <a:pt x="402" y="6474"/>
                    <a:pt x="408" y="6474"/>
                    <a:pt x="413" y="6469"/>
                  </a:cubicBezTo>
                  <a:lnTo>
                    <a:pt x="413" y="6469"/>
                  </a:lnTo>
                  <a:cubicBezTo>
                    <a:pt x="143" y="6876"/>
                    <a:pt x="0" y="7355"/>
                    <a:pt x="0" y="7846"/>
                  </a:cubicBezTo>
                  <a:cubicBezTo>
                    <a:pt x="5" y="7905"/>
                    <a:pt x="54" y="7945"/>
                    <a:pt x="105" y="7945"/>
                  </a:cubicBezTo>
                  <a:cubicBezTo>
                    <a:pt x="116" y="7945"/>
                    <a:pt x="127" y="7943"/>
                    <a:pt x="138" y="7939"/>
                  </a:cubicBezTo>
                  <a:cubicBezTo>
                    <a:pt x="628" y="7835"/>
                    <a:pt x="1080" y="7598"/>
                    <a:pt x="1438" y="7251"/>
                  </a:cubicBezTo>
                  <a:cubicBezTo>
                    <a:pt x="1460" y="7317"/>
                    <a:pt x="1504" y="7378"/>
                    <a:pt x="1554" y="7427"/>
                  </a:cubicBezTo>
                  <a:cubicBezTo>
                    <a:pt x="1574" y="7448"/>
                    <a:pt x="1602" y="7458"/>
                    <a:pt x="1629" y="7458"/>
                  </a:cubicBezTo>
                  <a:cubicBezTo>
                    <a:pt x="1651" y="7458"/>
                    <a:pt x="1674" y="7451"/>
                    <a:pt x="1691" y="7438"/>
                  </a:cubicBezTo>
                  <a:cubicBezTo>
                    <a:pt x="1928" y="7234"/>
                    <a:pt x="2126" y="7003"/>
                    <a:pt x="2297" y="6750"/>
                  </a:cubicBezTo>
                  <a:cubicBezTo>
                    <a:pt x="2380" y="6623"/>
                    <a:pt x="2451" y="6485"/>
                    <a:pt x="2518" y="6347"/>
                  </a:cubicBezTo>
                  <a:cubicBezTo>
                    <a:pt x="2573" y="6221"/>
                    <a:pt x="2666" y="6072"/>
                    <a:pt x="2600" y="5934"/>
                  </a:cubicBezTo>
                  <a:cubicBezTo>
                    <a:pt x="2595" y="5929"/>
                    <a:pt x="2589" y="5918"/>
                    <a:pt x="2584" y="5912"/>
                  </a:cubicBezTo>
                  <a:cubicBezTo>
                    <a:pt x="2644" y="5907"/>
                    <a:pt x="2699" y="5901"/>
                    <a:pt x="2760" y="5890"/>
                  </a:cubicBezTo>
                  <a:cubicBezTo>
                    <a:pt x="2942" y="5852"/>
                    <a:pt x="3123" y="5813"/>
                    <a:pt x="3311" y="5780"/>
                  </a:cubicBezTo>
                  <a:lnTo>
                    <a:pt x="3575" y="5725"/>
                  </a:lnTo>
                  <a:cubicBezTo>
                    <a:pt x="3608" y="5719"/>
                    <a:pt x="3641" y="5714"/>
                    <a:pt x="3680" y="5703"/>
                  </a:cubicBezTo>
                  <a:cubicBezTo>
                    <a:pt x="3719" y="5725"/>
                    <a:pt x="3765" y="5739"/>
                    <a:pt x="3809" y="5739"/>
                  </a:cubicBezTo>
                  <a:cubicBezTo>
                    <a:pt x="3821" y="5739"/>
                    <a:pt x="3833" y="5738"/>
                    <a:pt x="3845" y="5736"/>
                  </a:cubicBezTo>
                  <a:cubicBezTo>
                    <a:pt x="3851" y="5940"/>
                    <a:pt x="3950" y="6149"/>
                    <a:pt x="4005" y="6347"/>
                  </a:cubicBezTo>
                  <a:cubicBezTo>
                    <a:pt x="4082" y="6661"/>
                    <a:pt x="4143" y="6975"/>
                    <a:pt x="4176" y="7295"/>
                  </a:cubicBezTo>
                  <a:cubicBezTo>
                    <a:pt x="4188" y="7376"/>
                    <a:pt x="4263" y="7445"/>
                    <a:pt x="4341" y="7445"/>
                  </a:cubicBezTo>
                  <a:cubicBezTo>
                    <a:pt x="4369" y="7445"/>
                    <a:pt x="4397" y="7436"/>
                    <a:pt x="4423" y="7416"/>
                  </a:cubicBezTo>
                  <a:cubicBezTo>
                    <a:pt x="4710" y="7185"/>
                    <a:pt x="5007" y="6959"/>
                    <a:pt x="5294" y="6722"/>
                  </a:cubicBezTo>
                  <a:cubicBezTo>
                    <a:pt x="5531" y="6524"/>
                    <a:pt x="5762" y="6309"/>
                    <a:pt x="5883" y="6022"/>
                  </a:cubicBezTo>
                  <a:cubicBezTo>
                    <a:pt x="6137" y="5422"/>
                    <a:pt x="5971" y="4684"/>
                    <a:pt x="5630" y="4150"/>
                  </a:cubicBezTo>
                  <a:cubicBezTo>
                    <a:pt x="6599" y="3031"/>
                    <a:pt x="7315" y="1660"/>
                    <a:pt x="7277" y="139"/>
                  </a:cubicBezTo>
                  <a:cubicBezTo>
                    <a:pt x="7268" y="56"/>
                    <a:pt x="7201" y="0"/>
                    <a:pt x="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248616" y="3147108"/>
              <a:ext cx="17889" cy="54423"/>
            </a:xfrm>
            <a:custGeom>
              <a:rect b="b" l="l" r="r" t="t"/>
              <a:pathLst>
                <a:path extrusionOk="0" h="721" w="237">
                  <a:moveTo>
                    <a:pt x="202" y="1"/>
                  </a:moveTo>
                  <a:cubicBezTo>
                    <a:pt x="191" y="1"/>
                    <a:pt x="181" y="7"/>
                    <a:pt x="176" y="21"/>
                  </a:cubicBezTo>
                  <a:cubicBezTo>
                    <a:pt x="132" y="120"/>
                    <a:pt x="94" y="225"/>
                    <a:pt x="72" y="335"/>
                  </a:cubicBezTo>
                  <a:cubicBezTo>
                    <a:pt x="61" y="384"/>
                    <a:pt x="44" y="440"/>
                    <a:pt x="33" y="489"/>
                  </a:cubicBezTo>
                  <a:cubicBezTo>
                    <a:pt x="17" y="550"/>
                    <a:pt x="6" y="605"/>
                    <a:pt x="0" y="665"/>
                  </a:cubicBezTo>
                  <a:cubicBezTo>
                    <a:pt x="7" y="701"/>
                    <a:pt x="37" y="721"/>
                    <a:pt x="68" y="721"/>
                  </a:cubicBezTo>
                  <a:cubicBezTo>
                    <a:pt x="90" y="721"/>
                    <a:pt x="113" y="710"/>
                    <a:pt x="127" y="687"/>
                  </a:cubicBezTo>
                  <a:cubicBezTo>
                    <a:pt x="143" y="632"/>
                    <a:pt x="154" y="577"/>
                    <a:pt x="165" y="517"/>
                  </a:cubicBezTo>
                  <a:cubicBezTo>
                    <a:pt x="176" y="467"/>
                    <a:pt x="187" y="412"/>
                    <a:pt x="198" y="357"/>
                  </a:cubicBezTo>
                  <a:cubicBezTo>
                    <a:pt x="220" y="252"/>
                    <a:pt x="231" y="142"/>
                    <a:pt x="237" y="32"/>
                  </a:cubicBezTo>
                  <a:cubicBezTo>
                    <a:pt x="234" y="13"/>
                    <a:pt x="21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266278" y="3167715"/>
              <a:ext cx="23551" cy="32759"/>
            </a:xfrm>
            <a:custGeom>
              <a:rect b="b" l="l" r="r" t="t"/>
              <a:pathLst>
                <a:path extrusionOk="0" h="434" w="312">
                  <a:moveTo>
                    <a:pt x="269" y="1"/>
                  </a:moveTo>
                  <a:cubicBezTo>
                    <a:pt x="260" y="1"/>
                    <a:pt x="251" y="5"/>
                    <a:pt x="245" y="12"/>
                  </a:cubicBezTo>
                  <a:lnTo>
                    <a:pt x="234" y="18"/>
                  </a:lnTo>
                  <a:lnTo>
                    <a:pt x="241" y="17"/>
                  </a:lnTo>
                  <a:lnTo>
                    <a:pt x="241" y="17"/>
                  </a:lnTo>
                  <a:cubicBezTo>
                    <a:pt x="207" y="31"/>
                    <a:pt x="193" y="78"/>
                    <a:pt x="179" y="106"/>
                  </a:cubicBezTo>
                  <a:cubicBezTo>
                    <a:pt x="168" y="139"/>
                    <a:pt x="152" y="167"/>
                    <a:pt x="130" y="200"/>
                  </a:cubicBezTo>
                  <a:cubicBezTo>
                    <a:pt x="113" y="227"/>
                    <a:pt x="97" y="255"/>
                    <a:pt x="80" y="288"/>
                  </a:cubicBezTo>
                  <a:cubicBezTo>
                    <a:pt x="65" y="313"/>
                    <a:pt x="36" y="343"/>
                    <a:pt x="31" y="373"/>
                  </a:cubicBezTo>
                  <a:lnTo>
                    <a:pt x="31" y="373"/>
                  </a:lnTo>
                  <a:cubicBezTo>
                    <a:pt x="26" y="381"/>
                    <a:pt x="18" y="390"/>
                    <a:pt x="14" y="398"/>
                  </a:cubicBezTo>
                  <a:cubicBezTo>
                    <a:pt x="0" y="416"/>
                    <a:pt x="20" y="434"/>
                    <a:pt x="37" y="434"/>
                  </a:cubicBezTo>
                  <a:cubicBezTo>
                    <a:pt x="40" y="434"/>
                    <a:pt x="44" y="433"/>
                    <a:pt x="47" y="431"/>
                  </a:cubicBezTo>
                  <a:cubicBezTo>
                    <a:pt x="55" y="423"/>
                    <a:pt x="63" y="418"/>
                    <a:pt x="73" y="414"/>
                  </a:cubicBezTo>
                  <a:lnTo>
                    <a:pt x="73" y="414"/>
                  </a:lnTo>
                  <a:cubicBezTo>
                    <a:pt x="107" y="408"/>
                    <a:pt x="137" y="374"/>
                    <a:pt x="152" y="348"/>
                  </a:cubicBezTo>
                  <a:cubicBezTo>
                    <a:pt x="179" y="326"/>
                    <a:pt x="201" y="299"/>
                    <a:pt x="223" y="266"/>
                  </a:cubicBezTo>
                  <a:cubicBezTo>
                    <a:pt x="262" y="211"/>
                    <a:pt x="295" y="145"/>
                    <a:pt x="311" y="73"/>
                  </a:cubicBezTo>
                  <a:cubicBezTo>
                    <a:pt x="311" y="62"/>
                    <a:pt x="311" y="51"/>
                    <a:pt x="306" y="45"/>
                  </a:cubicBezTo>
                  <a:lnTo>
                    <a:pt x="306" y="34"/>
                  </a:lnTo>
                  <a:cubicBezTo>
                    <a:pt x="302" y="13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284016" y="3172999"/>
              <a:ext cx="39477" cy="41666"/>
            </a:xfrm>
            <a:custGeom>
              <a:rect b="b" l="l" r="r" t="t"/>
              <a:pathLst>
                <a:path extrusionOk="0" h="552" w="523">
                  <a:moveTo>
                    <a:pt x="446" y="0"/>
                  </a:moveTo>
                  <a:cubicBezTo>
                    <a:pt x="436" y="0"/>
                    <a:pt x="426" y="3"/>
                    <a:pt x="418" y="8"/>
                  </a:cubicBezTo>
                  <a:cubicBezTo>
                    <a:pt x="374" y="47"/>
                    <a:pt x="335" y="91"/>
                    <a:pt x="297" y="135"/>
                  </a:cubicBezTo>
                  <a:cubicBezTo>
                    <a:pt x="253" y="185"/>
                    <a:pt x="214" y="234"/>
                    <a:pt x="176" y="278"/>
                  </a:cubicBezTo>
                  <a:cubicBezTo>
                    <a:pt x="132" y="322"/>
                    <a:pt x="98" y="366"/>
                    <a:pt x="60" y="416"/>
                  </a:cubicBezTo>
                  <a:cubicBezTo>
                    <a:pt x="49" y="438"/>
                    <a:pt x="38" y="455"/>
                    <a:pt x="27" y="477"/>
                  </a:cubicBezTo>
                  <a:cubicBezTo>
                    <a:pt x="16" y="493"/>
                    <a:pt x="10" y="510"/>
                    <a:pt x="5" y="526"/>
                  </a:cubicBezTo>
                  <a:cubicBezTo>
                    <a:pt x="1" y="539"/>
                    <a:pt x="10" y="552"/>
                    <a:pt x="21" y="552"/>
                  </a:cubicBezTo>
                  <a:cubicBezTo>
                    <a:pt x="25" y="552"/>
                    <a:pt x="29" y="551"/>
                    <a:pt x="32" y="548"/>
                  </a:cubicBezTo>
                  <a:cubicBezTo>
                    <a:pt x="49" y="537"/>
                    <a:pt x="65" y="526"/>
                    <a:pt x="76" y="515"/>
                  </a:cubicBezTo>
                  <a:lnTo>
                    <a:pt x="132" y="471"/>
                  </a:lnTo>
                  <a:cubicBezTo>
                    <a:pt x="176" y="433"/>
                    <a:pt x="209" y="389"/>
                    <a:pt x="247" y="350"/>
                  </a:cubicBezTo>
                  <a:cubicBezTo>
                    <a:pt x="286" y="306"/>
                    <a:pt x="330" y="262"/>
                    <a:pt x="374" y="218"/>
                  </a:cubicBezTo>
                  <a:cubicBezTo>
                    <a:pt x="407" y="185"/>
                    <a:pt x="440" y="146"/>
                    <a:pt x="468" y="113"/>
                  </a:cubicBezTo>
                  <a:cubicBezTo>
                    <a:pt x="470" y="116"/>
                    <a:pt x="474" y="117"/>
                    <a:pt x="479" y="117"/>
                  </a:cubicBezTo>
                  <a:cubicBezTo>
                    <a:pt x="483" y="117"/>
                    <a:pt x="487" y="116"/>
                    <a:pt x="490" y="113"/>
                  </a:cubicBezTo>
                  <a:cubicBezTo>
                    <a:pt x="512" y="108"/>
                    <a:pt x="523" y="80"/>
                    <a:pt x="517" y="58"/>
                  </a:cubicBezTo>
                  <a:cubicBezTo>
                    <a:pt x="512" y="36"/>
                    <a:pt x="495" y="19"/>
                    <a:pt x="479" y="8"/>
                  </a:cubicBezTo>
                  <a:cubicBezTo>
                    <a:pt x="468" y="3"/>
                    <a:pt x="457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6296924" y="3198738"/>
              <a:ext cx="40685" cy="27778"/>
            </a:xfrm>
            <a:custGeom>
              <a:rect b="b" l="l" r="r" t="t"/>
              <a:pathLst>
                <a:path extrusionOk="0" h="368" w="539">
                  <a:moveTo>
                    <a:pt x="496" y="1"/>
                  </a:moveTo>
                  <a:cubicBezTo>
                    <a:pt x="477" y="1"/>
                    <a:pt x="455" y="7"/>
                    <a:pt x="440" y="14"/>
                  </a:cubicBezTo>
                  <a:cubicBezTo>
                    <a:pt x="368" y="59"/>
                    <a:pt x="302" y="108"/>
                    <a:pt x="236" y="163"/>
                  </a:cubicBezTo>
                  <a:cubicBezTo>
                    <a:pt x="197" y="185"/>
                    <a:pt x="164" y="218"/>
                    <a:pt x="126" y="240"/>
                  </a:cubicBezTo>
                  <a:cubicBezTo>
                    <a:pt x="104" y="257"/>
                    <a:pt x="87" y="273"/>
                    <a:pt x="65" y="284"/>
                  </a:cubicBezTo>
                  <a:cubicBezTo>
                    <a:pt x="49" y="301"/>
                    <a:pt x="38" y="323"/>
                    <a:pt x="16" y="334"/>
                  </a:cubicBezTo>
                  <a:cubicBezTo>
                    <a:pt x="1" y="349"/>
                    <a:pt x="8" y="368"/>
                    <a:pt x="22" y="368"/>
                  </a:cubicBezTo>
                  <a:cubicBezTo>
                    <a:pt x="23" y="368"/>
                    <a:pt x="25" y="368"/>
                    <a:pt x="27" y="367"/>
                  </a:cubicBezTo>
                  <a:cubicBezTo>
                    <a:pt x="65" y="367"/>
                    <a:pt x="109" y="362"/>
                    <a:pt x="148" y="356"/>
                  </a:cubicBezTo>
                  <a:cubicBezTo>
                    <a:pt x="186" y="339"/>
                    <a:pt x="225" y="323"/>
                    <a:pt x="263" y="306"/>
                  </a:cubicBezTo>
                  <a:cubicBezTo>
                    <a:pt x="302" y="290"/>
                    <a:pt x="341" y="262"/>
                    <a:pt x="379" y="240"/>
                  </a:cubicBezTo>
                  <a:cubicBezTo>
                    <a:pt x="418" y="218"/>
                    <a:pt x="451" y="185"/>
                    <a:pt x="484" y="158"/>
                  </a:cubicBezTo>
                  <a:cubicBezTo>
                    <a:pt x="517" y="125"/>
                    <a:pt x="539" y="81"/>
                    <a:pt x="539" y="36"/>
                  </a:cubicBezTo>
                  <a:cubicBezTo>
                    <a:pt x="539" y="10"/>
                    <a:pt x="519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190797" y="3248783"/>
              <a:ext cx="23777" cy="22192"/>
            </a:xfrm>
            <a:custGeom>
              <a:rect b="b" l="l" r="r" t="t"/>
              <a:pathLst>
                <a:path extrusionOk="0" h="294" w="315">
                  <a:moveTo>
                    <a:pt x="247" y="1"/>
                  </a:moveTo>
                  <a:cubicBezTo>
                    <a:pt x="244" y="1"/>
                    <a:pt x="241" y="1"/>
                    <a:pt x="237" y="1"/>
                  </a:cubicBezTo>
                  <a:cubicBezTo>
                    <a:pt x="215" y="1"/>
                    <a:pt x="199" y="12"/>
                    <a:pt x="182" y="29"/>
                  </a:cubicBezTo>
                  <a:lnTo>
                    <a:pt x="171" y="40"/>
                  </a:lnTo>
                  <a:cubicBezTo>
                    <a:pt x="160" y="46"/>
                    <a:pt x="155" y="57"/>
                    <a:pt x="144" y="68"/>
                  </a:cubicBezTo>
                  <a:cubicBezTo>
                    <a:pt x="133" y="73"/>
                    <a:pt x="111" y="101"/>
                    <a:pt x="94" y="117"/>
                  </a:cubicBezTo>
                  <a:cubicBezTo>
                    <a:pt x="89" y="123"/>
                    <a:pt x="78" y="128"/>
                    <a:pt x="72" y="134"/>
                  </a:cubicBezTo>
                  <a:lnTo>
                    <a:pt x="55" y="156"/>
                  </a:lnTo>
                  <a:cubicBezTo>
                    <a:pt x="50" y="156"/>
                    <a:pt x="39" y="167"/>
                    <a:pt x="33" y="172"/>
                  </a:cubicBezTo>
                  <a:lnTo>
                    <a:pt x="22" y="194"/>
                  </a:lnTo>
                  <a:cubicBezTo>
                    <a:pt x="0" y="211"/>
                    <a:pt x="0" y="238"/>
                    <a:pt x="11" y="260"/>
                  </a:cubicBezTo>
                  <a:cubicBezTo>
                    <a:pt x="22" y="282"/>
                    <a:pt x="44" y="293"/>
                    <a:pt x="72" y="293"/>
                  </a:cubicBezTo>
                  <a:cubicBezTo>
                    <a:pt x="83" y="293"/>
                    <a:pt x="100" y="293"/>
                    <a:pt x="116" y="288"/>
                  </a:cubicBezTo>
                  <a:cubicBezTo>
                    <a:pt x="127" y="282"/>
                    <a:pt x="144" y="271"/>
                    <a:pt x="160" y="266"/>
                  </a:cubicBezTo>
                  <a:cubicBezTo>
                    <a:pt x="171" y="260"/>
                    <a:pt x="177" y="255"/>
                    <a:pt x="188" y="249"/>
                  </a:cubicBezTo>
                  <a:cubicBezTo>
                    <a:pt x="199" y="238"/>
                    <a:pt x="215" y="227"/>
                    <a:pt x="226" y="216"/>
                  </a:cubicBezTo>
                  <a:lnTo>
                    <a:pt x="248" y="194"/>
                  </a:lnTo>
                  <a:cubicBezTo>
                    <a:pt x="259" y="178"/>
                    <a:pt x="270" y="167"/>
                    <a:pt x="281" y="150"/>
                  </a:cubicBezTo>
                  <a:cubicBezTo>
                    <a:pt x="287" y="145"/>
                    <a:pt x="292" y="134"/>
                    <a:pt x="298" y="123"/>
                  </a:cubicBezTo>
                  <a:cubicBezTo>
                    <a:pt x="303" y="117"/>
                    <a:pt x="309" y="112"/>
                    <a:pt x="309" y="101"/>
                  </a:cubicBezTo>
                  <a:cubicBezTo>
                    <a:pt x="314" y="84"/>
                    <a:pt x="314" y="62"/>
                    <a:pt x="309" y="46"/>
                  </a:cubicBezTo>
                  <a:cubicBezTo>
                    <a:pt x="299" y="21"/>
                    <a:pt x="276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162189" y="3308715"/>
              <a:ext cx="22871" cy="27174"/>
            </a:xfrm>
            <a:custGeom>
              <a:rect b="b" l="l" r="r" t="t"/>
              <a:pathLst>
                <a:path extrusionOk="0" h="360" w="303">
                  <a:moveTo>
                    <a:pt x="187" y="61"/>
                  </a:moveTo>
                  <a:cubicBezTo>
                    <a:pt x="186" y="62"/>
                    <a:pt x="186" y="62"/>
                    <a:pt x="186" y="62"/>
                  </a:cubicBezTo>
                  <a:lnTo>
                    <a:pt x="186" y="62"/>
                  </a:lnTo>
                  <a:cubicBezTo>
                    <a:pt x="187" y="62"/>
                    <a:pt x="189" y="61"/>
                    <a:pt x="192" y="61"/>
                  </a:cubicBezTo>
                  <a:close/>
                  <a:moveTo>
                    <a:pt x="186" y="62"/>
                  </a:moveTo>
                  <a:cubicBezTo>
                    <a:pt x="183" y="63"/>
                    <a:pt x="183" y="64"/>
                    <a:pt x="183" y="64"/>
                  </a:cubicBezTo>
                  <a:cubicBezTo>
                    <a:pt x="183" y="64"/>
                    <a:pt x="184" y="63"/>
                    <a:pt x="186" y="62"/>
                  </a:cubicBezTo>
                  <a:close/>
                  <a:moveTo>
                    <a:pt x="269" y="1"/>
                  </a:moveTo>
                  <a:cubicBezTo>
                    <a:pt x="253" y="12"/>
                    <a:pt x="231" y="28"/>
                    <a:pt x="220" y="50"/>
                  </a:cubicBezTo>
                  <a:lnTo>
                    <a:pt x="203" y="56"/>
                  </a:lnTo>
                  <a:lnTo>
                    <a:pt x="192" y="61"/>
                  </a:lnTo>
                  <a:lnTo>
                    <a:pt x="170" y="72"/>
                  </a:lnTo>
                  <a:lnTo>
                    <a:pt x="154" y="89"/>
                  </a:lnTo>
                  <a:cubicBezTo>
                    <a:pt x="143" y="105"/>
                    <a:pt x="132" y="122"/>
                    <a:pt x="115" y="138"/>
                  </a:cubicBezTo>
                  <a:cubicBezTo>
                    <a:pt x="104" y="155"/>
                    <a:pt x="98" y="155"/>
                    <a:pt x="93" y="160"/>
                  </a:cubicBezTo>
                  <a:cubicBezTo>
                    <a:pt x="87" y="171"/>
                    <a:pt x="82" y="188"/>
                    <a:pt x="71" y="199"/>
                  </a:cubicBezTo>
                  <a:cubicBezTo>
                    <a:pt x="65" y="205"/>
                    <a:pt x="65" y="210"/>
                    <a:pt x="60" y="216"/>
                  </a:cubicBezTo>
                  <a:cubicBezTo>
                    <a:pt x="56" y="223"/>
                    <a:pt x="55" y="230"/>
                    <a:pt x="55" y="238"/>
                  </a:cubicBezTo>
                  <a:lnTo>
                    <a:pt x="55" y="238"/>
                  </a:lnTo>
                  <a:cubicBezTo>
                    <a:pt x="54" y="239"/>
                    <a:pt x="54" y="241"/>
                    <a:pt x="54" y="243"/>
                  </a:cubicBezTo>
                  <a:cubicBezTo>
                    <a:pt x="54" y="243"/>
                    <a:pt x="54" y="249"/>
                    <a:pt x="54" y="254"/>
                  </a:cubicBezTo>
                  <a:cubicBezTo>
                    <a:pt x="46" y="263"/>
                    <a:pt x="41" y="274"/>
                    <a:pt x="39" y="287"/>
                  </a:cubicBezTo>
                  <a:lnTo>
                    <a:pt x="39" y="287"/>
                  </a:lnTo>
                  <a:cubicBezTo>
                    <a:pt x="35" y="296"/>
                    <a:pt x="32" y="307"/>
                    <a:pt x="32" y="315"/>
                  </a:cubicBezTo>
                  <a:lnTo>
                    <a:pt x="32" y="298"/>
                  </a:lnTo>
                  <a:cubicBezTo>
                    <a:pt x="27" y="315"/>
                    <a:pt x="21" y="326"/>
                    <a:pt x="10" y="337"/>
                  </a:cubicBezTo>
                  <a:cubicBezTo>
                    <a:pt x="1" y="346"/>
                    <a:pt x="12" y="360"/>
                    <a:pt x="26" y="360"/>
                  </a:cubicBezTo>
                  <a:cubicBezTo>
                    <a:pt x="28" y="360"/>
                    <a:pt x="30" y="359"/>
                    <a:pt x="32" y="359"/>
                  </a:cubicBezTo>
                  <a:cubicBezTo>
                    <a:pt x="43" y="353"/>
                    <a:pt x="54" y="348"/>
                    <a:pt x="71" y="342"/>
                  </a:cubicBezTo>
                  <a:lnTo>
                    <a:pt x="82" y="342"/>
                  </a:lnTo>
                  <a:cubicBezTo>
                    <a:pt x="82" y="342"/>
                    <a:pt x="87" y="340"/>
                    <a:pt x="88" y="340"/>
                  </a:cubicBezTo>
                  <a:cubicBezTo>
                    <a:pt x="89" y="340"/>
                    <a:pt x="89" y="340"/>
                    <a:pt x="87" y="342"/>
                  </a:cubicBezTo>
                  <a:cubicBezTo>
                    <a:pt x="93" y="337"/>
                    <a:pt x="104" y="337"/>
                    <a:pt x="115" y="331"/>
                  </a:cubicBezTo>
                  <a:lnTo>
                    <a:pt x="132" y="326"/>
                  </a:lnTo>
                  <a:lnTo>
                    <a:pt x="154" y="320"/>
                  </a:lnTo>
                  <a:cubicBezTo>
                    <a:pt x="165" y="315"/>
                    <a:pt x="176" y="309"/>
                    <a:pt x="181" y="304"/>
                  </a:cubicBezTo>
                  <a:cubicBezTo>
                    <a:pt x="203" y="287"/>
                    <a:pt x="220" y="265"/>
                    <a:pt x="236" y="243"/>
                  </a:cubicBezTo>
                  <a:cubicBezTo>
                    <a:pt x="253" y="221"/>
                    <a:pt x="269" y="199"/>
                    <a:pt x="286" y="177"/>
                  </a:cubicBezTo>
                  <a:cubicBezTo>
                    <a:pt x="286" y="166"/>
                    <a:pt x="291" y="160"/>
                    <a:pt x="291" y="155"/>
                  </a:cubicBezTo>
                  <a:lnTo>
                    <a:pt x="291" y="138"/>
                  </a:lnTo>
                  <a:lnTo>
                    <a:pt x="291" y="127"/>
                  </a:lnTo>
                  <a:cubicBezTo>
                    <a:pt x="294" y="118"/>
                    <a:pt x="294" y="108"/>
                    <a:pt x="292" y="96"/>
                  </a:cubicBezTo>
                  <a:lnTo>
                    <a:pt x="292" y="96"/>
                  </a:lnTo>
                  <a:cubicBezTo>
                    <a:pt x="293" y="97"/>
                    <a:pt x="293" y="98"/>
                    <a:pt x="294" y="98"/>
                  </a:cubicBezTo>
                  <a:cubicBezTo>
                    <a:pt x="294" y="98"/>
                    <a:pt x="291" y="88"/>
                    <a:pt x="291" y="83"/>
                  </a:cubicBezTo>
                  <a:cubicBezTo>
                    <a:pt x="291" y="83"/>
                    <a:pt x="291" y="72"/>
                    <a:pt x="297" y="67"/>
                  </a:cubicBezTo>
                  <a:cubicBezTo>
                    <a:pt x="302" y="50"/>
                    <a:pt x="302" y="34"/>
                    <a:pt x="297" y="17"/>
                  </a:cubicBezTo>
                  <a:cubicBezTo>
                    <a:pt x="291" y="6"/>
                    <a:pt x="280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223631" y="3281844"/>
              <a:ext cx="25438" cy="25060"/>
            </a:xfrm>
            <a:custGeom>
              <a:rect b="b" l="l" r="r" t="t"/>
              <a:pathLst>
                <a:path extrusionOk="0" h="332" w="337">
                  <a:moveTo>
                    <a:pt x="269" y="0"/>
                  </a:moveTo>
                  <a:cubicBezTo>
                    <a:pt x="260" y="0"/>
                    <a:pt x="252" y="3"/>
                    <a:pt x="243" y="10"/>
                  </a:cubicBezTo>
                  <a:lnTo>
                    <a:pt x="237" y="10"/>
                  </a:lnTo>
                  <a:cubicBezTo>
                    <a:pt x="226" y="10"/>
                    <a:pt x="215" y="15"/>
                    <a:pt x="204" y="21"/>
                  </a:cubicBezTo>
                  <a:cubicBezTo>
                    <a:pt x="188" y="26"/>
                    <a:pt x="177" y="37"/>
                    <a:pt x="166" y="54"/>
                  </a:cubicBezTo>
                  <a:lnTo>
                    <a:pt x="155" y="65"/>
                  </a:lnTo>
                  <a:cubicBezTo>
                    <a:pt x="144" y="76"/>
                    <a:pt x="138" y="87"/>
                    <a:pt x="127" y="98"/>
                  </a:cubicBezTo>
                  <a:cubicBezTo>
                    <a:pt x="116" y="109"/>
                    <a:pt x="111" y="120"/>
                    <a:pt x="105" y="131"/>
                  </a:cubicBezTo>
                  <a:cubicBezTo>
                    <a:pt x="100" y="131"/>
                    <a:pt x="94" y="136"/>
                    <a:pt x="89" y="142"/>
                  </a:cubicBezTo>
                  <a:cubicBezTo>
                    <a:pt x="84" y="150"/>
                    <a:pt x="77" y="159"/>
                    <a:pt x="71" y="168"/>
                  </a:cubicBezTo>
                  <a:lnTo>
                    <a:pt x="71" y="168"/>
                  </a:lnTo>
                  <a:cubicBezTo>
                    <a:pt x="61" y="181"/>
                    <a:pt x="48" y="193"/>
                    <a:pt x="39" y="202"/>
                  </a:cubicBezTo>
                  <a:lnTo>
                    <a:pt x="50" y="192"/>
                  </a:lnTo>
                  <a:lnTo>
                    <a:pt x="50" y="192"/>
                  </a:lnTo>
                  <a:cubicBezTo>
                    <a:pt x="39" y="203"/>
                    <a:pt x="28" y="214"/>
                    <a:pt x="23" y="230"/>
                  </a:cubicBezTo>
                  <a:cubicBezTo>
                    <a:pt x="17" y="230"/>
                    <a:pt x="17" y="236"/>
                    <a:pt x="17" y="241"/>
                  </a:cubicBezTo>
                  <a:cubicBezTo>
                    <a:pt x="1" y="269"/>
                    <a:pt x="12" y="307"/>
                    <a:pt x="39" y="318"/>
                  </a:cubicBezTo>
                  <a:cubicBezTo>
                    <a:pt x="55" y="326"/>
                    <a:pt x="71" y="331"/>
                    <a:pt x="88" y="331"/>
                  </a:cubicBezTo>
                  <a:cubicBezTo>
                    <a:pt x="93" y="331"/>
                    <a:pt x="99" y="331"/>
                    <a:pt x="105" y="329"/>
                  </a:cubicBezTo>
                  <a:cubicBezTo>
                    <a:pt x="149" y="318"/>
                    <a:pt x="188" y="302"/>
                    <a:pt x="226" y="280"/>
                  </a:cubicBezTo>
                  <a:cubicBezTo>
                    <a:pt x="243" y="269"/>
                    <a:pt x="254" y="258"/>
                    <a:pt x="271" y="241"/>
                  </a:cubicBezTo>
                  <a:cubicBezTo>
                    <a:pt x="282" y="230"/>
                    <a:pt x="293" y="213"/>
                    <a:pt x="304" y="197"/>
                  </a:cubicBezTo>
                  <a:cubicBezTo>
                    <a:pt x="309" y="186"/>
                    <a:pt x="315" y="175"/>
                    <a:pt x="320" y="169"/>
                  </a:cubicBezTo>
                  <a:cubicBezTo>
                    <a:pt x="326" y="153"/>
                    <a:pt x="331" y="142"/>
                    <a:pt x="331" y="131"/>
                  </a:cubicBezTo>
                  <a:cubicBezTo>
                    <a:pt x="337" y="114"/>
                    <a:pt x="331" y="98"/>
                    <a:pt x="331" y="87"/>
                  </a:cubicBezTo>
                  <a:cubicBezTo>
                    <a:pt x="326" y="70"/>
                    <a:pt x="320" y="54"/>
                    <a:pt x="315" y="43"/>
                  </a:cubicBezTo>
                  <a:lnTo>
                    <a:pt x="304" y="21"/>
                  </a:lnTo>
                  <a:cubicBezTo>
                    <a:pt x="294" y="7"/>
                    <a:pt x="28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253144" y="3250519"/>
              <a:ext cx="906" cy="75"/>
            </a:xfrm>
            <a:custGeom>
              <a:rect b="b" l="l" r="r" t="t"/>
              <a:pathLst>
                <a:path extrusionOk="0" h="1" w="12">
                  <a:moveTo>
                    <a:pt x="1" y="1"/>
                  </a:move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6236086" y="3250745"/>
              <a:ext cx="22569" cy="18720"/>
            </a:xfrm>
            <a:custGeom>
              <a:rect b="b" l="l" r="r" t="t"/>
              <a:pathLst>
                <a:path extrusionOk="0" h="248" w="299">
                  <a:moveTo>
                    <a:pt x="222" y="1"/>
                  </a:moveTo>
                  <a:cubicBezTo>
                    <a:pt x="207" y="1"/>
                    <a:pt x="195" y="7"/>
                    <a:pt x="183" y="20"/>
                  </a:cubicBezTo>
                  <a:cubicBezTo>
                    <a:pt x="177" y="25"/>
                    <a:pt x="172" y="31"/>
                    <a:pt x="166" y="36"/>
                  </a:cubicBezTo>
                  <a:cubicBezTo>
                    <a:pt x="161" y="42"/>
                    <a:pt x="155" y="47"/>
                    <a:pt x="155" y="53"/>
                  </a:cubicBezTo>
                  <a:lnTo>
                    <a:pt x="144" y="64"/>
                  </a:lnTo>
                  <a:cubicBezTo>
                    <a:pt x="133" y="75"/>
                    <a:pt x="128" y="80"/>
                    <a:pt x="117" y="91"/>
                  </a:cubicBezTo>
                  <a:cubicBezTo>
                    <a:pt x="111" y="97"/>
                    <a:pt x="94" y="108"/>
                    <a:pt x="83" y="119"/>
                  </a:cubicBezTo>
                  <a:lnTo>
                    <a:pt x="100" y="103"/>
                  </a:lnTo>
                  <a:lnTo>
                    <a:pt x="100" y="103"/>
                  </a:lnTo>
                  <a:cubicBezTo>
                    <a:pt x="89" y="113"/>
                    <a:pt x="83" y="119"/>
                    <a:pt x="72" y="124"/>
                  </a:cubicBezTo>
                  <a:cubicBezTo>
                    <a:pt x="67" y="130"/>
                    <a:pt x="61" y="130"/>
                    <a:pt x="56" y="135"/>
                  </a:cubicBezTo>
                  <a:cubicBezTo>
                    <a:pt x="50" y="141"/>
                    <a:pt x="50" y="146"/>
                    <a:pt x="50" y="146"/>
                  </a:cubicBezTo>
                  <a:cubicBezTo>
                    <a:pt x="45" y="152"/>
                    <a:pt x="39" y="157"/>
                    <a:pt x="34" y="157"/>
                  </a:cubicBezTo>
                  <a:cubicBezTo>
                    <a:pt x="1" y="185"/>
                    <a:pt x="12" y="240"/>
                    <a:pt x="50" y="245"/>
                  </a:cubicBezTo>
                  <a:lnTo>
                    <a:pt x="89" y="245"/>
                  </a:lnTo>
                  <a:cubicBezTo>
                    <a:pt x="94" y="247"/>
                    <a:pt x="99" y="248"/>
                    <a:pt x="105" y="248"/>
                  </a:cubicBezTo>
                  <a:cubicBezTo>
                    <a:pt x="118" y="248"/>
                    <a:pt x="134" y="244"/>
                    <a:pt x="150" y="240"/>
                  </a:cubicBezTo>
                  <a:cubicBezTo>
                    <a:pt x="172" y="234"/>
                    <a:pt x="188" y="223"/>
                    <a:pt x="205" y="212"/>
                  </a:cubicBezTo>
                  <a:cubicBezTo>
                    <a:pt x="221" y="196"/>
                    <a:pt x="238" y="185"/>
                    <a:pt x="249" y="168"/>
                  </a:cubicBezTo>
                  <a:lnTo>
                    <a:pt x="265" y="152"/>
                  </a:lnTo>
                  <a:cubicBezTo>
                    <a:pt x="271" y="141"/>
                    <a:pt x="276" y="135"/>
                    <a:pt x="282" y="130"/>
                  </a:cubicBezTo>
                  <a:cubicBezTo>
                    <a:pt x="287" y="119"/>
                    <a:pt x="287" y="108"/>
                    <a:pt x="287" y="97"/>
                  </a:cubicBezTo>
                  <a:cubicBezTo>
                    <a:pt x="287" y="86"/>
                    <a:pt x="293" y="80"/>
                    <a:pt x="298" y="75"/>
                  </a:cubicBezTo>
                  <a:cubicBezTo>
                    <a:pt x="298" y="53"/>
                    <a:pt x="293" y="31"/>
                    <a:pt x="276" y="14"/>
                  </a:cubicBezTo>
                  <a:lnTo>
                    <a:pt x="265" y="9"/>
                  </a:lnTo>
                  <a:lnTo>
                    <a:pt x="265" y="9"/>
                  </a:lnTo>
                  <a:cubicBezTo>
                    <a:pt x="265" y="9"/>
                    <a:pt x="265" y="9"/>
                    <a:pt x="265" y="9"/>
                  </a:cubicBezTo>
                  <a:lnTo>
                    <a:pt x="265" y="9"/>
                  </a:lnTo>
                  <a:cubicBezTo>
                    <a:pt x="258" y="4"/>
                    <a:pt x="249" y="1"/>
                    <a:pt x="240" y="1"/>
                  </a:cubicBezTo>
                  <a:cubicBezTo>
                    <a:pt x="237" y="1"/>
                    <a:pt x="234" y="1"/>
                    <a:pt x="232" y="2"/>
                  </a:cubicBezTo>
                  <a:lnTo>
                    <a:pt x="232" y="2"/>
                  </a:lnTo>
                  <a:cubicBezTo>
                    <a:pt x="228" y="1"/>
                    <a:pt x="225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254428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6253975" y="3250972"/>
              <a:ext cx="75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6139620" y="3360119"/>
              <a:ext cx="20456" cy="19399"/>
            </a:xfrm>
            <a:custGeom>
              <a:rect b="b" l="l" r="r" t="t"/>
              <a:pathLst>
                <a:path extrusionOk="0" h="257" w="271">
                  <a:moveTo>
                    <a:pt x="237" y="1"/>
                  </a:moveTo>
                  <a:cubicBezTo>
                    <a:pt x="225" y="1"/>
                    <a:pt x="214" y="7"/>
                    <a:pt x="210" y="19"/>
                  </a:cubicBezTo>
                  <a:cubicBezTo>
                    <a:pt x="199" y="36"/>
                    <a:pt x="188" y="36"/>
                    <a:pt x="177" y="47"/>
                  </a:cubicBezTo>
                  <a:cubicBezTo>
                    <a:pt x="172" y="58"/>
                    <a:pt x="161" y="69"/>
                    <a:pt x="150" y="80"/>
                  </a:cubicBezTo>
                  <a:lnTo>
                    <a:pt x="144" y="85"/>
                  </a:lnTo>
                  <a:lnTo>
                    <a:pt x="139" y="85"/>
                  </a:lnTo>
                  <a:cubicBezTo>
                    <a:pt x="122" y="91"/>
                    <a:pt x="106" y="102"/>
                    <a:pt x="95" y="113"/>
                  </a:cubicBezTo>
                  <a:cubicBezTo>
                    <a:pt x="89" y="124"/>
                    <a:pt x="83" y="129"/>
                    <a:pt x="78" y="135"/>
                  </a:cubicBezTo>
                  <a:lnTo>
                    <a:pt x="67" y="146"/>
                  </a:lnTo>
                  <a:lnTo>
                    <a:pt x="61" y="151"/>
                  </a:lnTo>
                  <a:cubicBezTo>
                    <a:pt x="50" y="162"/>
                    <a:pt x="39" y="174"/>
                    <a:pt x="34" y="185"/>
                  </a:cubicBezTo>
                  <a:cubicBezTo>
                    <a:pt x="28" y="196"/>
                    <a:pt x="23" y="201"/>
                    <a:pt x="23" y="212"/>
                  </a:cubicBezTo>
                  <a:lnTo>
                    <a:pt x="12" y="218"/>
                  </a:lnTo>
                  <a:cubicBezTo>
                    <a:pt x="1" y="223"/>
                    <a:pt x="12" y="234"/>
                    <a:pt x="17" y="234"/>
                  </a:cubicBezTo>
                  <a:lnTo>
                    <a:pt x="28" y="234"/>
                  </a:lnTo>
                  <a:cubicBezTo>
                    <a:pt x="34" y="240"/>
                    <a:pt x="45" y="245"/>
                    <a:pt x="50" y="245"/>
                  </a:cubicBezTo>
                  <a:cubicBezTo>
                    <a:pt x="61" y="251"/>
                    <a:pt x="72" y="256"/>
                    <a:pt x="83" y="256"/>
                  </a:cubicBezTo>
                  <a:cubicBezTo>
                    <a:pt x="111" y="251"/>
                    <a:pt x="139" y="240"/>
                    <a:pt x="161" y="229"/>
                  </a:cubicBezTo>
                  <a:cubicBezTo>
                    <a:pt x="172" y="223"/>
                    <a:pt x="177" y="218"/>
                    <a:pt x="188" y="212"/>
                  </a:cubicBezTo>
                  <a:cubicBezTo>
                    <a:pt x="205" y="201"/>
                    <a:pt x="216" y="185"/>
                    <a:pt x="216" y="162"/>
                  </a:cubicBezTo>
                  <a:cubicBezTo>
                    <a:pt x="232" y="146"/>
                    <a:pt x="243" y="124"/>
                    <a:pt x="254" y="102"/>
                  </a:cubicBezTo>
                  <a:cubicBezTo>
                    <a:pt x="260" y="91"/>
                    <a:pt x="265" y="74"/>
                    <a:pt x="265" y="58"/>
                  </a:cubicBezTo>
                  <a:cubicBezTo>
                    <a:pt x="265" y="41"/>
                    <a:pt x="271" y="14"/>
                    <a:pt x="249" y="3"/>
                  </a:cubicBezTo>
                  <a:cubicBezTo>
                    <a:pt x="245" y="1"/>
                    <a:pt x="240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6431960" y="2929494"/>
              <a:ext cx="116469" cy="118357"/>
            </a:xfrm>
            <a:custGeom>
              <a:rect b="b" l="l" r="r" t="t"/>
              <a:pathLst>
                <a:path extrusionOk="0" h="1568" w="1543">
                  <a:moveTo>
                    <a:pt x="778" y="188"/>
                  </a:moveTo>
                  <a:cubicBezTo>
                    <a:pt x="785" y="188"/>
                    <a:pt x="792" y="188"/>
                    <a:pt x="799" y="188"/>
                  </a:cubicBezTo>
                  <a:cubicBezTo>
                    <a:pt x="1097" y="199"/>
                    <a:pt x="1278" y="464"/>
                    <a:pt x="1322" y="739"/>
                  </a:cubicBezTo>
                  <a:cubicBezTo>
                    <a:pt x="1366" y="998"/>
                    <a:pt x="1229" y="1251"/>
                    <a:pt x="986" y="1356"/>
                  </a:cubicBezTo>
                  <a:cubicBezTo>
                    <a:pt x="917" y="1383"/>
                    <a:pt x="845" y="1396"/>
                    <a:pt x="774" y="1396"/>
                  </a:cubicBezTo>
                  <a:cubicBezTo>
                    <a:pt x="586" y="1396"/>
                    <a:pt x="404" y="1305"/>
                    <a:pt x="292" y="1141"/>
                  </a:cubicBezTo>
                  <a:cubicBezTo>
                    <a:pt x="32" y="756"/>
                    <a:pt x="285" y="188"/>
                    <a:pt x="778" y="188"/>
                  </a:cubicBezTo>
                  <a:close/>
                  <a:moveTo>
                    <a:pt x="770" y="1"/>
                  </a:moveTo>
                  <a:cubicBezTo>
                    <a:pt x="641" y="1"/>
                    <a:pt x="513" y="35"/>
                    <a:pt x="397" y="100"/>
                  </a:cubicBezTo>
                  <a:cubicBezTo>
                    <a:pt x="342" y="139"/>
                    <a:pt x="287" y="177"/>
                    <a:pt x="237" y="227"/>
                  </a:cubicBezTo>
                  <a:cubicBezTo>
                    <a:pt x="144" y="298"/>
                    <a:pt x="77" y="398"/>
                    <a:pt x="50" y="508"/>
                  </a:cubicBezTo>
                  <a:cubicBezTo>
                    <a:pt x="0" y="690"/>
                    <a:pt x="17" y="888"/>
                    <a:pt x="100" y="1059"/>
                  </a:cubicBezTo>
                  <a:cubicBezTo>
                    <a:pt x="160" y="1224"/>
                    <a:pt x="276" y="1367"/>
                    <a:pt x="425" y="1461"/>
                  </a:cubicBezTo>
                  <a:cubicBezTo>
                    <a:pt x="544" y="1534"/>
                    <a:pt x="672" y="1568"/>
                    <a:pt x="798" y="1568"/>
                  </a:cubicBezTo>
                  <a:cubicBezTo>
                    <a:pt x="1154" y="1568"/>
                    <a:pt x="1487" y="1298"/>
                    <a:pt x="1515" y="899"/>
                  </a:cubicBezTo>
                  <a:cubicBezTo>
                    <a:pt x="1543" y="535"/>
                    <a:pt x="1333" y="133"/>
                    <a:pt x="970" y="28"/>
                  </a:cubicBezTo>
                  <a:cubicBezTo>
                    <a:pt x="904" y="10"/>
                    <a:pt x="837" y="1"/>
                    <a:pt x="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6463587" y="2961423"/>
              <a:ext cx="39553" cy="14719"/>
            </a:xfrm>
            <a:custGeom>
              <a:rect b="b" l="l" r="r" t="t"/>
              <a:pathLst>
                <a:path extrusionOk="0" h="195" w="524">
                  <a:moveTo>
                    <a:pt x="416" y="0"/>
                  </a:moveTo>
                  <a:cubicBezTo>
                    <a:pt x="377" y="0"/>
                    <a:pt x="337" y="7"/>
                    <a:pt x="303" y="24"/>
                  </a:cubicBezTo>
                  <a:cubicBezTo>
                    <a:pt x="253" y="41"/>
                    <a:pt x="204" y="52"/>
                    <a:pt x="160" y="68"/>
                  </a:cubicBezTo>
                  <a:lnTo>
                    <a:pt x="88" y="96"/>
                  </a:lnTo>
                  <a:cubicBezTo>
                    <a:pt x="77" y="101"/>
                    <a:pt x="66" y="107"/>
                    <a:pt x="55" y="118"/>
                  </a:cubicBezTo>
                  <a:cubicBezTo>
                    <a:pt x="50" y="118"/>
                    <a:pt x="44" y="123"/>
                    <a:pt x="39" y="123"/>
                  </a:cubicBezTo>
                  <a:cubicBezTo>
                    <a:pt x="39" y="123"/>
                    <a:pt x="28" y="134"/>
                    <a:pt x="28" y="140"/>
                  </a:cubicBezTo>
                  <a:cubicBezTo>
                    <a:pt x="0" y="151"/>
                    <a:pt x="6" y="189"/>
                    <a:pt x="39" y="189"/>
                  </a:cubicBezTo>
                  <a:lnTo>
                    <a:pt x="55" y="195"/>
                  </a:lnTo>
                  <a:lnTo>
                    <a:pt x="94" y="195"/>
                  </a:lnTo>
                  <a:cubicBezTo>
                    <a:pt x="116" y="189"/>
                    <a:pt x="132" y="189"/>
                    <a:pt x="154" y="189"/>
                  </a:cubicBezTo>
                  <a:cubicBezTo>
                    <a:pt x="193" y="189"/>
                    <a:pt x="231" y="178"/>
                    <a:pt x="270" y="173"/>
                  </a:cubicBezTo>
                  <a:cubicBezTo>
                    <a:pt x="308" y="162"/>
                    <a:pt x="353" y="156"/>
                    <a:pt x="397" y="145"/>
                  </a:cubicBezTo>
                  <a:cubicBezTo>
                    <a:pt x="402" y="145"/>
                    <a:pt x="413" y="140"/>
                    <a:pt x="419" y="140"/>
                  </a:cubicBezTo>
                  <a:cubicBezTo>
                    <a:pt x="424" y="145"/>
                    <a:pt x="430" y="145"/>
                    <a:pt x="435" y="151"/>
                  </a:cubicBezTo>
                  <a:lnTo>
                    <a:pt x="474" y="151"/>
                  </a:lnTo>
                  <a:cubicBezTo>
                    <a:pt x="496" y="140"/>
                    <a:pt x="518" y="118"/>
                    <a:pt x="518" y="90"/>
                  </a:cubicBezTo>
                  <a:cubicBezTo>
                    <a:pt x="523" y="46"/>
                    <a:pt x="496" y="8"/>
                    <a:pt x="452" y="2"/>
                  </a:cubicBezTo>
                  <a:cubicBezTo>
                    <a:pt x="440" y="1"/>
                    <a:pt x="428" y="0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458530" y="2977500"/>
              <a:ext cx="68689" cy="20607"/>
            </a:xfrm>
            <a:custGeom>
              <a:rect b="b" l="l" r="r" t="t"/>
              <a:pathLst>
                <a:path extrusionOk="0" h="273" w="910">
                  <a:moveTo>
                    <a:pt x="783" y="1"/>
                  </a:moveTo>
                  <a:cubicBezTo>
                    <a:pt x="735" y="1"/>
                    <a:pt x="683" y="16"/>
                    <a:pt x="634" y="26"/>
                  </a:cubicBezTo>
                  <a:cubicBezTo>
                    <a:pt x="557" y="42"/>
                    <a:pt x="491" y="59"/>
                    <a:pt x="420" y="81"/>
                  </a:cubicBezTo>
                  <a:cubicBezTo>
                    <a:pt x="342" y="98"/>
                    <a:pt x="282" y="125"/>
                    <a:pt x="205" y="147"/>
                  </a:cubicBezTo>
                  <a:cubicBezTo>
                    <a:pt x="139" y="169"/>
                    <a:pt x="73" y="202"/>
                    <a:pt x="12" y="241"/>
                  </a:cubicBezTo>
                  <a:cubicBezTo>
                    <a:pt x="1" y="246"/>
                    <a:pt x="6" y="263"/>
                    <a:pt x="17" y="268"/>
                  </a:cubicBezTo>
                  <a:cubicBezTo>
                    <a:pt x="53" y="271"/>
                    <a:pt x="89" y="272"/>
                    <a:pt x="125" y="272"/>
                  </a:cubicBezTo>
                  <a:cubicBezTo>
                    <a:pt x="161" y="272"/>
                    <a:pt x="196" y="271"/>
                    <a:pt x="232" y="268"/>
                  </a:cubicBezTo>
                  <a:cubicBezTo>
                    <a:pt x="304" y="263"/>
                    <a:pt x="381" y="257"/>
                    <a:pt x="453" y="246"/>
                  </a:cubicBezTo>
                  <a:cubicBezTo>
                    <a:pt x="524" y="241"/>
                    <a:pt x="601" y="230"/>
                    <a:pt x="673" y="219"/>
                  </a:cubicBezTo>
                  <a:cubicBezTo>
                    <a:pt x="750" y="208"/>
                    <a:pt x="849" y="197"/>
                    <a:pt x="899" y="120"/>
                  </a:cubicBezTo>
                  <a:cubicBezTo>
                    <a:pt x="910" y="92"/>
                    <a:pt x="904" y="54"/>
                    <a:pt x="877" y="31"/>
                  </a:cubicBezTo>
                  <a:cubicBezTo>
                    <a:pt x="849" y="9"/>
                    <a:pt x="817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159170" y="3163639"/>
              <a:ext cx="1736" cy="1283"/>
            </a:xfrm>
            <a:custGeom>
              <a:rect b="b" l="l" r="r" t="t"/>
              <a:pathLst>
                <a:path extrusionOk="0" h="17" w="23">
                  <a:moveTo>
                    <a:pt x="12" y="0"/>
                  </a:moveTo>
                  <a:cubicBezTo>
                    <a:pt x="1" y="0"/>
                    <a:pt x="1" y="17"/>
                    <a:pt x="12" y="17"/>
                  </a:cubicBezTo>
                  <a:cubicBezTo>
                    <a:pt x="23" y="17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6052364" y="3124539"/>
              <a:ext cx="48309" cy="51781"/>
            </a:xfrm>
            <a:custGeom>
              <a:rect b="b" l="l" r="r" t="t"/>
              <a:pathLst>
                <a:path extrusionOk="0" h="686" w="640">
                  <a:moveTo>
                    <a:pt x="628" y="0"/>
                  </a:moveTo>
                  <a:cubicBezTo>
                    <a:pt x="595" y="0"/>
                    <a:pt x="567" y="11"/>
                    <a:pt x="540" y="33"/>
                  </a:cubicBezTo>
                  <a:cubicBezTo>
                    <a:pt x="512" y="56"/>
                    <a:pt x="479" y="83"/>
                    <a:pt x="452" y="111"/>
                  </a:cubicBezTo>
                  <a:cubicBezTo>
                    <a:pt x="397" y="166"/>
                    <a:pt x="342" y="221"/>
                    <a:pt x="292" y="276"/>
                  </a:cubicBezTo>
                  <a:lnTo>
                    <a:pt x="138" y="441"/>
                  </a:lnTo>
                  <a:cubicBezTo>
                    <a:pt x="77" y="491"/>
                    <a:pt x="33" y="557"/>
                    <a:pt x="6" y="634"/>
                  </a:cubicBezTo>
                  <a:cubicBezTo>
                    <a:pt x="1" y="662"/>
                    <a:pt x="24" y="686"/>
                    <a:pt x="48" y="686"/>
                  </a:cubicBezTo>
                  <a:cubicBezTo>
                    <a:pt x="52" y="686"/>
                    <a:pt x="56" y="685"/>
                    <a:pt x="61" y="683"/>
                  </a:cubicBezTo>
                  <a:cubicBezTo>
                    <a:pt x="132" y="650"/>
                    <a:pt x="193" y="601"/>
                    <a:pt x="242" y="540"/>
                  </a:cubicBezTo>
                  <a:lnTo>
                    <a:pt x="397" y="369"/>
                  </a:lnTo>
                  <a:cubicBezTo>
                    <a:pt x="446" y="314"/>
                    <a:pt x="496" y="259"/>
                    <a:pt x="545" y="199"/>
                  </a:cubicBezTo>
                  <a:cubicBezTo>
                    <a:pt x="567" y="171"/>
                    <a:pt x="589" y="138"/>
                    <a:pt x="612" y="105"/>
                  </a:cubicBezTo>
                  <a:cubicBezTo>
                    <a:pt x="634" y="78"/>
                    <a:pt x="639" y="44"/>
                    <a:pt x="639" y="11"/>
                  </a:cubicBezTo>
                  <a:cubicBezTo>
                    <a:pt x="639" y="6"/>
                    <a:pt x="634" y="0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6049571" y="3125219"/>
              <a:ext cx="129905" cy="155343"/>
            </a:xfrm>
            <a:custGeom>
              <a:rect b="b" l="l" r="r" t="t"/>
              <a:pathLst>
                <a:path extrusionOk="0" h="2058" w="1721">
                  <a:moveTo>
                    <a:pt x="1710" y="1"/>
                  </a:moveTo>
                  <a:cubicBezTo>
                    <a:pt x="1708" y="1"/>
                    <a:pt x="1707" y="1"/>
                    <a:pt x="1706" y="2"/>
                  </a:cubicBezTo>
                  <a:cubicBezTo>
                    <a:pt x="1624" y="69"/>
                    <a:pt x="1552" y="146"/>
                    <a:pt x="1491" y="228"/>
                  </a:cubicBezTo>
                  <a:cubicBezTo>
                    <a:pt x="1414" y="322"/>
                    <a:pt x="1343" y="405"/>
                    <a:pt x="1265" y="493"/>
                  </a:cubicBezTo>
                  <a:cubicBezTo>
                    <a:pt x="1117" y="658"/>
                    <a:pt x="957" y="818"/>
                    <a:pt x="803" y="983"/>
                  </a:cubicBezTo>
                  <a:cubicBezTo>
                    <a:pt x="649" y="1148"/>
                    <a:pt x="500" y="1308"/>
                    <a:pt x="357" y="1479"/>
                  </a:cubicBezTo>
                  <a:cubicBezTo>
                    <a:pt x="285" y="1567"/>
                    <a:pt x="213" y="1661"/>
                    <a:pt x="147" y="1754"/>
                  </a:cubicBezTo>
                  <a:cubicBezTo>
                    <a:pt x="87" y="1831"/>
                    <a:pt x="37" y="1919"/>
                    <a:pt x="4" y="2019"/>
                  </a:cubicBezTo>
                  <a:cubicBezTo>
                    <a:pt x="0" y="2044"/>
                    <a:pt x="18" y="2057"/>
                    <a:pt x="37" y="2057"/>
                  </a:cubicBezTo>
                  <a:cubicBezTo>
                    <a:pt x="47" y="2057"/>
                    <a:pt x="57" y="2054"/>
                    <a:pt x="65" y="2046"/>
                  </a:cubicBezTo>
                  <a:cubicBezTo>
                    <a:pt x="142" y="1963"/>
                    <a:pt x="213" y="1875"/>
                    <a:pt x="274" y="1776"/>
                  </a:cubicBezTo>
                  <a:cubicBezTo>
                    <a:pt x="335" y="1688"/>
                    <a:pt x="406" y="1605"/>
                    <a:pt x="472" y="1523"/>
                  </a:cubicBezTo>
                  <a:cubicBezTo>
                    <a:pt x="621" y="1352"/>
                    <a:pt x="775" y="1187"/>
                    <a:pt x="924" y="1027"/>
                  </a:cubicBezTo>
                  <a:cubicBezTo>
                    <a:pt x="1078" y="862"/>
                    <a:pt x="1227" y="708"/>
                    <a:pt x="1370" y="542"/>
                  </a:cubicBezTo>
                  <a:cubicBezTo>
                    <a:pt x="1502" y="394"/>
                    <a:pt x="1673" y="217"/>
                    <a:pt x="1712" y="13"/>
                  </a:cubicBezTo>
                  <a:cubicBezTo>
                    <a:pt x="1721" y="9"/>
                    <a:pt x="1715" y="1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272090" y="3306828"/>
              <a:ext cx="119111" cy="131566"/>
            </a:xfrm>
            <a:custGeom>
              <a:rect b="b" l="l" r="r" t="t"/>
              <a:pathLst>
                <a:path extrusionOk="0" h="1743" w="1578">
                  <a:moveTo>
                    <a:pt x="1556" y="0"/>
                  </a:moveTo>
                  <a:cubicBezTo>
                    <a:pt x="1553" y="0"/>
                    <a:pt x="1549" y="1"/>
                    <a:pt x="1545" y="4"/>
                  </a:cubicBezTo>
                  <a:cubicBezTo>
                    <a:pt x="1397" y="108"/>
                    <a:pt x="1281" y="279"/>
                    <a:pt x="1165" y="417"/>
                  </a:cubicBezTo>
                  <a:cubicBezTo>
                    <a:pt x="1039" y="566"/>
                    <a:pt x="906" y="714"/>
                    <a:pt x="774" y="863"/>
                  </a:cubicBezTo>
                  <a:cubicBezTo>
                    <a:pt x="648" y="1006"/>
                    <a:pt x="515" y="1144"/>
                    <a:pt x="383" y="1282"/>
                  </a:cubicBezTo>
                  <a:cubicBezTo>
                    <a:pt x="245" y="1414"/>
                    <a:pt x="119" y="1563"/>
                    <a:pt x="9" y="1722"/>
                  </a:cubicBezTo>
                  <a:cubicBezTo>
                    <a:pt x="0" y="1731"/>
                    <a:pt x="11" y="1742"/>
                    <a:pt x="22" y="1742"/>
                  </a:cubicBezTo>
                  <a:cubicBezTo>
                    <a:pt x="25" y="1742"/>
                    <a:pt x="28" y="1741"/>
                    <a:pt x="31" y="1739"/>
                  </a:cubicBezTo>
                  <a:cubicBezTo>
                    <a:pt x="190" y="1640"/>
                    <a:pt x="339" y="1518"/>
                    <a:pt x="471" y="1375"/>
                  </a:cubicBezTo>
                  <a:cubicBezTo>
                    <a:pt x="609" y="1238"/>
                    <a:pt x="747" y="1094"/>
                    <a:pt x="873" y="946"/>
                  </a:cubicBezTo>
                  <a:cubicBezTo>
                    <a:pt x="1006" y="797"/>
                    <a:pt x="1127" y="654"/>
                    <a:pt x="1248" y="505"/>
                  </a:cubicBezTo>
                  <a:cubicBezTo>
                    <a:pt x="1364" y="356"/>
                    <a:pt x="1512" y="202"/>
                    <a:pt x="1573" y="26"/>
                  </a:cubicBezTo>
                  <a:cubicBezTo>
                    <a:pt x="1577" y="13"/>
                    <a:pt x="1568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6360857" y="3388424"/>
              <a:ext cx="43176" cy="48913"/>
            </a:xfrm>
            <a:custGeom>
              <a:rect b="b" l="l" r="r" t="t"/>
              <a:pathLst>
                <a:path extrusionOk="0" h="648" w="572">
                  <a:moveTo>
                    <a:pt x="550" y="0"/>
                  </a:moveTo>
                  <a:cubicBezTo>
                    <a:pt x="546" y="0"/>
                    <a:pt x="543" y="1"/>
                    <a:pt x="540" y="2"/>
                  </a:cubicBezTo>
                  <a:cubicBezTo>
                    <a:pt x="518" y="30"/>
                    <a:pt x="491" y="46"/>
                    <a:pt x="469" y="74"/>
                  </a:cubicBezTo>
                  <a:lnTo>
                    <a:pt x="397" y="146"/>
                  </a:lnTo>
                  <a:cubicBezTo>
                    <a:pt x="353" y="201"/>
                    <a:pt x="303" y="250"/>
                    <a:pt x="259" y="300"/>
                  </a:cubicBezTo>
                  <a:cubicBezTo>
                    <a:pt x="215" y="349"/>
                    <a:pt x="171" y="399"/>
                    <a:pt x="122" y="449"/>
                  </a:cubicBezTo>
                  <a:cubicBezTo>
                    <a:pt x="72" y="498"/>
                    <a:pt x="17" y="548"/>
                    <a:pt x="0" y="614"/>
                  </a:cubicBezTo>
                  <a:cubicBezTo>
                    <a:pt x="0" y="633"/>
                    <a:pt x="13" y="648"/>
                    <a:pt x="31" y="648"/>
                  </a:cubicBezTo>
                  <a:cubicBezTo>
                    <a:pt x="33" y="648"/>
                    <a:pt x="36" y="648"/>
                    <a:pt x="39" y="647"/>
                  </a:cubicBezTo>
                  <a:cubicBezTo>
                    <a:pt x="105" y="630"/>
                    <a:pt x="149" y="564"/>
                    <a:pt x="193" y="515"/>
                  </a:cubicBezTo>
                  <a:cubicBezTo>
                    <a:pt x="237" y="471"/>
                    <a:pt x="287" y="410"/>
                    <a:pt x="331" y="355"/>
                  </a:cubicBezTo>
                  <a:cubicBezTo>
                    <a:pt x="375" y="300"/>
                    <a:pt x="419" y="250"/>
                    <a:pt x="458" y="195"/>
                  </a:cubicBezTo>
                  <a:lnTo>
                    <a:pt x="513" y="107"/>
                  </a:lnTo>
                  <a:cubicBezTo>
                    <a:pt x="535" y="79"/>
                    <a:pt x="551" y="52"/>
                    <a:pt x="568" y="19"/>
                  </a:cubicBezTo>
                  <a:cubicBezTo>
                    <a:pt x="572" y="6"/>
                    <a:pt x="561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0"/>
          <p:cNvGrpSpPr/>
          <p:nvPr/>
        </p:nvGrpSpPr>
        <p:grpSpPr>
          <a:xfrm>
            <a:off x="7734297" y="2154891"/>
            <a:ext cx="591018" cy="503993"/>
            <a:chOff x="7903020" y="2077679"/>
            <a:chExt cx="709761" cy="606124"/>
          </a:xfrm>
        </p:grpSpPr>
        <p:sp>
          <p:nvSpPr>
            <p:cNvPr id="382" name="Google Shape;382;p20"/>
            <p:cNvSpPr/>
            <p:nvPr/>
          </p:nvSpPr>
          <p:spPr>
            <a:xfrm>
              <a:off x="7965368" y="2077679"/>
              <a:ext cx="647413" cy="606124"/>
            </a:xfrm>
            <a:custGeom>
              <a:rect b="b" l="l" r="r" t="t"/>
              <a:pathLst>
                <a:path extrusionOk="0" h="8030" w="8577">
                  <a:moveTo>
                    <a:pt x="7300" y="440"/>
                  </a:moveTo>
                  <a:lnTo>
                    <a:pt x="7300" y="599"/>
                  </a:lnTo>
                  <a:cubicBezTo>
                    <a:pt x="7294" y="759"/>
                    <a:pt x="7294" y="919"/>
                    <a:pt x="7294" y="1079"/>
                  </a:cubicBezTo>
                  <a:cubicBezTo>
                    <a:pt x="7223" y="1200"/>
                    <a:pt x="7123" y="1305"/>
                    <a:pt x="7013" y="1387"/>
                  </a:cubicBezTo>
                  <a:cubicBezTo>
                    <a:pt x="7013" y="1332"/>
                    <a:pt x="7013" y="1277"/>
                    <a:pt x="7008" y="1222"/>
                  </a:cubicBezTo>
                  <a:cubicBezTo>
                    <a:pt x="7002" y="1150"/>
                    <a:pt x="6991" y="1084"/>
                    <a:pt x="6964" y="1024"/>
                  </a:cubicBezTo>
                  <a:cubicBezTo>
                    <a:pt x="6953" y="1007"/>
                    <a:pt x="6935" y="999"/>
                    <a:pt x="6918" y="999"/>
                  </a:cubicBezTo>
                  <a:cubicBezTo>
                    <a:pt x="6900" y="999"/>
                    <a:pt x="6884" y="1007"/>
                    <a:pt x="6876" y="1024"/>
                  </a:cubicBezTo>
                  <a:cubicBezTo>
                    <a:pt x="6853" y="1084"/>
                    <a:pt x="6842" y="1145"/>
                    <a:pt x="6837" y="1205"/>
                  </a:cubicBezTo>
                  <a:cubicBezTo>
                    <a:pt x="6831" y="1272"/>
                    <a:pt x="6820" y="1332"/>
                    <a:pt x="6815" y="1398"/>
                  </a:cubicBezTo>
                  <a:cubicBezTo>
                    <a:pt x="6809" y="1459"/>
                    <a:pt x="6804" y="1519"/>
                    <a:pt x="6798" y="1580"/>
                  </a:cubicBezTo>
                  <a:cubicBezTo>
                    <a:pt x="6798" y="1585"/>
                    <a:pt x="6798" y="1591"/>
                    <a:pt x="6798" y="1591"/>
                  </a:cubicBezTo>
                  <a:lnTo>
                    <a:pt x="6639" y="1745"/>
                  </a:lnTo>
                  <a:lnTo>
                    <a:pt x="6639" y="1729"/>
                  </a:lnTo>
                  <a:cubicBezTo>
                    <a:pt x="6639" y="1679"/>
                    <a:pt x="6644" y="1624"/>
                    <a:pt x="6650" y="1574"/>
                  </a:cubicBezTo>
                  <a:cubicBezTo>
                    <a:pt x="6655" y="1519"/>
                    <a:pt x="6644" y="1464"/>
                    <a:pt x="6622" y="1415"/>
                  </a:cubicBezTo>
                  <a:cubicBezTo>
                    <a:pt x="6616" y="1405"/>
                    <a:pt x="6606" y="1399"/>
                    <a:pt x="6595" y="1399"/>
                  </a:cubicBezTo>
                  <a:cubicBezTo>
                    <a:pt x="6587" y="1399"/>
                    <a:pt x="6579" y="1402"/>
                    <a:pt x="6573" y="1409"/>
                  </a:cubicBezTo>
                  <a:cubicBezTo>
                    <a:pt x="6539" y="1448"/>
                    <a:pt x="6517" y="1503"/>
                    <a:pt x="6512" y="1558"/>
                  </a:cubicBezTo>
                  <a:cubicBezTo>
                    <a:pt x="6501" y="1613"/>
                    <a:pt x="6495" y="1668"/>
                    <a:pt x="6495" y="1723"/>
                  </a:cubicBezTo>
                  <a:cubicBezTo>
                    <a:pt x="6490" y="1778"/>
                    <a:pt x="6490" y="1828"/>
                    <a:pt x="6490" y="1883"/>
                  </a:cubicBezTo>
                  <a:lnTo>
                    <a:pt x="6490" y="1894"/>
                  </a:lnTo>
                  <a:lnTo>
                    <a:pt x="6413" y="1960"/>
                  </a:lnTo>
                  <a:lnTo>
                    <a:pt x="6303" y="2059"/>
                  </a:lnTo>
                  <a:cubicBezTo>
                    <a:pt x="6308" y="1960"/>
                    <a:pt x="6314" y="1855"/>
                    <a:pt x="6319" y="1751"/>
                  </a:cubicBezTo>
                  <a:cubicBezTo>
                    <a:pt x="6325" y="1652"/>
                    <a:pt x="6314" y="1563"/>
                    <a:pt x="6374" y="1475"/>
                  </a:cubicBezTo>
                  <a:cubicBezTo>
                    <a:pt x="6440" y="1393"/>
                    <a:pt x="6512" y="1310"/>
                    <a:pt x="6578" y="1222"/>
                  </a:cubicBezTo>
                  <a:cubicBezTo>
                    <a:pt x="6793" y="941"/>
                    <a:pt x="7035" y="682"/>
                    <a:pt x="7300" y="440"/>
                  </a:cubicBezTo>
                  <a:close/>
                  <a:moveTo>
                    <a:pt x="7393" y="1398"/>
                  </a:moveTo>
                  <a:cubicBezTo>
                    <a:pt x="7443" y="1426"/>
                    <a:pt x="7498" y="1442"/>
                    <a:pt x="7559" y="1442"/>
                  </a:cubicBezTo>
                  <a:cubicBezTo>
                    <a:pt x="7647" y="1459"/>
                    <a:pt x="7740" y="1481"/>
                    <a:pt x="7823" y="1514"/>
                  </a:cubicBezTo>
                  <a:cubicBezTo>
                    <a:pt x="7900" y="1530"/>
                    <a:pt x="7972" y="1547"/>
                    <a:pt x="8043" y="1552"/>
                  </a:cubicBezTo>
                  <a:cubicBezTo>
                    <a:pt x="7834" y="1778"/>
                    <a:pt x="7603" y="1988"/>
                    <a:pt x="7360" y="2175"/>
                  </a:cubicBezTo>
                  <a:lnTo>
                    <a:pt x="7360" y="2180"/>
                  </a:lnTo>
                  <a:cubicBezTo>
                    <a:pt x="7283" y="2247"/>
                    <a:pt x="7201" y="2307"/>
                    <a:pt x="7112" y="2357"/>
                  </a:cubicBezTo>
                  <a:cubicBezTo>
                    <a:pt x="7092" y="2364"/>
                    <a:pt x="7070" y="2367"/>
                    <a:pt x="7045" y="2367"/>
                  </a:cubicBezTo>
                  <a:cubicBezTo>
                    <a:pt x="6960" y="2367"/>
                    <a:pt x="6856" y="2332"/>
                    <a:pt x="6787" y="2324"/>
                  </a:cubicBezTo>
                  <a:cubicBezTo>
                    <a:pt x="6672" y="2307"/>
                    <a:pt x="6562" y="2291"/>
                    <a:pt x="6446" y="2285"/>
                  </a:cubicBezTo>
                  <a:lnTo>
                    <a:pt x="6666" y="2076"/>
                  </a:lnTo>
                  <a:cubicBezTo>
                    <a:pt x="6683" y="2081"/>
                    <a:pt x="6705" y="2087"/>
                    <a:pt x="6721" y="2092"/>
                  </a:cubicBezTo>
                  <a:cubicBezTo>
                    <a:pt x="6782" y="2092"/>
                    <a:pt x="6842" y="2087"/>
                    <a:pt x="6903" y="2081"/>
                  </a:cubicBezTo>
                  <a:lnTo>
                    <a:pt x="7079" y="2081"/>
                  </a:lnTo>
                  <a:cubicBezTo>
                    <a:pt x="7112" y="2081"/>
                    <a:pt x="7140" y="2081"/>
                    <a:pt x="7167" y="2076"/>
                  </a:cubicBezTo>
                  <a:cubicBezTo>
                    <a:pt x="7190" y="2070"/>
                    <a:pt x="7212" y="2065"/>
                    <a:pt x="7228" y="2059"/>
                  </a:cubicBezTo>
                  <a:lnTo>
                    <a:pt x="7250" y="2054"/>
                  </a:lnTo>
                  <a:cubicBezTo>
                    <a:pt x="7256" y="2048"/>
                    <a:pt x="7267" y="2037"/>
                    <a:pt x="7272" y="2032"/>
                  </a:cubicBezTo>
                  <a:cubicBezTo>
                    <a:pt x="7289" y="2021"/>
                    <a:pt x="7294" y="1993"/>
                    <a:pt x="7278" y="1977"/>
                  </a:cubicBezTo>
                  <a:cubicBezTo>
                    <a:pt x="7272" y="1971"/>
                    <a:pt x="7267" y="1960"/>
                    <a:pt x="7261" y="1955"/>
                  </a:cubicBezTo>
                  <a:lnTo>
                    <a:pt x="7239" y="1938"/>
                  </a:lnTo>
                  <a:cubicBezTo>
                    <a:pt x="7223" y="1927"/>
                    <a:pt x="7206" y="1922"/>
                    <a:pt x="7190" y="1916"/>
                  </a:cubicBezTo>
                  <a:cubicBezTo>
                    <a:pt x="7156" y="1905"/>
                    <a:pt x="7129" y="1894"/>
                    <a:pt x="7096" y="1894"/>
                  </a:cubicBezTo>
                  <a:cubicBezTo>
                    <a:pt x="7035" y="1883"/>
                    <a:pt x="6980" y="1883"/>
                    <a:pt x="6920" y="1883"/>
                  </a:cubicBezTo>
                  <a:lnTo>
                    <a:pt x="6870" y="1883"/>
                  </a:lnTo>
                  <a:lnTo>
                    <a:pt x="7019" y="1740"/>
                  </a:lnTo>
                  <a:cubicBezTo>
                    <a:pt x="7057" y="1745"/>
                    <a:pt x="7096" y="1751"/>
                    <a:pt x="7140" y="1756"/>
                  </a:cubicBezTo>
                  <a:cubicBezTo>
                    <a:pt x="7195" y="1756"/>
                    <a:pt x="7250" y="1756"/>
                    <a:pt x="7311" y="1745"/>
                  </a:cubicBezTo>
                  <a:cubicBezTo>
                    <a:pt x="7377" y="1745"/>
                    <a:pt x="7437" y="1718"/>
                    <a:pt x="7481" y="1679"/>
                  </a:cubicBezTo>
                  <a:cubicBezTo>
                    <a:pt x="7503" y="1657"/>
                    <a:pt x="7498" y="1624"/>
                    <a:pt x="7476" y="1608"/>
                  </a:cubicBezTo>
                  <a:cubicBezTo>
                    <a:pt x="7421" y="1580"/>
                    <a:pt x="7366" y="1569"/>
                    <a:pt x="7305" y="1569"/>
                  </a:cubicBezTo>
                  <a:cubicBezTo>
                    <a:pt x="7272" y="1569"/>
                    <a:pt x="7239" y="1569"/>
                    <a:pt x="7206" y="1563"/>
                  </a:cubicBezTo>
                  <a:cubicBezTo>
                    <a:pt x="7272" y="1514"/>
                    <a:pt x="7333" y="1459"/>
                    <a:pt x="7388" y="1398"/>
                  </a:cubicBezTo>
                  <a:close/>
                  <a:moveTo>
                    <a:pt x="3398" y="4079"/>
                  </a:moveTo>
                  <a:cubicBezTo>
                    <a:pt x="3450" y="4079"/>
                    <a:pt x="3502" y="4085"/>
                    <a:pt x="3554" y="4097"/>
                  </a:cubicBezTo>
                  <a:cubicBezTo>
                    <a:pt x="3636" y="4114"/>
                    <a:pt x="3714" y="4136"/>
                    <a:pt x="3796" y="4169"/>
                  </a:cubicBezTo>
                  <a:cubicBezTo>
                    <a:pt x="3840" y="4180"/>
                    <a:pt x="3879" y="4202"/>
                    <a:pt x="3917" y="4230"/>
                  </a:cubicBezTo>
                  <a:cubicBezTo>
                    <a:pt x="3917" y="4235"/>
                    <a:pt x="3917" y="4246"/>
                    <a:pt x="3917" y="4252"/>
                  </a:cubicBezTo>
                  <a:cubicBezTo>
                    <a:pt x="3928" y="4263"/>
                    <a:pt x="3928" y="4274"/>
                    <a:pt x="3934" y="4290"/>
                  </a:cubicBezTo>
                  <a:lnTo>
                    <a:pt x="3884" y="4334"/>
                  </a:lnTo>
                  <a:cubicBezTo>
                    <a:pt x="3824" y="4395"/>
                    <a:pt x="3758" y="4450"/>
                    <a:pt x="3697" y="4510"/>
                  </a:cubicBezTo>
                  <a:lnTo>
                    <a:pt x="3648" y="4472"/>
                  </a:lnTo>
                  <a:cubicBezTo>
                    <a:pt x="3592" y="4444"/>
                    <a:pt x="3537" y="4428"/>
                    <a:pt x="3477" y="4428"/>
                  </a:cubicBezTo>
                  <a:cubicBezTo>
                    <a:pt x="3469" y="4427"/>
                    <a:pt x="3462" y="4426"/>
                    <a:pt x="3454" y="4426"/>
                  </a:cubicBezTo>
                  <a:cubicBezTo>
                    <a:pt x="3418" y="4426"/>
                    <a:pt x="3382" y="4437"/>
                    <a:pt x="3350" y="4455"/>
                  </a:cubicBezTo>
                  <a:cubicBezTo>
                    <a:pt x="3306" y="4466"/>
                    <a:pt x="3267" y="4494"/>
                    <a:pt x="3240" y="4527"/>
                  </a:cubicBezTo>
                  <a:cubicBezTo>
                    <a:pt x="3207" y="4555"/>
                    <a:pt x="3185" y="4593"/>
                    <a:pt x="3174" y="4632"/>
                  </a:cubicBezTo>
                  <a:cubicBezTo>
                    <a:pt x="3152" y="4670"/>
                    <a:pt x="3141" y="4714"/>
                    <a:pt x="3141" y="4758"/>
                  </a:cubicBezTo>
                  <a:lnTo>
                    <a:pt x="3152" y="4852"/>
                  </a:lnTo>
                  <a:cubicBezTo>
                    <a:pt x="3168" y="4907"/>
                    <a:pt x="3201" y="4962"/>
                    <a:pt x="3240" y="5001"/>
                  </a:cubicBezTo>
                  <a:lnTo>
                    <a:pt x="3306" y="5056"/>
                  </a:lnTo>
                  <a:cubicBezTo>
                    <a:pt x="3361" y="5083"/>
                    <a:pt x="3416" y="5100"/>
                    <a:pt x="3477" y="5100"/>
                  </a:cubicBezTo>
                  <a:cubicBezTo>
                    <a:pt x="3521" y="5100"/>
                    <a:pt x="3565" y="5089"/>
                    <a:pt x="3603" y="5072"/>
                  </a:cubicBezTo>
                  <a:cubicBezTo>
                    <a:pt x="3648" y="5056"/>
                    <a:pt x="3686" y="5034"/>
                    <a:pt x="3714" y="5001"/>
                  </a:cubicBezTo>
                  <a:cubicBezTo>
                    <a:pt x="3747" y="4973"/>
                    <a:pt x="3769" y="4935"/>
                    <a:pt x="3780" y="4896"/>
                  </a:cubicBezTo>
                  <a:cubicBezTo>
                    <a:pt x="3802" y="4852"/>
                    <a:pt x="3813" y="4808"/>
                    <a:pt x="3813" y="4764"/>
                  </a:cubicBezTo>
                  <a:cubicBezTo>
                    <a:pt x="3813" y="4742"/>
                    <a:pt x="3807" y="4720"/>
                    <a:pt x="3802" y="4698"/>
                  </a:cubicBezTo>
                  <a:cubicBezTo>
                    <a:pt x="3879" y="4637"/>
                    <a:pt x="3950" y="4571"/>
                    <a:pt x="4022" y="4510"/>
                  </a:cubicBezTo>
                  <a:cubicBezTo>
                    <a:pt x="4028" y="4544"/>
                    <a:pt x="4033" y="4582"/>
                    <a:pt x="4033" y="4615"/>
                  </a:cubicBezTo>
                  <a:cubicBezTo>
                    <a:pt x="4050" y="4753"/>
                    <a:pt x="4028" y="4896"/>
                    <a:pt x="3978" y="5028"/>
                  </a:cubicBezTo>
                  <a:cubicBezTo>
                    <a:pt x="3880" y="5256"/>
                    <a:pt x="3645" y="5370"/>
                    <a:pt x="3405" y="5370"/>
                  </a:cubicBezTo>
                  <a:cubicBezTo>
                    <a:pt x="3361" y="5370"/>
                    <a:pt x="3317" y="5367"/>
                    <a:pt x="3273" y="5359"/>
                  </a:cubicBezTo>
                  <a:cubicBezTo>
                    <a:pt x="3124" y="5337"/>
                    <a:pt x="2986" y="5271"/>
                    <a:pt x="2871" y="5177"/>
                  </a:cubicBezTo>
                  <a:cubicBezTo>
                    <a:pt x="2777" y="5078"/>
                    <a:pt x="2728" y="4946"/>
                    <a:pt x="2733" y="4813"/>
                  </a:cubicBezTo>
                  <a:cubicBezTo>
                    <a:pt x="2728" y="4549"/>
                    <a:pt x="2860" y="4301"/>
                    <a:pt x="3086" y="4158"/>
                  </a:cubicBezTo>
                  <a:cubicBezTo>
                    <a:pt x="3183" y="4106"/>
                    <a:pt x="3290" y="4079"/>
                    <a:pt x="3398" y="4079"/>
                  </a:cubicBezTo>
                  <a:close/>
                  <a:moveTo>
                    <a:pt x="3257" y="3591"/>
                  </a:moveTo>
                  <a:cubicBezTo>
                    <a:pt x="3511" y="3591"/>
                    <a:pt x="3776" y="3662"/>
                    <a:pt x="4011" y="3811"/>
                  </a:cubicBezTo>
                  <a:cubicBezTo>
                    <a:pt x="4099" y="3866"/>
                    <a:pt x="4171" y="3927"/>
                    <a:pt x="4237" y="4004"/>
                  </a:cubicBezTo>
                  <a:lnTo>
                    <a:pt x="4033" y="4197"/>
                  </a:lnTo>
                  <a:cubicBezTo>
                    <a:pt x="3989" y="4097"/>
                    <a:pt x="3818" y="4048"/>
                    <a:pt x="3730" y="4015"/>
                  </a:cubicBezTo>
                  <a:cubicBezTo>
                    <a:pt x="3620" y="3974"/>
                    <a:pt x="3506" y="3952"/>
                    <a:pt x="3392" y="3952"/>
                  </a:cubicBezTo>
                  <a:cubicBezTo>
                    <a:pt x="3322" y="3952"/>
                    <a:pt x="3253" y="3960"/>
                    <a:pt x="3185" y="3976"/>
                  </a:cubicBezTo>
                  <a:cubicBezTo>
                    <a:pt x="2871" y="4064"/>
                    <a:pt x="2656" y="4362"/>
                    <a:pt x="2606" y="4670"/>
                  </a:cubicBezTo>
                  <a:cubicBezTo>
                    <a:pt x="2573" y="4836"/>
                    <a:pt x="2601" y="5006"/>
                    <a:pt x="2678" y="5155"/>
                  </a:cubicBezTo>
                  <a:cubicBezTo>
                    <a:pt x="2772" y="5298"/>
                    <a:pt x="2920" y="5403"/>
                    <a:pt x="3091" y="5452"/>
                  </a:cubicBezTo>
                  <a:cubicBezTo>
                    <a:pt x="3193" y="5487"/>
                    <a:pt x="3301" y="5505"/>
                    <a:pt x="3408" y="5505"/>
                  </a:cubicBezTo>
                  <a:cubicBezTo>
                    <a:pt x="3643" y="5505"/>
                    <a:pt x="3874" y="5416"/>
                    <a:pt x="4022" y="5216"/>
                  </a:cubicBezTo>
                  <a:cubicBezTo>
                    <a:pt x="4171" y="4973"/>
                    <a:pt x="4209" y="4681"/>
                    <a:pt x="4127" y="4411"/>
                  </a:cubicBezTo>
                  <a:cubicBezTo>
                    <a:pt x="4209" y="4340"/>
                    <a:pt x="4292" y="4263"/>
                    <a:pt x="4380" y="4191"/>
                  </a:cubicBezTo>
                  <a:cubicBezTo>
                    <a:pt x="4573" y="4494"/>
                    <a:pt x="4606" y="4874"/>
                    <a:pt x="4474" y="5205"/>
                  </a:cubicBezTo>
                  <a:cubicBezTo>
                    <a:pt x="4286" y="5626"/>
                    <a:pt x="3868" y="5893"/>
                    <a:pt x="3415" y="5893"/>
                  </a:cubicBezTo>
                  <a:cubicBezTo>
                    <a:pt x="3377" y="5893"/>
                    <a:pt x="3339" y="5891"/>
                    <a:pt x="3300" y="5888"/>
                  </a:cubicBezTo>
                  <a:cubicBezTo>
                    <a:pt x="2750" y="5838"/>
                    <a:pt x="2325" y="5370"/>
                    <a:pt x="2210" y="4830"/>
                  </a:cubicBezTo>
                  <a:cubicBezTo>
                    <a:pt x="2048" y="4041"/>
                    <a:pt x="2618" y="3591"/>
                    <a:pt x="3257" y="3591"/>
                  </a:cubicBezTo>
                  <a:close/>
                  <a:moveTo>
                    <a:pt x="3238" y="2600"/>
                  </a:moveTo>
                  <a:cubicBezTo>
                    <a:pt x="3399" y="2600"/>
                    <a:pt x="3561" y="2620"/>
                    <a:pt x="3719" y="2660"/>
                  </a:cubicBezTo>
                  <a:cubicBezTo>
                    <a:pt x="4193" y="2770"/>
                    <a:pt x="4578" y="3034"/>
                    <a:pt x="4925" y="3365"/>
                  </a:cubicBezTo>
                  <a:lnTo>
                    <a:pt x="4501" y="3756"/>
                  </a:lnTo>
                  <a:cubicBezTo>
                    <a:pt x="4180" y="3434"/>
                    <a:pt x="3663" y="3256"/>
                    <a:pt x="3171" y="3256"/>
                  </a:cubicBezTo>
                  <a:cubicBezTo>
                    <a:pt x="2947" y="3256"/>
                    <a:pt x="2728" y="3293"/>
                    <a:pt x="2535" y="3370"/>
                  </a:cubicBezTo>
                  <a:cubicBezTo>
                    <a:pt x="2072" y="3558"/>
                    <a:pt x="1901" y="4059"/>
                    <a:pt x="1885" y="4522"/>
                  </a:cubicBezTo>
                  <a:cubicBezTo>
                    <a:pt x="1852" y="5221"/>
                    <a:pt x="2265" y="5866"/>
                    <a:pt x="2915" y="6124"/>
                  </a:cubicBezTo>
                  <a:cubicBezTo>
                    <a:pt x="3104" y="6205"/>
                    <a:pt x="3307" y="6247"/>
                    <a:pt x="3511" y="6247"/>
                  </a:cubicBezTo>
                  <a:cubicBezTo>
                    <a:pt x="3640" y="6247"/>
                    <a:pt x="3769" y="6230"/>
                    <a:pt x="3895" y="6196"/>
                  </a:cubicBezTo>
                  <a:cubicBezTo>
                    <a:pt x="4204" y="6097"/>
                    <a:pt x="4479" y="5904"/>
                    <a:pt x="4678" y="5645"/>
                  </a:cubicBezTo>
                  <a:cubicBezTo>
                    <a:pt x="5052" y="5138"/>
                    <a:pt x="5019" y="4444"/>
                    <a:pt x="4661" y="3943"/>
                  </a:cubicBezTo>
                  <a:lnTo>
                    <a:pt x="4689" y="3921"/>
                  </a:lnTo>
                  <a:cubicBezTo>
                    <a:pt x="4821" y="3800"/>
                    <a:pt x="4953" y="3679"/>
                    <a:pt x="5085" y="3558"/>
                  </a:cubicBezTo>
                  <a:cubicBezTo>
                    <a:pt x="5498" y="4285"/>
                    <a:pt x="5774" y="5161"/>
                    <a:pt x="5383" y="5954"/>
                  </a:cubicBezTo>
                  <a:cubicBezTo>
                    <a:pt x="5050" y="6634"/>
                    <a:pt x="4301" y="6856"/>
                    <a:pt x="3584" y="6856"/>
                  </a:cubicBezTo>
                  <a:cubicBezTo>
                    <a:pt x="3435" y="6856"/>
                    <a:pt x="3288" y="6847"/>
                    <a:pt x="3146" y="6830"/>
                  </a:cubicBezTo>
                  <a:cubicBezTo>
                    <a:pt x="2215" y="6714"/>
                    <a:pt x="1571" y="5910"/>
                    <a:pt x="1367" y="5028"/>
                  </a:cubicBezTo>
                  <a:cubicBezTo>
                    <a:pt x="1262" y="4577"/>
                    <a:pt x="1279" y="4086"/>
                    <a:pt x="1488" y="3662"/>
                  </a:cubicBezTo>
                  <a:cubicBezTo>
                    <a:pt x="1670" y="3293"/>
                    <a:pt x="1973" y="2996"/>
                    <a:pt x="2342" y="2814"/>
                  </a:cubicBezTo>
                  <a:cubicBezTo>
                    <a:pt x="2621" y="2673"/>
                    <a:pt x="2928" y="2600"/>
                    <a:pt x="3238" y="2600"/>
                  </a:cubicBezTo>
                  <a:close/>
                  <a:moveTo>
                    <a:pt x="3043" y="1834"/>
                  </a:moveTo>
                  <a:cubicBezTo>
                    <a:pt x="3680" y="1834"/>
                    <a:pt x="4346" y="2012"/>
                    <a:pt x="4937" y="2384"/>
                  </a:cubicBezTo>
                  <a:cubicBezTo>
                    <a:pt x="5135" y="2511"/>
                    <a:pt x="5317" y="2665"/>
                    <a:pt x="5482" y="2836"/>
                  </a:cubicBezTo>
                  <a:lnTo>
                    <a:pt x="5394" y="2919"/>
                  </a:lnTo>
                  <a:lnTo>
                    <a:pt x="5091" y="3205"/>
                  </a:lnTo>
                  <a:cubicBezTo>
                    <a:pt x="5082" y="3202"/>
                    <a:pt x="5073" y="3201"/>
                    <a:pt x="5063" y="3201"/>
                  </a:cubicBezTo>
                  <a:cubicBezTo>
                    <a:pt x="5038" y="3201"/>
                    <a:pt x="5012" y="3211"/>
                    <a:pt x="4992" y="3227"/>
                  </a:cubicBezTo>
                  <a:cubicBezTo>
                    <a:pt x="4561" y="2731"/>
                    <a:pt x="3889" y="2439"/>
                    <a:pt x="3228" y="2439"/>
                  </a:cubicBezTo>
                  <a:cubicBezTo>
                    <a:pt x="3009" y="2439"/>
                    <a:pt x="2791" y="2471"/>
                    <a:pt x="2584" y="2538"/>
                  </a:cubicBezTo>
                  <a:cubicBezTo>
                    <a:pt x="2166" y="2676"/>
                    <a:pt x="1802" y="2935"/>
                    <a:pt x="1532" y="3282"/>
                  </a:cubicBezTo>
                  <a:cubicBezTo>
                    <a:pt x="1251" y="3673"/>
                    <a:pt x="1119" y="4152"/>
                    <a:pt x="1152" y="4632"/>
                  </a:cubicBezTo>
                  <a:cubicBezTo>
                    <a:pt x="1207" y="5552"/>
                    <a:pt x="1775" y="6554"/>
                    <a:pt x="2672" y="6879"/>
                  </a:cubicBezTo>
                  <a:cubicBezTo>
                    <a:pt x="2949" y="6979"/>
                    <a:pt x="3257" y="7021"/>
                    <a:pt x="3561" y="7021"/>
                  </a:cubicBezTo>
                  <a:cubicBezTo>
                    <a:pt x="3760" y="7021"/>
                    <a:pt x="3957" y="7003"/>
                    <a:pt x="4143" y="6973"/>
                  </a:cubicBezTo>
                  <a:cubicBezTo>
                    <a:pt x="4589" y="6896"/>
                    <a:pt x="5036" y="6708"/>
                    <a:pt x="5339" y="6361"/>
                  </a:cubicBezTo>
                  <a:cubicBezTo>
                    <a:pt x="6099" y="5502"/>
                    <a:pt x="5763" y="4296"/>
                    <a:pt x="5245" y="3403"/>
                  </a:cubicBezTo>
                  <a:cubicBezTo>
                    <a:pt x="5383" y="3282"/>
                    <a:pt x="5515" y="3155"/>
                    <a:pt x="5647" y="3034"/>
                  </a:cubicBezTo>
                  <a:cubicBezTo>
                    <a:pt x="6275" y="3816"/>
                    <a:pt x="6506" y="4918"/>
                    <a:pt x="6093" y="5888"/>
                  </a:cubicBezTo>
                  <a:cubicBezTo>
                    <a:pt x="5625" y="6976"/>
                    <a:pt x="4556" y="7614"/>
                    <a:pt x="3432" y="7614"/>
                  </a:cubicBezTo>
                  <a:cubicBezTo>
                    <a:pt x="3339" y="7614"/>
                    <a:pt x="3245" y="7610"/>
                    <a:pt x="3152" y="7601"/>
                  </a:cubicBezTo>
                  <a:cubicBezTo>
                    <a:pt x="1764" y="7474"/>
                    <a:pt x="700" y="6301"/>
                    <a:pt x="420" y="4940"/>
                  </a:cubicBezTo>
                  <a:cubicBezTo>
                    <a:pt x="9" y="2961"/>
                    <a:pt x="1437" y="1834"/>
                    <a:pt x="3043" y="1834"/>
                  </a:cubicBezTo>
                  <a:close/>
                  <a:moveTo>
                    <a:pt x="7404" y="0"/>
                  </a:moveTo>
                  <a:cubicBezTo>
                    <a:pt x="7378" y="0"/>
                    <a:pt x="7352" y="7"/>
                    <a:pt x="7327" y="21"/>
                  </a:cubicBezTo>
                  <a:cubicBezTo>
                    <a:pt x="6914" y="330"/>
                    <a:pt x="6584" y="715"/>
                    <a:pt x="6264" y="1123"/>
                  </a:cubicBezTo>
                  <a:cubicBezTo>
                    <a:pt x="6181" y="1211"/>
                    <a:pt x="6115" y="1305"/>
                    <a:pt x="6060" y="1409"/>
                  </a:cubicBezTo>
                  <a:cubicBezTo>
                    <a:pt x="6011" y="1519"/>
                    <a:pt x="6016" y="1652"/>
                    <a:pt x="6016" y="1773"/>
                  </a:cubicBezTo>
                  <a:cubicBezTo>
                    <a:pt x="6016" y="1855"/>
                    <a:pt x="5978" y="2153"/>
                    <a:pt x="6033" y="2318"/>
                  </a:cubicBezTo>
                  <a:lnTo>
                    <a:pt x="5785" y="2544"/>
                  </a:lnTo>
                  <a:cubicBezTo>
                    <a:pt x="5076" y="1850"/>
                    <a:pt x="3954" y="1466"/>
                    <a:pt x="2885" y="1466"/>
                  </a:cubicBezTo>
                  <a:cubicBezTo>
                    <a:pt x="2393" y="1466"/>
                    <a:pt x="1912" y="1547"/>
                    <a:pt x="1488" y="1718"/>
                  </a:cubicBezTo>
                  <a:cubicBezTo>
                    <a:pt x="469" y="2131"/>
                    <a:pt x="100" y="3227"/>
                    <a:pt x="61" y="4246"/>
                  </a:cubicBezTo>
                  <a:cubicBezTo>
                    <a:pt x="1" y="5783"/>
                    <a:pt x="893" y="7199"/>
                    <a:pt x="2331" y="7766"/>
                  </a:cubicBezTo>
                  <a:cubicBezTo>
                    <a:pt x="2752" y="7932"/>
                    <a:pt x="3193" y="8030"/>
                    <a:pt x="3637" y="8030"/>
                  </a:cubicBezTo>
                  <a:cubicBezTo>
                    <a:pt x="3913" y="8030"/>
                    <a:pt x="4190" y="7992"/>
                    <a:pt x="4463" y="7909"/>
                  </a:cubicBezTo>
                  <a:cubicBezTo>
                    <a:pt x="5151" y="7700"/>
                    <a:pt x="5752" y="7276"/>
                    <a:pt x="6181" y="6703"/>
                  </a:cubicBezTo>
                  <a:cubicBezTo>
                    <a:pt x="7074" y="5513"/>
                    <a:pt x="6920" y="3844"/>
                    <a:pt x="5967" y="2737"/>
                  </a:cubicBezTo>
                  <a:cubicBezTo>
                    <a:pt x="6055" y="2654"/>
                    <a:pt x="6143" y="2572"/>
                    <a:pt x="6231" y="2489"/>
                  </a:cubicBezTo>
                  <a:cubicBezTo>
                    <a:pt x="6292" y="2500"/>
                    <a:pt x="6358" y="2505"/>
                    <a:pt x="6424" y="2516"/>
                  </a:cubicBezTo>
                  <a:cubicBezTo>
                    <a:pt x="6551" y="2538"/>
                    <a:pt x="6677" y="2555"/>
                    <a:pt x="6804" y="2583"/>
                  </a:cubicBezTo>
                  <a:cubicBezTo>
                    <a:pt x="6889" y="2600"/>
                    <a:pt x="6988" y="2633"/>
                    <a:pt x="7081" y="2633"/>
                  </a:cubicBezTo>
                  <a:cubicBezTo>
                    <a:pt x="7103" y="2633"/>
                    <a:pt x="7124" y="2631"/>
                    <a:pt x="7145" y="2627"/>
                  </a:cubicBezTo>
                  <a:cubicBezTo>
                    <a:pt x="7256" y="2610"/>
                    <a:pt x="7360" y="2522"/>
                    <a:pt x="7454" y="2456"/>
                  </a:cubicBezTo>
                  <a:cubicBezTo>
                    <a:pt x="7840" y="2191"/>
                    <a:pt x="8192" y="1872"/>
                    <a:pt x="8495" y="1519"/>
                  </a:cubicBezTo>
                  <a:cubicBezTo>
                    <a:pt x="8576" y="1427"/>
                    <a:pt x="8535" y="1255"/>
                    <a:pt x="8397" y="1255"/>
                  </a:cubicBezTo>
                  <a:cubicBezTo>
                    <a:pt x="8395" y="1255"/>
                    <a:pt x="8393" y="1255"/>
                    <a:pt x="8390" y="1255"/>
                  </a:cubicBezTo>
                  <a:cubicBezTo>
                    <a:pt x="8349" y="1259"/>
                    <a:pt x="8307" y="1260"/>
                    <a:pt x="8266" y="1260"/>
                  </a:cubicBezTo>
                  <a:cubicBezTo>
                    <a:pt x="8113" y="1260"/>
                    <a:pt x="7959" y="1236"/>
                    <a:pt x="7812" y="1189"/>
                  </a:cubicBezTo>
                  <a:cubicBezTo>
                    <a:pt x="7724" y="1161"/>
                    <a:pt x="7636" y="1145"/>
                    <a:pt x="7548" y="1139"/>
                  </a:cubicBezTo>
                  <a:cubicBezTo>
                    <a:pt x="7553" y="1128"/>
                    <a:pt x="7553" y="1112"/>
                    <a:pt x="7553" y="1095"/>
                  </a:cubicBezTo>
                  <a:cubicBezTo>
                    <a:pt x="7548" y="935"/>
                    <a:pt x="7542" y="776"/>
                    <a:pt x="7526" y="616"/>
                  </a:cubicBezTo>
                  <a:cubicBezTo>
                    <a:pt x="7515" y="500"/>
                    <a:pt x="7503" y="385"/>
                    <a:pt x="7498" y="269"/>
                  </a:cubicBezTo>
                  <a:cubicBezTo>
                    <a:pt x="7542" y="236"/>
                    <a:pt x="7564" y="170"/>
                    <a:pt x="7553" y="115"/>
                  </a:cubicBezTo>
                  <a:cubicBezTo>
                    <a:pt x="7537" y="76"/>
                    <a:pt x="7515" y="43"/>
                    <a:pt x="7481" y="21"/>
                  </a:cubicBezTo>
                  <a:cubicBezTo>
                    <a:pt x="7457" y="7"/>
                    <a:pt x="7430" y="0"/>
                    <a:pt x="7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8073910" y="2183580"/>
              <a:ext cx="2189" cy="377"/>
            </a:xfrm>
            <a:custGeom>
              <a:rect b="b" l="l" r="r" t="t"/>
              <a:pathLst>
                <a:path extrusionOk="0" h="5" w="29">
                  <a:moveTo>
                    <a:pt x="1" y="1"/>
                  </a:moveTo>
                  <a:cubicBezTo>
                    <a:pt x="3" y="3"/>
                    <a:pt x="7" y="5"/>
                    <a:pt x="12" y="5"/>
                  </a:cubicBezTo>
                  <a:cubicBezTo>
                    <a:pt x="17" y="5"/>
                    <a:pt x="23" y="3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060626" y="2154897"/>
              <a:ext cx="19625" cy="29363"/>
            </a:xfrm>
            <a:custGeom>
              <a:rect b="b" l="l" r="r" t="t"/>
              <a:pathLst>
                <a:path extrusionOk="0" h="389" w="260">
                  <a:moveTo>
                    <a:pt x="42" y="0"/>
                  </a:moveTo>
                  <a:cubicBezTo>
                    <a:pt x="33" y="0"/>
                    <a:pt x="24" y="6"/>
                    <a:pt x="17" y="17"/>
                  </a:cubicBezTo>
                  <a:cubicBezTo>
                    <a:pt x="11" y="28"/>
                    <a:pt x="6" y="45"/>
                    <a:pt x="0" y="67"/>
                  </a:cubicBezTo>
                  <a:cubicBezTo>
                    <a:pt x="0" y="78"/>
                    <a:pt x="0" y="94"/>
                    <a:pt x="0" y="105"/>
                  </a:cubicBezTo>
                  <a:cubicBezTo>
                    <a:pt x="6" y="144"/>
                    <a:pt x="11" y="177"/>
                    <a:pt x="22" y="210"/>
                  </a:cubicBezTo>
                  <a:cubicBezTo>
                    <a:pt x="33" y="243"/>
                    <a:pt x="50" y="276"/>
                    <a:pt x="66" y="309"/>
                  </a:cubicBezTo>
                  <a:cubicBezTo>
                    <a:pt x="77" y="326"/>
                    <a:pt x="88" y="342"/>
                    <a:pt x="105" y="359"/>
                  </a:cubicBezTo>
                  <a:cubicBezTo>
                    <a:pt x="116" y="370"/>
                    <a:pt x="133" y="381"/>
                    <a:pt x="155" y="386"/>
                  </a:cubicBezTo>
                  <a:lnTo>
                    <a:pt x="177" y="386"/>
                  </a:lnTo>
                  <a:cubicBezTo>
                    <a:pt x="182" y="388"/>
                    <a:pt x="188" y="389"/>
                    <a:pt x="194" y="389"/>
                  </a:cubicBezTo>
                  <a:cubicBezTo>
                    <a:pt x="226" y="389"/>
                    <a:pt x="254" y="364"/>
                    <a:pt x="254" y="331"/>
                  </a:cubicBezTo>
                  <a:lnTo>
                    <a:pt x="254" y="331"/>
                  </a:lnTo>
                  <a:cubicBezTo>
                    <a:pt x="254" y="340"/>
                    <a:pt x="250" y="345"/>
                    <a:pt x="246" y="352"/>
                  </a:cubicBezTo>
                  <a:lnTo>
                    <a:pt x="246" y="352"/>
                  </a:lnTo>
                  <a:cubicBezTo>
                    <a:pt x="259" y="326"/>
                    <a:pt x="258" y="295"/>
                    <a:pt x="248" y="265"/>
                  </a:cubicBezTo>
                  <a:cubicBezTo>
                    <a:pt x="243" y="249"/>
                    <a:pt x="232" y="232"/>
                    <a:pt x="221" y="215"/>
                  </a:cubicBezTo>
                  <a:cubicBezTo>
                    <a:pt x="204" y="188"/>
                    <a:pt x="188" y="166"/>
                    <a:pt x="171" y="138"/>
                  </a:cubicBezTo>
                  <a:cubicBezTo>
                    <a:pt x="160" y="122"/>
                    <a:pt x="149" y="105"/>
                    <a:pt x="138" y="94"/>
                  </a:cubicBezTo>
                  <a:lnTo>
                    <a:pt x="121" y="78"/>
                  </a:lnTo>
                  <a:lnTo>
                    <a:pt x="116" y="67"/>
                  </a:lnTo>
                  <a:lnTo>
                    <a:pt x="110" y="56"/>
                  </a:lnTo>
                  <a:lnTo>
                    <a:pt x="94" y="34"/>
                  </a:lnTo>
                  <a:cubicBezTo>
                    <a:pt x="83" y="23"/>
                    <a:pt x="72" y="12"/>
                    <a:pt x="55" y="6"/>
                  </a:cubicBezTo>
                  <a:cubicBezTo>
                    <a:pt x="51" y="2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7964538" y="2222076"/>
              <a:ext cx="27098" cy="27702"/>
            </a:xfrm>
            <a:custGeom>
              <a:rect b="b" l="l" r="r" t="t"/>
              <a:pathLst>
                <a:path extrusionOk="0" h="367" w="359">
                  <a:moveTo>
                    <a:pt x="351" y="298"/>
                  </a:moveTo>
                  <a:cubicBezTo>
                    <a:pt x="350" y="301"/>
                    <a:pt x="349" y="303"/>
                    <a:pt x="348" y="305"/>
                  </a:cubicBezTo>
                  <a:lnTo>
                    <a:pt x="348" y="305"/>
                  </a:lnTo>
                  <a:cubicBezTo>
                    <a:pt x="348" y="303"/>
                    <a:pt x="349" y="301"/>
                    <a:pt x="351" y="298"/>
                  </a:cubicBezTo>
                  <a:close/>
                  <a:moveTo>
                    <a:pt x="98" y="1"/>
                  </a:moveTo>
                  <a:cubicBezTo>
                    <a:pt x="84" y="1"/>
                    <a:pt x="72" y="5"/>
                    <a:pt x="56" y="9"/>
                  </a:cubicBezTo>
                  <a:cubicBezTo>
                    <a:pt x="39" y="14"/>
                    <a:pt x="28" y="20"/>
                    <a:pt x="17" y="36"/>
                  </a:cubicBezTo>
                  <a:cubicBezTo>
                    <a:pt x="6" y="47"/>
                    <a:pt x="1" y="64"/>
                    <a:pt x="1" y="80"/>
                  </a:cubicBezTo>
                  <a:lnTo>
                    <a:pt x="1" y="102"/>
                  </a:lnTo>
                  <a:cubicBezTo>
                    <a:pt x="1" y="119"/>
                    <a:pt x="6" y="135"/>
                    <a:pt x="12" y="157"/>
                  </a:cubicBezTo>
                  <a:cubicBezTo>
                    <a:pt x="23" y="163"/>
                    <a:pt x="28" y="174"/>
                    <a:pt x="34" y="185"/>
                  </a:cubicBezTo>
                  <a:cubicBezTo>
                    <a:pt x="49" y="195"/>
                    <a:pt x="59" y="209"/>
                    <a:pt x="69" y="220"/>
                  </a:cubicBezTo>
                  <a:lnTo>
                    <a:pt x="69" y="220"/>
                  </a:lnTo>
                  <a:cubicBezTo>
                    <a:pt x="89" y="245"/>
                    <a:pt x="110" y="268"/>
                    <a:pt x="128" y="295"/>
                  </a:cubicBezTo>
                  <a:cubicBezTo>
                    <a:pt x="144" y="311"/>
                    <a:pt x="161" y="328"/>
                    <a:pt x="177" y="339"/>
                  </a:cubicBezTo>
                  <a:lnTo>
                    <a:pt x="199" y="350"/>
                  </a:lnTo>
                  <a:cubicBezTo>
                    <a:pt x="217" y="361"/>
                    <a:pt x="235" y="367"/>
                    <a:pt x="254" y="367"/>
                  </a:cubicBezTo>
                  <a:cubicBezTo>
                    <a:pt x="265" y="367"/>
                    <a:pt x="276" y="365"/>
                    <a:pt x="287" y="361"/>
                  </a:cubicBezTo>
                  <a:lnTo>
                    <a:pt x="276" y="361"/>
                  </a:lnTo>
                  <a:cubicBezTo>
                    <a:pt x="309" y="361"/>
                    <a:pt x="337" y="339"/>
                    <a:pt x="348" y="311"/>
                  </a:cubicBezTo>
                  <a:cubicBezTo>
                    <a:pt x="348" y="310"/>
                    <a:pt x="348" y="308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6"/>
                  </a:cubicBezTo>
                  <a:lnTo>
                    <a:pt x="348" y="306"/>
                  </a:lnTo>
                  <a:cubicBezTo>
                    <a:pt x="348" y="306"/>
                    <a:pt x="348" y="306"/>
                    <a:pt x="348" y="305"/>
                  </a:cubicBezTo>
                  <a:lnTo>
                    <a:pt x="348" y="305"/>
                  </a:lnTo>
                  <a:cubicBezTo>
                    <a:pt x="348" y="305"/>
                    <a:pt x="348" y="305"/>
                    <a:pt x="348" y="306"/>
                  </a:cubicBezTo>
                  <a:lnTo>
                    <a:pt x="348" y="306"/>
                  </a:lnTo>
                  <a:cubicBezTo>
                    <a:pt x="351" y="302"/>
                    <a:pt x="353" y="298"/>
                    <a:pt x="353" y="295"/>
                  </a:cubicBezTo>
                  <a:lnTo>
                    <a:pt x="353" y="295"/>
                  </a:lnTo>
                  <a:cubicBezTo>
                    <a:pt x="352" y="296"/>
                    <a:pt x="351" y="297"/>
                    <a:pt x="351" y="298"/>
                  </a:cubicBezTo>
                  <a:lnTo>
                    <a:pt x="351" y="298"/>
                  </a:lnTo>
                  <a:cubicBezTo>
                    <a:pt x="358" y="274"/>
                    <a:pt x="357" y="245"/>
                    <a:pt x="348" y="223"/>
                  </a:cubicBezTo>
                  <a:cubicBezTo>
                    <a:pt x="342" y="207"/>
                    <a:pt x="337" y="196"/>
                    <a:pt x="331" y="185"/>
                  </a:cubicBezTo>
                  <a:cubicBezTo>
                    <a:pt x="326" y="168"/>
                    <a:pt x="315" y="157"/>
                    <a:pt x="304" y="146"/>
                  </a:cubicBezTo>
                  <a:cubicBezTo>
                    <a:pt x="287" y="130"/>
                    <a:pt x="271" y="113"/>
                    <a:pt x="254" y="91"/>
                  </a:cubicBezTo>
                  <a:cubicBezTo>
                    <a:pt x="232" y="69"/>
                    <a:pt x="205" y="53"/>
                    <a:pt x="177" y="31"/>
                  </a:cubicBezTo>
                  <a:cubicBezTo>
                    <a:pt x="161" y="14"/>
                    <a:pt x="139" y="9"/>
                    <a:pt x="117" y="3"/>
                  </a:cubicBezTo>
                  <a:cubicBezTo>
                    <a:pt x="110" y="1"/>
                    <a:pt x="104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7903020" y="2359076"/>
              <a:ext cx="38723" cy="22947"/>
            </a:xfrm>
            <a:custGeom>
              <a:rect b="b" l="l" r="r" t="t"/>
              <a:pathLst>
                <a:path extrusionOk="0" h="304" w="513">
                  <a:moveTo>
                    <a:pt x="89" y="0"/>
                  </a:moveTo>
                  <a:cubicBezTo>
                    <a:pt x="45" y="0"/>
                    <a:pt x="12" y="33"/>
                    <a:pt x="6" y="77"/>
                  </a:cubicBezTo>
                  <a:cubicBezTo>
                    <a:pt x="1" y="127"/>
                    <a:pt x="45" y="166"/>
                    <a:pt x="72" y="199"/>
                  </a:cubicBezTo>
                  <a:cubicBezTo>
                    <a:pt x="105" y="226"/>
                    <a:pt x="138" y="248"/>
                    <a:pt x="177" y="265"/>
                  </a:cubicBezTo>
                  <a:cubicBezTo>
                    <a:pt x="199" y="276"/>
                    <a:pt x="221" y="281"/>
                    <a:pt x="243" y="292"/>
                  </a:cubicBezTo>
                  <a:cubicBezTo>
                    <a:pt x="270" y="292"/>
                    <a:pt x="293" y="298"/>
                    <a:pt x="315" y="303"/>
                  </a:cubicBezTo>
                  <a:lnTo>
                    <a:pt x="364" y="303"/>
                  </a:lnTo>
                  <a:cubicBezTo>
                    <a:pt x="397" y="303"/>
                    <a:pt x="425" y="292"/>
                    <a:pt x="452" y="270"/>
                  </a:cubicBezTo>
                  <a:cubicBezTo>
                    <a:pt x="502" y="243"/>
                    <a:pt x="513" y="177"/>
                    <a:pt x="474" y="138"/>
                  </a:cubicBezTo>
                  <a:cubicBezTo>
                    <a:pt x="452" y="116"/>
                    <a:pt x="430" y="99"/>
                    <a:pt x="403" y="88"/>
                  </a:cubicBezTo>
                  <a:cubicBezTo>
                    <a:pt x="386" y="83"/>
                    <a:pt x="370" y="77"/>
                    <a:pt x="353" y="72"/>
                  </a:cubicBezTo>
                  <a:cubicBezTo>
                    <a:pt x="337" y="66"/>
                    <a:pt x="320" y="61"/>
                    <a:pt x="304" y="55"/>
                  </a:cubicBezTo>
                  <a:cubicBezTo>
                    <a:pt x="287" y="50"/>
                    <a:pt x="270" y="50"/>
                    <a:pt x="254" y="39"/>
                  </a:cubicBezTo>
                  <a:cubicBezTo>
                    <a:pt x="237" y="33"/>
                    <a:pt x="226" y="28"/>
                    <a:pt x="210" y="28"/>
                  </a:cubicBezTo>
                  <a:cubicBezTo>
                    <a:pt x="193" y="22"/>
                    <a:pt x="177" y="17"/>
                    <a:pt x="155" y="11"/>
                  </a:cubicBezTo>
                  <a:cubicBezTo>
                    <a:pt x="138" y="6"/>
                    <a:pt x="116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7950951" y="2474035"/>
              <a:ext cx="830" cy="302"/>
            </a:xfrm>
            <a:custGeom>
              <a:rect b="b" l="l" r="r" t="t"/>
              <a:pathLst>
                <a:path extrusionOk="0" h="4" w="11">
                  <a:moveTo>
                    <a:pt x="2" y="1"/>
                  </a:moveTo>
                  <a:cubicBezTo>
                    <a:pt x="0" y="1"/>
                    <a:pt x="6" y="3"/>
                    <a:pt x="10" y="3"/>
                  </a:cubicBezTo>
                  <a:cubicBezTo>
                    <a:pt x="5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7916305" y="2473431"/>
              <a:ext cx="40006" cy="20909"/>
            </a:xfrm>
            <a:custGeom>
              <a:rect b="b" l="l" r="r" t="t"/>
              <a:pathLst>
                <a:path extrusionOk="0" h="277" w="530">
                  <a:moveTo>
                    <a:pt x="397" y="0"/>
                  </a:moveTo>
                  <a:cubicBezTo>
                    <a:pt x="386" y="6"/>
                    <a:pt x="375" y="6"/>
                    <a:pt x="364" y="6"/>
                  </a:cubicBezTo>
                  <a:lnTo>
                    <a:pt x="342" y="17"/>
                  </a:lnTo>
                  <a:cubicBezTo>
                    <a:pt x="309" y="28"/>
                    <a:pt x="271" y="39"/>
                    <a:pt x="238" y="50"/>
                  </a:cubicBezTo>
                  <a:cubicBezTo>
                    <a:pt x="227" y="50"/>
                    <a:pt x="210" y="55"/>
                    <a:pt x="194" y="55"/>
                  </a:cubicBezTo>
                  <a:lnTo>
                    <a:pt x="188" y="55"/>
                  </a:lnTo>
                  <a:cubicBezTo>
                    <a:pt x="172" y="61"/>
                    <a:pt x="155" y="61"/>
                    <a:pt x="139" y="66"/>
                  </a:cubicBezTo>
                  <a:lnTo>
                    <a:pt x="117" y="72"/>
                  </a:lnTo>
                  <a:cubicBezTo>
                    <a:pt x="113" y="72"/>
                    <a:pt x="99" y="74"/>
                    <a:pt x="99" y="74"/>
                  </a:cubicBezTo>
                  <a:cubicBezTo>
                    <a:pt x="99" y="74"/>
                    <a:pt x="102" y="74"/>
                    <a:pt x="111" y="72"/>
                  </a:cubicBezTo>
                  <a:cubicBezTo>
                    <a:pt x="89" y="72"/>
                    <a:pt x="67" y="83"/>
                    <a:pt x="50" y="99"/>
                  </a:cubicBezTo>
                  <a:lnTo>
                    <a:pt x="39" y="99"/>
                  </a:lnTo>
                  <a:cubicBezTo>
                    <a:pt x="23" y="99"/>
                    <a:pt x="1" y="121"/>
                    <a:pt x="12" y="143"/>
                  </a:cubicBezTo>
                  <a:lnTo>
                    <a:pt x="23" y="154"/>
                  </a:lnTo>
                  <a:cubicBezTo>
                    <a:pt x="28" y="198"/>
                    <a:pt x="78" y="231"/>
                    <a:pt x="117" y="248"/>
                  </a:cubicBezTo>
                  <a:cubicBezTo>
                    <a:pt x="158" y="266"/>
                    <a:pt x="202" y="277"/>
                    <a:pt x="245" y="277"/>
                  </a:cubicBezTo>
                  <a:cubicBezTo>
                    <a:pt x="254" y="277"/>
                    <a:pt x="262" y="276"/>
                    <a:pt x="271" y="276"/>
                  </a:cubicBezTo>
                  <a:cubicBezTo>
                    <a:pt x="326" y="270"/>
                    <a:pt x="381" y="259"/>
                    <a:pt x="431" y="231"/>
                  </a:cubicBezTo>
                  <a:cubicBezTo>
                    <a:pt x="491" y="209"/>
                    <a:pt x="530" y="149"/>
                    <a:pt x="524" y="83"/>
                  </a:cubicBezTo>
                  <a:cubicBezTo>
                    <a:pt x="530" y="72"/>
                    <a:pt x="530" y="66"/>
                    <a:pt x="530" y="61"/>
                  </a:cubicBezTo>
                  <a:cubicBezTo>
                    <a:pt x="530" y="39"/>
                    <a:pt x="513" y="22"/>
                    <a:pt x="497" y="17"/>
                  </a:cubicBezTo>
                  <a:lnTo>
                    <a:pt x="475" y="17"/>
                  </a:lnTo>
                  <a:cubicBezTo>
                    <a:pt x="458" y="6"/>
                    <a:pt x="44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8009449" y="2600618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7974124" y="2592240"/>
              <a:ext cx="36156" cy="28004"/>
            </a:xfrm>
            <a:custGeom>
              <a:rect b="b" l="l" r="r" t="t"/>
              <a:pathLst>
                <a:path extrusionOk="0" h="371" w="479">
                  <a:moveTo>
                    <a:pt x="375" y="0"/>
                  </a:moveTo>
                  <a:cubicBezTo>
                    <a:pt x="370" y="0"/>
                    <a:pt x="364" y="1"/>
                    <a:pt x="359" y="2"/>
                  </a:cubicBezTo>
                  <a:lnTo>
                    <a:pt x="342" y="2"/>
                  </a:lnTo>
                  <a:cubicBezTo>
                    <a:pt x="322" y="2"/>
                    <a:pt x="302" y="11"/>
                    <a:pt x="282" y="21"/>
                  </a:cubicBezTo>
                  <a:lnTo>
                    <a:pt x="282" y="21"/>
                  </a:lnTo>
                  <a:lnTo>
                    <a:pt x="259" y="29"/>
                  </a:lnTo>
                  <a:cubicBezTo>
                    <a:pt x="235" y="39"/>
                    <a:pt x="215" y="53"/>
                    <a:pt x="200" y="67"/>
                  </a:cubicBezTo>
                  <a:lnTo>
                    <a:pt x="200" y="67"/>
                  </a:lnTo>
                  <a:cubicBezTo>
                    <a:pt x="179" y="82"/>
                    <a:pt x="159" y="94"/>
                    <a:pt x="138" y="106"/>
                  </a:cubicBezTo>
                  <a:cubicBezTo>
                    <a:pt x="100" y="134"/>
                    <a:pt x="67" y="167"/>
                    <a:pt x="39" y="205"/>
                  </a:cubicBezTo>
                  <a:cubicBezTo>
                    <a:pt x="28" y="216"/>
                    <a:pt x="17" y="233"/>
                    <a:pt x="12" y="249"/>
                  </a:cubicBezTo>
                  <a:cubicBezTo>
                    <a:pt x="1" y="288"/>
                    <a:pt x="17" y="332"/>
                    <a:pt x="56" y="354"/>
                  </a:cubicBezTo>
                  <a:cubicBezTo>
                    <a:pt x="72" y="365"/>
                    <a:pt x="89" y="371"/>
                    <a:pt x="111" y="371"/>
                  </a:cubicBezTo>
                  <a:lnTo>
                    <a:pt x="133" y="371"/>
                  </a:lnTo>
                  <a:cubicBezTo>
                    <a:pt x="155" y="371"/>
                    <a:pt x="177" y="365"/>
                    <a:pt x="199" y="360"/>
                  </a:cubicBezTo>
                  <a:cubicBezTo>
                    <a:pt x="237" y="349"/>
                    <a:pt x="270" y="338"/>
                    <a:pt x="304" y="316"/>
                  </a:cubicBezTo>
                  <a:cubicBezTo>
                    <a:pt x="326" y="305"/>
                    <a:pt x="353" y="288"/>
                    <a:pt x="370" y="271"/>
                  </a:cubicBezTo>
                  <a:cubicBezTo>
                    <a:pt x="381" y="266"/>
                    <a:pt x="392" y="255"/>
                    <a:pt x="403" y="249"/>
                  </a:cubicBezTo>
                  <a:cubicBezTo>
                    <a:pt x="414" y="238"/>
                    <a:pt x="419" y="227"/>
                    <a:pt x="430" y="216"/>
                  </a:cubicBezTo>
                  <a:lnTo>
                    <a:pt x="441" y="200"/>
                  </a:lnTo>
                  <a:cubicBezTo>
                    <a:pt x="452" y="178"/>
                    <a:pt x="463" y="156"/>
                    <a:pt x="463" y="134"/>
                  </a:cubicBezTo>
                  <a:lnTo>
                    <a:pt x="463" y="123"/>
                  </a:lnTo>
                  <a:cubicBezTo>
                    <a:pt x="463" y="123"/>
                    <a:pt x="469" y="117"/>
                    <a:pt x="469" y="112"/>
                  </a:cubicBezTo>
                  <a:cubicBezTo>
                    <a:pt x="479" y="51"/>
                    <a:pt x="434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7976615" y="2607261"/>
              <a:ext cx="75" cy="7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7977068" y="2605600"/>
              <a:ext cx="1283" cy="1359"/>
            </a:xfrm>
            <a:custGeom>
              <a:rect b="b" l="l" r="r" t="t"/>
              <a:pathLst>
                <a:path extrusionOk="0" h="18" w="17">
                  <a:moveTo>
                    <a:pt x="0" y="17"/>
                  </a:moveTo>
                  <a:lnTo>
                    <a:pt x="0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0"/>
          <p:cNvGrpSpPr/>
          <p:nvPr/>
        </p:nvGrpSpPr>
        <p:grpSpPr>
          <a:xfrm>
            <a:off x="792801" y="2154888"/>
            <a:ext cx="576378" cy="588232"/>
            <a:chOff x="583801" y="2106513"/>
            <a:chExt cx="576378" cy="588232"/>
          </a:xfrm>
        </p:grpSpPr>
        <p:sp>
          <p:nvSpPr>
            <p:cNvPr id="395" name="Google Shape;395;p20"/>
            <p:cNvSpPr/>
            <p:nvPr/>
          </p:nvSpPr>
          <p:spPr>
            <a:xfrm>
              <a:off x="635942" y="2173638"/>
              <a:ext cx="418814" cy="437325"/>
            </a:xfrm>
            <a:custGeom>
              <a:rect b="b" l="l" r="r" t="t"/>
              <a:pathLst>
                <a:path extrusionOk="0" h="7576" w="7261">
                  <a:moveTo>
                    <a:pt x="2821" y="538"/>
                  </a:moveTo>
                  <a:cubicBezTo>
                    <a:pt x="3110" y="538"/>
                    <a:pt x="3394" y="593"/>
                    <a:pt x="3652" y="715"/>
                  </a:cubicBezTo>
                  <a:cubicBezTo>
                    <a:pt x="4203" y="968"/>
                    <a:pt x="4534" y="1508"/>
                    <a:pt x="4787" y="2037"/>
                  </a:cubicBezTo>
                  <a:cubicBezTo>
                    <a:pt x="5018" y="2532"/>
                    <a:pt x="5123" y="3072"/>
                    <a:pt x="4974" y="3606"/>
                  </a:cubicBezTo>
                  <a:cubicBezTo>
                    <a:pt x="4717" y="4565"/>
                    <a:pt x="3840" y="5222"/>
                    <a:pt x="2855" y="5222"/>
                  </a:cubicBezTo>
                  <a:cubicBezTo>
                    <a:pt x="2827" y="5222"/>
                    <a:pt x="2799" y="5222"/>
                    <a:pt x="2771" y="5220"/>
                  </a:cubicBezTo>
                  <a:cubicBezTo>
                    <a:pt x="1702" y="5171"/>
                    <a:pt x="793" y="4488"/>
                    <a:pt x="540" y="3436"/>
                  </a:cubicBezTo>
                  <a:cubicBezTo>
                    <a:pt x="452" y="3094"/>
                    <a:pt x="435" y="2731"/>
                    <a:pt x="485" y="2378"/>
                  </a:cubicBezTo>
                  <a:cubicBezTo>
                    <a:pt x="523" y="2125"/>
                    <a:pt x="573" y="1844"/>
                    <a:pt x="716" y="1629"/>
                  </a:cubicBezTo>
                  <a:cubicBezTo>
                    <a:pt x="1151" y="978"/>
                    <a:pt x="2007" y="538"/>
                    <a:pt x="2821" y="538"/>
                  </a:cubicBezTo>
                  <a:close/>
                  <a:moveTo>
                    <a:pt x="4754" y="4769"/>
                  </a:moveTo>
                  <a:cubicBezTo>
                    <a:pt x="4870" y="4884"/>
                    <a:pt x="4991" y="5000"/>
                    <a:pt x="5118" y="5116"/>
                  </a:cubicBezTo>
                  <a:lnTo>
                    <a:pt x="5107" y="5132"/>
                  </a:lnTo>
                  <a:lnTo>
                    <a:pt x="5085" y="5160"/>
                  </a:lnTo>
                  <a:lnTo>
                    <a:pt x="5079" y="5165"/>
                  </a:lnTo>
                  <a:cubicBezTo>
                    <a:pt x="5062" y="5182"/>
                    <a:pt x="5051" y="5198"/>
                    <a:pt x="5035" y="5215"/>
                  </a:cubicBezTo>
                  <a:cubicBezTo>
                    <a:pt x="5002" y="5243"/>
                    <a:pt x="4963" y="5270"/>
                    <a:pt x="4919" y="5292"/>
                  </a:cubicBezTo>
                  <a:cubicBezTo>
                    <a:pt x="4842" y="5204"/>
                    <a:pt x="4749" y="5127"/>
                    <a:pt x="4655" y="5061"/>
                  </a:cubicBezTo>
                  <a:cubicBezTo>
                    <a:pt x="4616" y="5033"/>
                    <a:pt x="4572" y="5006"/>
                    <a:pt x="4528" y="4984"/>
                  </a:cubicBezTo>
                  <a:cubicBezTo>
                    <a:pt x="4605" y="4918"/>
                    <a:pt x="4682" y="4846"/>
                    <a:pt x="4754" y="4769"/>
                  </a:cubicBezTo>
                  <a:close/>
                  <a:moveTo>
                    <a:pt x="5564" y="5358"/>
                  </a:moveTo>
                  <a:cubicBezTo>
                    <a:pt x="5624" y="5358"/>
                    <a:pt x="5690" y="5375"/>
                    <a:pt x="5746" y="5408"/>
                  </a:cubicBezTo>
                  <a:cubicBezTo>
                    <a:pt x="5652" y="5430"/>
                    <a:pt x="5569" y="5468"/>
                    <a:pt x="5498" y="5523"/>
                  </a:cubicBezTo>
                  <a:cubicBezTo>
                    <a:pt x="5376" y="5617"/>
                    <a:pt x="5283" y="5733"/>
                    <a:pt x="5211" y="5859"/>
                  </a:cubicBezTo>
                  <a:cubicBezTo>
                    <a:pt x="5173" y="5926"/>
                    <a:pt x="5140" y="5992"/>
                    <a:pt x="5107" y="6058"/>
                  </a:cubicBezTo>
                  <a:cubicBezTo>
                    <a:pt x="5085" y="6091"/>
                    <a:pt x="5068" y="6129"/>
                    <a:pt x="5057" y="6162"/>
                  </a:cubicBezTo>
                  <a:cubicBezTo>
                    <a:pt x="5046" y="6146"/>
                    <a:pt x="5035" y="6135"/>
                    <a:pt x="5024" y="6118"/>
                  </a:cubicBezTo>
                  <a:cubicBezTo>
                    <a:pt x="4958" y="6030"/>
                    <a:pt x="4919" y="5931"/>
                    <a:pt x="4914" y="5821"/>
                  </a:cubicBezTo>
                  <a:cubicBezTo>
                    <a:pt x="4908" y="5777"/>
                    <a:pt x="4914" y="5733"/>
                    <a:pt x="4930" y="5694"/>
                  </a:cubicBezTo>
                  <a:cubicBezTo>
                    <a:pt x="4941" y="5672"/>
                    <a:pt x="4952" y="5656"/>
                    <a:pt x="4963" y="5634"/>
                  </a:cubicBezTo>
                  <a:lnTo>
                    <a:pt x="4980" y="5612"/>
                  </a:lnTo>
                  <a:cubicBezTo>
                    <a:pt x="4991" y="5606"/>
                    <a:pt x="4991" y="5595"/>
                    <a:pt x="4996" y="5590"/>
                  </a:cubicBezTo>
                  <a:cubicBezTo>
                    <a:pt x="5024" y="5590"/>
                    <a:pt x="5046" y="5573"/>
                    <a:pt x="5057" y="5551"/>
                  </a:cubicBezTo>
                  <a:cubicBezTo>
                    <a:pt x="5140" y="5507"/>
                    <a:pt x="5217" y="5452"/>
                    <a:pt x="5277" y="5386"/>
                  </a:cubicBezTo>
                  <a:cubicBezTo>
                    <a:pt x="5294" y="5391"/>
                    <a:pt x="5305" y="5391"/>
                    <a:pt x="5321" y="5391"/>
                  </a:cubicBezTo>
                  <a:cubicBezTo>
                    <a:pt x="5399" y="5375"/>
                    <a:pt x="5481" y="5364"/>
                    <a:pt x="5564" y="5358"/>
                  </a:cubicBezTo>
                  <a:close/>
                  <a:moveTo>
                    <a:pt x="6026" y="5628"/>
                  </a:moveTo>
                  <a:lnTo>
                    <a:pt x="6054" y="5634"/>
                  </a:lnTo>
                  <a:cubicBezTo>
                    <a:pt x="6115" y="5683"/>
                    <a:pt x="6175" y="5738"/>
                    <a:pt x="6236" y="5788"/>
                  </a:cubicBezTo>
                  <a:cubicBezTo>
                    <a:pt x="6351" y="5893"/>
                    <a:pt x="6462" y="6003"/>
                    <a:pt x="6566" y="6118"/>
                  </a:cubicBezTo>
                  <a:cubicBezTo>
                    <a:pt x="6467" y="6168"/>
                    <a:pt x="6368" y="6223"/>
                    <a:pt x="6285" y="6295"/>
                  </a:cubicBezTo>
                  <a:cubicBezTo>
                    <a:pt x="6175" y="6383"/>
                    <a:pt x="6076" y="6487"/>
                    <a:pt x="5993" y="6609"/>
                  </a:cubicBezTo>
                  <a:cubicBezTo>
                    <a:pt x="5927" y="6702"/>
                    <a:pt x="5878" y="6812"/>
                    <a:pt x="5856" y="6928"/>
                  </a:cubicBezTo>
                  <a:cubicBezTo>
                    <a:pt x="5724" y="6823"/>
                    <a:pt x="5597" y="6719"/>
                    <a:pt x="5476" y="6609"/>
                  </a:cubicBezTo>
                  <a:lnTo>
                    <a:pt x="5481" y="6609"/>
                  </a:lnTo>
                  <a:cubicBezTo>
                    <a:pt x="5376" y="6509"/>
                    <a:pt x="5272" y="6410"/>
                    <a:pt x="5178" y="6306"/>
                  </a:cubicBezTo>
                  <a:cubicBezTo>
                    <a:pt x="5206" y="6284"/>
                    <a:pt x="5233" y="6262"/>
                    <a:pt x="5250" y="6234"/>
                  </a:cubicBezTo>
                  <a:cubicBezTo>
                    <a:pt x="5277" y="6201"/>
                    <a:pt x="5305" y="6162"/>
                    <a:pt x="5327" y="6129"/>
                  </a:cubicBezTo>
                  <a:cubicBezTo>
                    <a:pt x="5371" y="6058"/>
                    <a:pt x="5410" y="5986"/>
                    <a:pt x="5459" y="5915"/>
                  </a:cubicBezTo>
                  <a:cubicBezTo>
                    <a:pt x="5531" y="5799"/>
                    <a:pt x="5635" y="5711"/>
                    <a:pt x="5762" y="5661"/>
                  </a:cubicBezTo>
                  <a:cubicBezTo>
                    <a:pt x="5823" y="5645"/>
                    <a:pt x="5883" y="5634"/>
                    <a:pt x="5944" y="5628"/>
                  </a:cubicBezTo>
                  <a:close/>
                  <a:moveTo>
                    <a:pt x="6737" y="6350"/>
                  </a:moveTo>
                  <a:cubicBezTo>
                    <a:pt x="6781" y="6427"/>
                    <a:pt x="6820" y="6504"/>
                    <a:pt x="6847" y="6587"/>
                  </a:cubicBezTo>
                  <a:cubicBezTo>
                    <a:pt x="6891" y="6741"/>
                    <a:pt x="6919" y="6923"/>
                    <a:pt x="6858" y="7071"/>
                  </a:cubicBezTo>
                  <a:lnTo>
                    <a:pt x="6858" y="7066"/>
                  </a:lnTo>
                  <a:cubicBezTo>
                    <a:pt x="6802" y="7199"/>
                    <a:pt x="6656" y="7265"/>
                    <a:pt x="6516" y="7265"/>
                  </a:cubicBezTo>
                  <a:cubicBezTo>
                    <a:pt x="6505" y="7265"/>
                    <a:pt x="6494" y="7265"/>
                    <a:pt x="6484" y="7264"/>
                  </a:cubicBezTo>
                  <a:cubicBezTo>
                    <a:pt x="6318" y="7253"/>
                    <a:pt x="6170" y="7154"/>
                    <a:pt x="6032" y="7055"/>
                  </a:cubicBezTo>
                  <a:cubicBezTo>
                    <a:pt x="6104" y="6961"/>
                    <a:pt x="6159" y="6856"/>
                    <a:pt x="6230" y="6757"/>
                  </a:cubicBezTo>
                  <a:cubicBezTo>
                    <a:pt x="6263" y="6713"/>
                    <a:pt x="6302" y="6669"/>
                    <a:pt x="6340" y="6631"/>
                  </a:cubicBezTo>
                  <a:cubicBezTo>
                    <a:pt x="6363" y="6609"/>
                    <a:pt x="6385" y="6587"/>
                    <a:pt x="6407" y="6570"/>
                  </a:cubicBezTo>
                  <a:lnTo>
                    <a:pt x="6440" y="6537"/>
                  </a:lnTo>
                  <a:lnTo>
                    <a:pt x="6462" y="6515"/>
                  </a:lnTo>
                  <a:cubicBezTo>
                    <a:pt x="6511" y="6482"/>
                    <a:pt x="6561" y="6449"/>
                    <a:pt x="6610" y="6416"/>
                  </a:cubicBezTo>
                  <a:cubicBezTo>
                    <a:pt x="6643" y="6399"/>
                    <a:pt x="6671" y="6383"/>
                    <a:pt x="6699" y="6366"/>
                  </a:cubicBezTo>
                  <a:lnTo>
                    <a:pt x="6737" y="6350"/>
                  </a:lnTo>
                  <a:close/>
                  <a:moveTo>
                    <a:pt x="2796" y="1"/>
                  </a:moveTo>
                  <a:cubicBezTo>
                    <a:pt x="2599" y="1"/>
                    <a:pt x="2402" y="24"/>
                    <a:pt x="2209" y="70"/>
                  </a:cubicBezTo>
                  <a:cubicBezTo>
                    <a:pt x="1917" y="142"/>
                    <a:pt x="1636" y="263"/>
                    <a:pt x="1383" y="434"/>
                  </a:cubicBezTo>
                  <a:cubicBezTo>
                    <a:pt x="1240" y="511"/>
                    <a:pt x="1102" y="610"/>
                    <a:pt x="975" y="720"/>
                  </a:cubicBezTo>
                  <a:cubicBezTo>
                    <a:pt x="490" y="1161"/>
                    <a:pt x="220" y="1805"/>
                    <a:pt x="143" y="2444"/>
                  </a:cubicBezTo>
                  <a:cubicBezTo>
                    <a:pt x="0" y="3722"/>
                    <a:pt x="722" y="4940"/>
                    <a:pt x="1912" y="5419"/>
                  </a:cubicBezTo>
                  <a:cubicBezTo>
                    <a:pt x="2218" y="5544"/>
                    <a:pt x="2542" y="5605"/>
                    <a:pt x="2864" y="5605"/>
                  </a:cubicBezTo>
                  <a:cubicBezTo>
                    <a:pt x="3382" y="5605"/>
                    <a:pt x="3895" y="5447"/>
                    <a:pt x="4330" y="5138"/>
                  </a:cubicBezTo>
                  <a:lnTo>
                    <a:pt x="4335" y="5143"/>
                  </a:lnTo>
                  <a:cubicBezTo>
                    <a:pt x="4379" y="5187"/>
                    <a:pt x="4435" y="5226"/>
                    <a:pt x="4484" y="5276"/>
                  </a:cubicBezTo>
                  <a:cubicBezTo>
                    <a:pt x="4589" y="5364"/>
                    <a:pt x="4688" y="5457"/>
                    <a:pt x="4776" y="5562"/>
                  </a:cubicBezTo>
                  <a:cubicBezTo>
                    <a:pt x="4732" y="5639"/>
                    <a:pt x="4704" y="5727"/>
                    <a:pt x="4699" y="5821"/>
                  </a:cubicBezTo>
                  <a:cubicBezTo>
                    <a:pt x="4688" y="6058"/>
                    <a:pt x="4831" y="6256"/>
                    <a:pt x="4974" y="6427"/>
                  </a:cubicBezTo>
                  <a:cubicBezTo>
                    <a:pt x="5151" y="6647"/>
                    <a:pt x="5343" y="6851"/>
                    <a:pt x="5553" y="7038"/>
                  </a:cubicBezTo>
                  <a:cubicBezTo>
                    <a:pt x="5757" y="7209"/>
                    <a:pt x="5966" y="7391"/>
                    <a:pt x="6214" y="7490"/>
                  </a:cubicBezTo>
                  <a:cubicBezTo>
                    <a:pt x="6337" y="7542"/>
                    <a:pt x="6474" y="7576"/>
                    <a:pt x="6609" y="7576"/>
                  </a:cubicBezTo>
                  <a:cubicBezTo>
                    <a:pt x="6716" y="7576"/>
                    <a:pt x="6822" y="7555"/>
                    <a:pt x="6919" y="7506"/>
                  </a:cubicBezTo>
                  <a:cubicBezTo>
                    <a:pt x="7145" y="7391"/>
                    <a:pt x="7249" y="7126"/>
                    <a:pt x="7255" y="6884"/>
                  </a:cubicBezTo>
                  <a:cubicBezTo>
                    <a:pt x="7260" y="6642"/>
                    <a:pt x="7200" y="6405"/>
                    <a:pt x="7090" y="6195"/>
                  </a:cubicBezTo>
                  <a:cubicBezTo>
                    <a:pt x="6853" y="5744"/>
                    <a:pt x="6407" y="5386"/>
                    <a:pt x="5993" y="5127"/>
                  </a:cubicBezTo>
                  <a:cubicBezTo>
                    <a:pt x="5876" y="5053"/>
                    <a:pt x="5703" y="4992"/>
                    <a:pt x="5543" y="4992"/>
                  </a:cubicBezTo>
                  <a:cubicBezTo>
                    <a:pt x="5501" y="4992"/>
                    <a:pt x="5460" y="4996"/>
                    <a:pt x="5421" y="5006"/>
                  </a:cubicBezTo>
                  <a:cubicBezTo>
                    <a:pt x="5415" y="4995"/>
                    <a:pt x="5410" y="4978"/>
                    <a:pt x="5399" y="4973"/>
                  </a:cubicBezTo>
                  <a:cubicBezTo>
                    <a:pt x="5244" y="4835"/>
                    <a:pt x="5096" y="4686"/>
                    <a:pt x="4941" y="4537"/>
                  </a:cubicBezTo>
                  <a:cubicBezTo>
                    <a:pt x="5002" y="4460"/>
                    <a:pt x="5051" y="4383"/>
                    <a:pt x="5101" y="4301"/>
                  </a:cubicBezTo>
                  <a:cubicBezTo>
                    <a:pt x="5432" y="3744"/>
                    <a:pt x="5536" y="3089"/>
                    <a:pt x="5399" y="2461"/>
                  </a:cubicBezTo>
                  <a:cubicBezTo>
                    <a:pt x="5310" y="2092"/>
                    <a:pt x="5167" y="1734"/>
                    <a:pt x="4974" y="1409"/>
                  </a:cubicBezTo>
                  <a:cubicBezTo>
                    <a:pt x="4798" y="1100"/>
                    <a:pt x="4594" y="792"/>
                    <a:pt x="4330" y="560"/>
                  </a:cubicBezTo>
                  <a:cubicBezTo>
                    <a:pt x="3903" y="186"/>
                    <a:pt x="3352" y="1"/>
                    <a:pt x="2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640672" y="2163190"/>
              <a:ext cx="33743" cy="35039"/>
            </a:xfrm>
            <a:custGeom>
              <a:rect b="b" l="l" r="r" t="t"/>
              <a:pathLst>
                <a:path extrusionOk="0" h="607" w="585">
                  <a:moveTo>
                    <a:pt x="78" y="0"/>
                  </a:moveTo>
                  <a:cubicBezTo>
                    <a:pt x="67" y="0"/>
                    <a:pt x="56" y="3"/>
                    <a:pt x="45" y="9"/>
                  </a:cubicBezTo>
                  <a:cubicBezTo>
                    <a:pt x="17" y="25"/>
                    <a:pt x="6" y="53"/>
                    <a:pt x="6" y="80"/>
                  </a:cubicBezTo>
                  <a:cubicBezTo>
                    <a:pt x="6" y="80"/>
                    <a:pt x="6" y="80"/>
                    <a:pt x="6" y="86"/>
                  </a:cubicBezTo>
                  <a:cubicBezTo>
                    <a:pt x="1" y="113"/>
                    <a:pt x="1" y="141"/>
                    <a:pt x="6" y="168"/>
                  </a:cubicBezTo>
                  <a:cubicBezTo>
                    <a:pt x="12" y="190"/>
                    <a:pt x="23" y="207"/>
                    <a:pt x="34" y="223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6" y="230"/>
                    <a:pt x="36" y="230"/>
                    <a:pt x="36" y="230"/>
                  </a:cubicBezTo>
                  <a:cubicBezTo>
                    <a:pt x="34" y="230"/>
                    <a:pt x="40" y="244"/>
                    <a:pt x="40" y="244"/>
                  </a:cubicBezTo>
                  <a:cubicBezTo>
                    <a:pt x="41" y="244"/>
                    <a:pt x="40" y="243"/>
                    <a:pt x="39" y="240"/>
                  </a:cubicBezTo>
                  <a:lnTo>
                    <a:pt x="36" y="230"/>
                  </a:lnTo>
                  <a:lnTo>
                    <a:pt x="36" y="230"/>
                  </a:lnTo>
                  <a:cubicBezTo>
                    <a:pt x="37" y="231"/>
                    <a:pt x="38" y="232"/>
                    <a:pt x="39" y="235"/>
                  </a:cubicBezTo>
                  <a:cubicBezTo>
                    <a:pt x="50" y="268"/>
                    <a:pt x="61" y="295"/>
                    <a:pt x="78" y="328"/>
                  </a:cubicBezTo>
                  <a:cubicBezTo>
                    <a:pt x="94" y="345"/>
                    <a:pt x="105" y="367"/>
                    <a:pt x="122" y="389"/>
                  </a:cubicBezTo>
                  <a:cubicBezTo>
                    <a:pt x="138" y="416"/>
                    <a:pt x="161" y="444"/>
                    <a:pt x="183" y="471"/>
                  </a:cubicBezTo>
                  <a:cubicBezTo>
                    <a:pt x="205" y="493"/>
                    <a:pt x="227" y="510"/>
                    <a:pt x="254" y="532"/>
                  </a:cubicBezTo>
                  <a:cubicBezTo>
                    <a:pt x="276" y="548"/>
                    <a:pt x="304" y="565"/>
                    <a:pt x="331" y="582"/>
                  </a:cubicBezTo>
                  <a:cubicBezTo>
                    <a:pt x="353" y="593"/>
                    <a:pt x="370" y="598"/>
                    <a:pt x="397" y="598"/>
                  </a:cubicBezTo>
                  <a:cubicBezTo>
                    <a:pt x="408" y="604"/>
                    <a:pt x="421" y="606"/>
                    <a:pt x="434" y="606"/>
                  </a:cubicBezTo>
                  <a:cubicBezTo>
                    <a:pt x="447" y="606"/>
                    <a:pt x="461" y="604"/>
                    <a:pt x="475" y="598"/>
                  </a:cubicBezTo>
                  <a:cubicBezTo>
                    <a:pt x="486" y="598"/>
                    <a:pt x="497" y="593"/>
                    <a:pt x="502" y="587"/>
                  </a:cubicBezTo>
                  <a:lnTo>
                    <a:pt x="508" y="587"/>
                  </a:lnTo>
                  <a:cubicBezTo>
                    <a:pt x="557" y="565"/>
                    <a:pt x="585" y="515"/>
                    <a:pt x="568" y="466"/>
                  </a:cubicBezTo>
                  <a:cubicBezTo>
                    <a:pt x="574" y="438"/>
                    <a:pt x="563" y="411"/>
                    <a:pt x="552" y="389"/>
                  </a:cubicBezTo>
                  <a:cubicBezTo>
                    <a:pt x="541" y="367"/>
                    <a:pt x="524" y="350"/>
                    <a:pt x="508" y="334"/>
                  </a:cubicBezTo>
                  <a:cubicBezTo>
                    <a:pt x="486" y="312"/>
                    <a:pt x="458" y="290"/>
                    <a:pt x="436" y="273"/>
                  </a:cubicBezTo>
                  <a:lnTo>
                    <a:pt x="359" y="212"/>
                  </a:lnTo>
                  <a:cubicBezTo>
                    <a:pt x="320" y="185"/>
                    <a:pt x="282" y="152"/>
                    <a:pt x="243" y="119"/>
                  </a:cubicBezTo>
                  <a:cubicBezTo>
                    <a:pt x="227" y="102"/>
                    <a:pt x="210" y="80"/>
                    <a:pt x="194" y="64"/>
                  </a:cubicBezTo>
                  <a:lnTo>
                    <a:pt x="166" y="36"/>
                  </a:lnTo>
                  <a:cubicBezTo>
                    <a:pt x="150" y="25"/>
                    <a:pt x="133" y="14"/>
                    <a:pt x="111" y="9"/>
                  </a:cubicBezTo>
                  <a:cubicBezTo>
                    <a:pt x="100" y="3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665128" y="2178314"/>
              <a:ext cx="1961" cy="1616"/>
            </a:xfrm>
            <a:custGeom>
              <a:rect b="b" l="l" r="r" t="t"/>
              <a:pathLst>
                <a:path extrusionOk="0" h="28" w="34">
                  <a:moveTo>
                    <a:pt x="1" y="0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12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84147" y="2273041"/>
              <a:ext cx="58" cy="5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583801" y="2264151"/>
              <a:ext cx="47413" cy="17664"/>
            </a:xfrm>
            <a:custGeom>
              <a:rect b="b" l="l" r="r" t="t"/>
              <a:pathLst>
                <a:path extrusionOk="0" h="306" w="822">
                  <a:moveTo>
                    <a:pt x="497" y="0"/>
                  </a:moveTo>
                  <a:cubicBezTo>
                    <a:pt x="469" y="0"/>
                    <a:pt x="436" y="6"/>
                    <a:pt x="408" y="6"/>
                  </a:cubicBezTo>
                  <a:cubicBezTo>
                    <a:pt x="337" y="11"/>
                    <a:pt x="265" y="22"/>
                    <a:pt x="194" y="39"/>
                  </a:cubicBezTo>
                  <a:lnTo>
                    <a:pt x="105" y="72"/>
                  </a:lnTo>
                  <a:cubicBezTo>
                    <a:pt x="78" y="77"/>
                    <a:pt x="56" y="94"/>
                    <a:pt x="39" y="111"/>
                  </a:cubicBezTo>
                  <a:cubicBezTo>
                    <a:pt x="28" y="116"/>
                    <a:pt x="17" y="127"/>
                    <a:pt x="12" y="138"/>
                  </a:cubicBezTo>
                  <a:cubicBezTo>
                    <a:pt x="12" y="144"/>
                    <a:pt x="12" y="149"/>
                    <a:pt x="12" y="155"/>
                  </a:cubicBezTo>
                  <a:cubicBezTo>
                    <a:pt x="1" y="204"/>
                    <a:pt x="34" y="254"/>
                    <a:pt x="83" y="270"/>
                  </a:cubicBezTo>
                  <a:cubicBezTo>
                    <a:pt x="127" y="281"/>
                    <a:pt x="172" y="292"/>
                    <a:pt x="216" y="298"/>
                  </a:cubicBezTo>
                  <a:cubicBezTo>
                    <a:pt x="251" y="302"/>
                    <a:pt x="288" y="306"/>
                    <a:pt x="325" y="306"/>
                  </a:cubicBezTo>
                  <a:cubicBezTo>
                    <a:pt x="340" y="306"/>
                    <a:pt x="355" y="305"/>
                    <a:pt x="370" y="303"/>
                  </a:cubicBezTo>
                  <a:cubicBezTo>
                    <a:pt x="419" y="303"/>
                    <a:pt x="463" y="303"/>
                    <a:pt x="513" y="298"/>
                  </a:cubicBezTo>
                  <a:lnTo>
                    <a:pt x="563" y="292"/>
                  </a:lnTo>
                  <a:cubicBezTo>
                    <a:pt x="585" y="292"/>
                    <a:pt x="601" y="276"/>
                    <a:pt x="629" y="270"/>
                  </a:cubicBezTo>
                  <a:lnTo>
                    <a:pt x="634" y="270"/>
                  </a:lnTo>
                  <a:cubicBezTo>
                    <a:pt x="656" y="265"/>
                    <a:pt x="673" y="259"/>
                    <a:pt x="689" y="254"/>
                  </a:cubicBezTo>
                  <a:cubicBezTo>
                    <a:pt x="706" y="243"/>
                    <a:pt x="722" y="232"/>
                    <a:pt x="739" y="226"/>
                  </a:cubicBezTo>
                  <a:cubicBezTo>
                    <a:pt x="753" y="217"/>
                    <a:pt x="766" y="204"/>
                    <a:pt x="777" y="194"/>
                  </a:cubicBezTo>
                  <a:lnTo>
                    <a:pt x="777" y="194"/>
                  </a:lnTo>
                  <a:cubicBezTo>
                    <a:pt x="782" y="191"/>
                    <a:pt x="793" y="183"/>
                    <a:pt x="799" y="177"/>
                  </a:cubicBezTo>
                  <a:cubicBezTo>
                    <a:pt x="822" y="155"/>
                    <a:pt x="822" y="116"/>
                    <a:pt x="794" y="94"/>
                  </a:cubicBezTo>
                  <a:lnTo>
                    <a:pt x="777" y="77"/>
                  </a:lnTo>
                  <a:cubicBezTo>
                    <a:pt x="772" y="75"/>
                    <a:pt x="767" y="73"/>
                    <a:pt x="764" y="71"/>
                  </a:cubicBezTo>
                  <a:lnTo>
                    <a:pt x="764" y="71"/>
                  </a:lnTo>
                  <a:cubicBezTo>
                    <a:pt x="765" y="71"/>
                    <a:pt x="766" y="72"/>
                    <a:pt x="766" y="72"/>
                  </a:cubicBezTo>
                  <a:cubicBezTo>
                    <a:pt x="750" y="61"/>
                    <a:pt x="728" y="50"/>
                    <a:pt x="711" y="44"/>
                  </a:cubicBezTo>
                  <a:cubicBezTo>
                    <a:pt x="695" y="33"/>
                    <a:pt x="678" y="28"/>
                    <a:pt x="667" y="22"/>
                  </a:cubicBezTo>
                  <a:cubicBezTo>
                    <a:pt x="651" y="22"/>
                    <a:pt x="634" y="22"/>
                    <a:pt x="618" y="17"/>
                  </a:cubicBezTo>
                  <a:cubicBezTo>
                    <a:pt x="579" y="6"/>
                    <a:pt x="541" y="0"/>
                    <a:pt x="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587608" y="2387221"/>
              <a:ext cx="42337" cy="14431"/>
            </a:xfrm>
            <a:custGeom>
              <a:rect b="b" l="l" r="r" t="t"/>
              <a:pathLst>
                <a:path extrusionOk="0" h="250" w="734">
                  <a:moveTo>
                    <a:pt x="475" y="0"/>
                  </a:moveTo>
                  <a:cubicBezTo>
                    <a:pt x="392" y="6"/>
                    <a:pt x="315" y="22"/>
                    <a:pt x="232" y="39"/>
                  </a:cubicBezTo>
                  <a:cubicBezTo>
                    <a:pt x="194" y="50"/>
                    <a:pt x="161" y="61"/>
                    <a:pt x="122" y="72"/>
                  </a:cubicBezTo>
                  <a:cubicBezTo>
                    <a:pt x="106" y="83"/>
                    <a:pt x="83" y="88"/>
                    <a:pt x="67" y="99"/>
                  </a:cubicBezTo>
                  <a:lnTo>
                    <a:pt x="61" y="105"/>
                  </a:lnTo>
                  <a:cubicBezTo>
                    <a:pt x="61" y="99"/>
                    <a:pt x="50" y="94"/>
                    <a:pt x="50" y="88"/>
                  </a:cubicBezTo>
                  <a:cubicBezTo>
                    <a:pt x="55" y="79"/>
                    <a:pt x="45" y="70"/>
                    <a:pt x="35" y="70"/>
                  </a:cubicBezTo>
                  <a:cubicBezTo>
                    <a:pt x="33" y="70"/>
                    <a:pt x="30" y="71"/>
                    <a:pt x="28" y="72"/>
                  </a:cubicBezTo>
                  <a:cubicBezTo>
                    <a:pt x="17" y="83"/>
                    <a:pt x="6" y="99"/>
                    <a:pt x="1" y="116"/>
                  </a:cubicBezTo>
                  <a:cubicBezTo>
                    <a:pt x="1" y="121"/>
                    <a:pt x="1" y="132"/>
                    <a:pt x="1" y="143"/>
                  </a:cubicBezTo>
                  <a:cubicBezTo>
                    <a:pt x="6" y="149"/>
                    <a:pt x="6" y="154"/>
                    <a:pt x="12" y="160"/>
                  </a:cubicBezTo>
                  <a:cubicBezTo>
                    <a:pt x="17" y="182"/>
                    <a:pt x="39" y="204"/>
                    <a:pt x="67" y="209"/>
                  </a:cubicBezTo>
                  <a:cubicBezTo>
                    <a:pt x="100" y="226"/>
                    <a:pt x="139" y="231"/>
                    <a:pt x="172" y="237"/>
                  </a:cubicBezTo>
                  <a:cubicBezTo>
                    <a:pt x="210" y="248"/>
                    <a:pt x="243" y="248"/>
                    <a:pt x="282" y="248"/>
                  </a:cubicBezTo>
                  <a:lnTo>
                    <a:pt x="392" y="248"/>
                  </a:lnTo>
                  <a:cubicBezTo>
                    <a:pt x="402" y="249"/>
                    <a:pt x="412" y="249"/>
                    <a:pt x="422" y="249"/>
                  </a:cubicBezTo>
                  <a:cubicBezTo>
                    <a:pt x="490" y="249"/>
                    <a:pt x="560" y="233"/>
                    <a:pt x="618" y="204"/>
                  </a:cubicBezTo>
                  <a:cubicBezTo>
                    <a:pt x="634" y="198"/>
                    <a:pt x="651" y="193"/>
                    <a:pt x="662" y="182"/>
                  </a:cubicBezTo>
                  <a:cubicBezTo>
                    <a:pt x="678" y="171"/>
                    <a:pt x="689" y="160"/>
                    <a:pt x="700" y="149"/>
                  </a:cubicBezTo>
                  <a:cubicBezTo>
                    <a:pt x="728" y="132"/>
                    <a:pt x="733" y="94"/>
                    <a:pt x="711" y="72"/>
                  </a:cubicBezTo>
                  <a:cubicBezTo>
                    <a:pt x="684" y="44"/>
                    <a:pt x="651" y="28"/>
                    <a:pt x="612" y="17"/>
                  </a:cubicBezTo>
                  <a:lnTo>
                    <a:pt x="612" y="17"/>
                  </a:lnTo>
                  <a:cubicBezTo>
                    <a:pt x="618" y="19"/>
                    <a:pt x="619" y="21"/>
                    <a:pt x="618" y="21"/>
                  </a:cubicBezTo>
                  <a:cubicBezTo>
                    <a:pt x="616" y="21"/>
                    <a:pt x="612" y="19"/>
                    <a:pt x="607" y="17"/>
                  </a:cubicBezTo>
                  <a:cubicBezTo>
                    <a:pt x="596" y="11"/>
                    <a:pt x="590" y="11"/>
                    <a:pt x="585" y="6"/>
                  </a:cubicBezTo>
                  <a:cubicBezTo>
                    <a:pt x="568" y="6"/>
                    <a:pt x="552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46209" y="2486277"/>
              <a:ext cx="36165" cy="20204"/>
            </a:xfrm>
            <a:custGeom>
              <a:rect b="b" l="l" r="r" t="t"/>
              <a:pathLst>
                <a:path extrusionOk="0" h="350" w="627">
                  <a:moveTo>
                    <a:pt x="517" y="0"/>
                  </a:moveTo>
                  <a:cubicBezTo>
                    <a:pt x="427" y="0"/>
                    <a:pt x="341" y="24"/>
                    <a:pt x="263" y="74"/>
                  </a:cubicBezTo>
                  <a:cubicBezTo>
                    <a:pt x="224" y="91"/>
                    <a:pt x="186" y="118"/>
                    <a:pt x="147" y="146"/>
                  </a:cubicBezTo>
                  <a:cubicBezTo>
                    <a:pt x="103" y="174"/>
                    <a:pt x="37" y="212"/>
                    <a:pt x="31" y="273"/>
                  </a:cubicBezTo>
                  <a:lnTo>
                    <a:pt x="42" y="259"/>
                  </a:lnTo>
                  <a:lnTo>
                    <a:pt x="42" y="259"/>
                  </a:lnTo>
                  <a:cubicBezTo>
                    <a:pt x="38" y="265"/>
                    <a:pt x="35" y="271"/>
                    <a:pt x="31" y="278"/>
                  </a:cubicBezTo>
                  <a:lnTo>
                    <a:pt x="20" y="284"/>
                  </a:lnTo>
                  <a:cubicBezTo>
                    <a:pt x="1" y="299"/>
                    <a:pt x="8" y="340"/>
                    <a:pt x="33" y="340"/>
                  </a:cubicBezTo>
                  <a:cubicBezTo>
                    <a:pt x="36" y="340"/>
                    <a:pt x="39" y="340"/>
                    <a:pt x="42" y="339"/>
                  </a:cubicBezTo>
                  <a:lnTo>
                    <a:pt x="59" y="333"/>
                  </a:lnTo>
                  <a:cubicBezTo>
                    <a:pt x="59" y="333"/>
                    <a:pt x="59" y="333"/>
                    <a:pt x="59" y="333"/>
                  </a:cubicBezTo>
                  <a:lnTo>
                    <a:pt x="59" y="333"/>
                  </a:lnTo>
                  <a:cubicBezTo>
                    <a:pt x="62" y="336"/>
                    <a:pt x="67" y="338"/>
                    <a:pt x="72" y="338"/>
                  </a:cubicBezTo>
                  <a:lnTo>
                    <a:pt x="72" y="338"/>
                  </a:lnTo>
                  <a:cubicBezTo>
                    <a:pt x="93" y="346"/>
                    <a:pt x="116" y="350"/>
                    <a:pt x="140" y="350"/>
                  </a:cubicBezTo>
                  <a:cubicBezTo>
                    <a:pt x="168" y="350"/>
                    <a:pt x="197" y="344"/>
                    <a:pt x="224" y="333"/>
                  </a:cubicBezTo>
                  <a:cubicBezTo>
                    <a:pt x="268" y="317"/>
                    <a:pt x="318" y="300"/>
                    <a:pt x="362" y="284"/>
                  </a:cubicBezTo>
                  <a:cubicBezTo>
                    <a:pt x="461" y="251"/>
                    <a:pt x="549" y="185"/>
                    <a:pt x="604" y="96"/>
                  </a:cubicBezTo>
                  <a:cubicBezTo>
                    <a:pt x="626" y="58"/>
                    <a:pt x="610" y="14"/>
                    <a:pt x="571" y="3"/>
                  </a:cubicBezTo>
                  <a:cubicBezTo>
                    <a:pt x="553" y="1"/>
                    <a:pt x="535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46800" y="2514043"/>
              <a:ext cx="14016" cy="37752"/>
            </a:xfrm>
            <a:custGeom>
              <a:rect b="b" l="l" r="r" t="t"/>
              <a:pathLst>
                <a:path extrusionOk="0" h="654" w="243">
                  <a:moveTo>
                    <a:pt x="116" y="1"/>
                  </a:moveTo>
                  <a:cubicBezTo>
                    <a:pt x="107" y="1"/>
                    <a:pt x="99" y="5"/>
                    <a:pt x="94" y="18"/>
                  </a:cubicBezTo>
                  <a:lnTo>
                    <a:pt x="78" y="29"/>
                  </a:lnTo>
                  <a:cubicBezTo>
                    <a:pt x="72" y="40"/>
                    <a:pt x="67" y="45"/>
                    <a:pt x="61" y="51"/>
                  </a:cubicBezTo>
                  <a:cubicBezTo>
                    <a:pt x="56" y="67"/>
                    <a:pt x="50" y="78"/>
                    <a:pt x="45" y="95"/>
                  </a:cubicBezTo>
                  <a:cubicBezTo>
                    <a:pt x="34" y="122"/>
                    <a:pt x="28" y="150"/>
                    <a:pt x="28" y="183"/>
                  </a:cubicBezTo>
                  <a:cubicBezTo>
                    <a:pt x="17" y="232"/>
                    <a:pt x="12" y="287"/>
                    <a:pt x="6" y="343"/>
                  </a:cubicBezTo>
                  <a:cubicBezTo>
                    <a:pt x="6" y="398"/>
                    <a:pt x="1" y="447"/>
                    <a:pt x="6" y="502"/>
                  </a:cubicBezTo>
                  <a:cubicBezTo>
                    <a:pt x="6" y="535"/>
                    <a:pt x="12" y="563"/>
                    <a:pt x="28" y="596"/>
                  </a:cubicBezTo>
                  <a:cubicBezTo>
                    <a:pt x="45" y="630"/>
                    <a:pt x="82" y="651"/>
                    <a:pt x="121" y="651"/>
                  </a:cubicBezTo>
                  <a:lnTo>
                    <a:pt x="121" y="651"/>
                  </a:lnTo>
                  <a:cubicBezTo>
                    <a:pt x="128" y="653"/>
                    <a:pt x="136" y="654"/>
                    <a:pt x="144" y="654"/>
                  </a:cubicBezTo>
                  <a:cubicBezTo>
                    <a:pt x="193" y="654"/>
                    <a:pt x="239" y="615"/>
                    <a:pt x="243" y="563"/>
                  </a:cubicBezTo>
                  <a:cubicBezTo>
                    <a:pt x="243" y="546"/>
                    <a:pt x="237" y="535"/>
                    <a:pt x="232" y="524"/>
                  </a:cubicBezTo>
                  <a:lnTo>
                    <a:pt x="232" y="519"/>
                  </a:lnTo>
                  <a:lnTo>
                    <a:pt x="232" y="464"/>
                  </a:lnTo>
                  <a:lnTo>
                    <a:pt x="232" y="321"/>
                  </a:lnTo>
                  <a:cubicBezTo>
                    <a:pt x="232" y="271"/>
                    <a:pt x="221" y="216"/>
                    <a:pt x="215" y="172"/>
                  </a:cubicBezTo>
                  <a:cubicBezTo>
                    <a:pt x="210" y="139"/>
                    <a:pt x="204" y="111"/>
                    <a:pt x="199" y="84"/>
                  </a:cubicBezTo>
                  <a:cubicBezTo>
                    <a:pt x="188" y="57"/>
                    <a:pt x="167" y="30"/>
                    <a:pt x="141" y="14"/>
                  </a:cubicBezTo>
                  <a:lnTo>
                    <a:pt x="141" y="14"/>
                  </a:lnTo>
                  <a:cubicBezTo>
                    <a:pt x="134" y="6"/>
                    <a:pt x="125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760124" y="2543945"/>
              <a:ext cx="58" cy="404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6"/>
                  </a:lnTo>
                  <a:lnTo>
                    <a:pt x="1" y="6"/>
                  </a:lnTo>
                  <a:cubicBezTo>
                    <a:pt x="1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922713" y="2644398"/>
              <a:ext cx="30797" cy="50347"/>
            </a:xfrm>
            <a:custGeom>
              <a:rect b="b" l="l" r="r" t="t"/>
              <a:pathLst>
                <a:path extrusionOk="0" h="667" w="408">
                  <a:moveTo>
                    <a:pt x="99" y="1"/>
                  </a:moveTo>
                  <a:cubicBezTo>
                    <a:pt x="79" y="1"/>
                    <a:pt x="60" y="9"/>
                    <a:pt x="50" y="27"/>
                  </a:cubicBezTo>
                  <a:cubicBezTo>
                    <a:pt x="39" y="38"/>
                    <a:pt x="33" y="49"/>
                    <a:pt x="28" y="60"/>
                  </a:cubicBezTo>
                  <a:cubicBezTo>
                    <a:pt x="11" y="82"/>
                    <a:pt x="0" y="109"/>
                    <a:pt x="0" y="137"/>
                  </a:cubicBezTo>
                  <a:lnTo>
                    <a:pt x="0" y="181"/>
                  </a:lnTo>
                  <a:cubicBezTo>
                    <a:pt x="0" y="214"/>
                    <a:pt x="6" y="247"/>
                    <a:pt x="11" y="280"/>
                  </a:cubicBezTo>
                  <a:cubicBezTo>
                    <a:pt x="17" y="352"/>
                    <a:pt x="33" y="423"/>
                    <a:pt x="55" y="489"/>
                  </a:cubicBezTo>
                  <a:cubicBezTo>
                    <a:pt x="61" y="522"/>
                    <a:pt x="77" y="550"/>
                    <a:pt x="94" y="578"/>
                  </a:cubicBezTo>
                  <a:cubicBezTo>
                    <a:pt x="127" y="633"/>
                    <a:pt x="182" y="660"/>
                    <a:pt x="248" y="666"/>
                  </a:cubicBezTo>
                  <a:cubicBezTo>
                    <a:pt x="252" y="666"/>
                    <a:pt x="256" y="666"/>
                    <a:pt x="260" y="666"/>
                  </a:cubicBezTo>
                  <a:cubicBezTo>
                    <a:pt x="316" y="666"/>
                    <a:pt x="366" y="629"/>
                    <a:pt x="391" y="578"/>
                  </a:cubicBezTo>
                  <a:cubicBezTo>
                    <a:pt x="408" y="539"/>
                    <a:pt x="402" y="495"/>
                    <a:pt x="380" y="456"/>
                  </a:cubicBezTo>
                  <a:cubicBezTo>
                    <a:pt x="375" y="451"/>
                    <a:pt x="364" y="445"/>
                    <a:pt x="358" y="440"/>
                  </a:cubicBezTo>
                  <a:lnTo>
                    <a:pt x="358" y="440"/>
                  </a:lnTo>
                  <a:lnTo>
                    <a:pt x="369" y="445"/>
                  </a:lnTo>
                  <a:cubicBezTo>
                    <a:pt x="364" y="440"/>
                    <a:pt x="358" y="440"/>
                    <a:pt x="358" y="434"/>
                  </a:cubicBezTo>
                  <a:cubicBezTo>
                    <a:pt x="353" y="434"/>
                    <a:pt x="347" y="429"/>
                    <a:pt x="347" y="429"/>
                  </a:cubicBezTo>
                  <a:cubicBezTo>
                    <a:pt x="336" y="407"/>
                    <a:pt x="336" y="385"/>
                    <a:pt x="325" y="357"/>
                  </a:cubicBezTo>
                  <a:cubicBezTo>
                    <a:pt x="320" y="324"/>
                    <a:pt x="309" y="291"/>
                    <a:pt x="298" y="253"/>
                  </a:cubicBezTo>
                  <a:cubicBezTo>
                    <a:pt x="281" y="214"/>
                    <a:pt x="265" y="175"/>
                    <a:pt x="248" y="137"/>
                  </a:cubicBezTo>
                  <a:cubicBezTo>
                    <a:pt x="237" y="120"/>
                    <a:pt x="232" y="104"/>
                    <a:pt x="226" y="87"/>
                  </a:cubicBezTo>
                  <a:cubicBezTo>
                    <a:pt x="210" y="60"/>
                    <a:pt x="193" y="38"/>
                    <a:pt x="165" y="27"/>
                  </a:cubicBezTo>
                  <a:cubicBezTo>
                    <a:pt x="154" y="21"/>
                    <a:pt x="143" y="10"/>
                    <a:pt x="132" y="10"/>
                  </a:cubicBez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748415" y="2106966"/>
              <a:ext cx="18804" cy="43871"/>
            </a:xfrm>
            <a:custGeom>
              <a:rect b="b" l="l" r="r" t="t"/>
              <a:pathLst>
                <a:path extrusionOk="0" h="760" w="326">
                  <a:moveTo>
                    <a:pt x="88" y="1"/>
                  </a:moveTo>
                  <a:cubicBezTo>
                    <a:pt x="68" y="1"/>
                    <a:pt x="48" y="11"/>
                    <a:pt x="39" y="30"/>
                  </a:cubicBezTo>
                  <a:cubicBezTo>
                    <a:pt x="11" y="68"/>
                    <a:pt x="0" y="118"/>
                    <a:pt x="6" y="167"/>
                  </a:cubicBezTo>
                  <a:cubicBezTo>
                    <a:pt x="0" y="222"/>
                    <a:pt x="6" y="278"/>
                    <a:pt x="22" y="327"/>
                  </a:cubicBezTo>
                  <a:cubicBezTo>
                    <a:pt x="33" y="377"/>
                    <a:pt x="50" y="421"/>
                    <a:pt x="66" y="470"/>
                  </a:cubicBezTo>
                  <a:cubicBezTo>
                    <a:pt x="83" y="520"/>
                    <a:pt x="105" y="570"/>
                    <a:pt x="127" y="619"/>
                  </a:cubicBezTo>
                  <a:cubicBezTo>
                    <a:pt x="149" y="663"/>
                    <a:pt x="176" y="707"/>
                    <a:pt x="215" y="740"/>
                  </a:cubicBezTo>
                  <a:cubicBezTo>
                    <a:pt x="226" y="753"/>
                    <a:pt x="241" y="760"/>
                    <a:pt x="256" y="760"/>
                  </a:cubicBezTo>
                  <a:cubicBezTo>
                    <a:pt x="279" y="760"/>
                    <a:pt x="302" y="745"/>
                    <a:pt x="309" y="718"/>
                  </a:cubicBezTo>
                  <a:cubicBezTo>
                    <a:pt x="320" y="669"/>
                    <a:pt x="325" y="619"/>
                    <a:pt x="325" y="570"/>
                  </a:cubicBezTo>
                  <a:cubicBezTo>
                    <a:pt x="320" y="509"/>
                    <a:pt x="314" y="454"/>
                    <a:pt x="303" y="399"/>
                  </a:cubicBezTo>
                  <a:cubicBezTo>
                    <a:pt x="292" y="355"/>
                    <a:pt x="287" y="305"/>
                    <a:pt x="270" y="261"/>
                  </a:cubicBezTo>
                  <a:cubicBezTo>
                    <a:pt x="265" y="206"/>
                    <a:pt x="243" y="156"/>
                    <a:pt x="209" y="112"/>
                  </a:cubicBezTo>
                  <a:cubicBezTo>
                    <a:pt x="193" y="85"/>
                    <a:pt x="171" y="57"/>
                    <a:pt x="149" y="35"/>
                  </a:cubicBezTo>
                  <a:cubicBezTo>
                    <a:pt x="138" y="19"/>
                    <a:pt x="121" y="8"/>
                    <a:pt x="99" y="2"/>
                  </a:cubicBezTo>
                  <a:cubicBezTo>
                    <a:pt x="96" y="1"/>
                    <a:pt x="92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933054" y="2106513"/>
              <a:ext cx="42950" cy="64009"/>
            </a:xfrm>
            <a:custGeom>
              <a:rect b="b" l="l" r="r" t="t"/>
              <a:pathLst>
                <a:path extrusionOk="0" h="848" w="569">
                  <a:moveTo>
                    <a:pt x="446" y="0"/>
                  </a:moveTo>
                  <a:cubicBezTo>
                    <a:pt x="422" y="0"/>
                    <a:pt x="398" y="17"/>
                    <a:pt x="398" y="47"/>
                  </a:cubicBezTo>
                  <a:lnTo>
                    <a:pt x="398" y="74"/>
                  </a:lnTo>
                  <a:lnTo>
                    <a:pt x="398" y="80"/>
                  </a:lnTo>
                  <a:cubicBezTo>
                    <a:pt x="392" y="85"/>
                    <a:pt x="387" y="85"/>
                    <a:pt x="381" y="96"/>
                  </a:cubicBezTo>
                  <a:cubicBezTo>
                    <a:pt x="375" y="102"/>
                    <a:pt x="370" y="118"/>
                    <a:pt x="364" y="129"/>
                  </a:cubicBezTo>
                  <a:cubicBezTo>
                    <a:pt x="359" y="140"/>
                    <a:pt x="353" y="151"/>
                    <a:pt x="348" y="162"/>
                  </a:cubicBezTo>
                  <a:cubicBezTo>
                    <a:pt x="337" y="173"/>
                    <a:pt x="337" y="173"/>
                    <a:pt x="337" y="179"/>
                  </a:cubicBezTo>
                  <a:cubicBezTo>
                    <a:pt x="287" y="234"/>
                    <a:pt x="238" y="295"/>
                    <a:pt x="199" y="355"/>
                  </a:cubicBezTo>
                  <a:cubicBezTo>
                    <a:pt x="122" y="460"/>
                    <a:pt x="1" y="691"/>
                    <a:pt x="128" y="790"/>
                  </a:cubicBezTo>
                  <a:cubicBezTo>
                    <a:pt x="139" y="807"/>
                    <a:pt x="144" y="818"/>
                    <a:pt x="155" y="823"/>
                  </a:cubicBezTo>
                  <a:cubicBezTo>
                    <a:pt x="170" y="840"/>
                    <a:pt x="188" y="847"/>
                    <a:pt x="206" y="847"/>
                  </a:cubicBezTo>
                  <a:cubicBezTo>
                    <a:pt x="236" y="847"/>
                    <a:pt x="266" y="827"/>
                    <a:pt x="276" y="796"/>
                  </a:cubicBezTo>
                  <a:cubicBezTo>
                    <a:pt x="276" y="790"/>
                    <a:pt x="276" y="785"/>
                    <a:pt x="282" y="779"/>
                  </a:cubicBezTo>
                  <a:cubicBezTo>
                    <a:pt x="287" y="774"/>
                    <a:pt x="293" y="768"/>
                    <a:pt x="298" y="763"/>
                  </a:cubicBezTo>
                  <a:lnTo>
                    <a:pt x="304" y="746"/>
                  </a:lnTo>
                  <a:cubicBezTo>
                    <a:pt x="315" y="724"/>
                    <a:pt x="320" y="708"/>
                    <a:pt x="331" y="691"/>
                  </a:cubicBezTo>
                  <a:cubicBezTo>
                    <a:pt x="331" y="686"/>
                    <a:pt x="337" y="680"/>
                    <a:pt x="337" y="675"/>
                  </a:cubicBezTo>
                  <a:cubicBezTo>
                    <a:pt x="348" y="658"/>
                    <a:pt x="353" y="647"/>
                    <a:pt x="364" y="636"/>
                  </a:cubicBezTo>
                  <a:cubicBezTo>
                    <a:pt x="398" y="581"/>
                    <a:pt x="442" y="526"/>
                    <a:pt x="475" y="471"/>
                  </a:cubicBezTo>
                  <a:cubicBezTo>
                    <a:pt x="513" y="410"/>
                    <a:pt x="541" y="339"/>
                    <a:pt x="557" y="267"/>
                  </a:cubicBezTo>
                  <a:cubicBezTo>
                    <a:pt x="568" y="201"/>
                    <a:pt x="568" y="113"/>
                    <a:pt x="519" y="63"/>
                  </a:cubicBezTo>
                  <a:cubicBezTo>
                    <a:pt x="508" y="47"/>
                    <a:pt x="491" y="30"/>
                    <a:pt x="480" y="14"/>
                  </a:cubicBezTo>
                  <a:cubicBezTo>
                    <a:pt x="471" y="4"/>
                    <a:pt x="45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1045748" y="2218000"/>
              <a:ext cx="49592" cy="31854"/>
            </a:xfrm>
            <a:custGeom>
              <a:rect b="b" l="l" r="r" t="t"/>
              <a:pathLst>
                <a:path extrusionOk="0" h="422" w="657">
                  <a:moveTo>
                    <a:pt x="512" y="0"/>
                  </a:moveTo>
                  <a:cubicBezTo>
                    <a:pt x="431" y="0"/>
                    <a:pt x="344" y="48"/>
                    <a:pt x="276" y="85"/>
                  </a:cubicBezTo>
                  <a:cubicBezTo>
                    <a:pt x="232" y="107"/>
                    <a:pt x="194" y="134"/>
                    <a:pt x="155" y="167"/>
                  </a:cubicBezTo>
                  <a:cubicBezTo>
                    <a:pt x="127" y="184"/>
                    <a:pt x="105" y="200"/>
                    <a:pt x="83" y="222"/>
                  </a:cubicBezTo>
                  <a:cubicBezTo>
                    <a:pt x="61" y="239"/>
                    <a:pt x="45" y="266"/>
                    <a:pt x="39" y="288"/>
                  </a:cubicBezTo>
                  <a:cubicBezTo>
                    <a:pt x="28" y="305"/>
                    <a:pt x="23" y="321"/>
                    <a:pt x="23" y="338"/>
                  </a:cubicBezTo>
                  <a:cubicBezTo>
                    <a:pt x="17" y="349"/>
                    <a:pt x="12" y="354"/>
                    <a:pt x="12" y="360"/>
                  </a:cubicBezTo>
                  <a:cubicBezTo>
                    <a:pt x="1" y="382"/>
                    <a:pt x="12" y="410"/>
                    <a:pt x="39" y="410"/>
                  </a:cubicBezTo>
                  <a:lnTo>
                    <a:pt x="56" y="410"/>
                  </a:lnTo>
                  <a:cubicBezTo>
                    <a:pt x="72" y="415"/>
                    <a:pt x="89" y="415"/>
                    <a:pt x="105" y="421"/>
                  </a:cubicBezTo>
                  <a:cubicBezTo>
                    <a:pt x="115" y="421"/>
                    <a:pt x="125" y="422"/>
                    <a:pt x="135" y="422"/>
                  </a:cubicBezTo>
                  <a:cubicBezTo>
                    <a:pt x="185" y="422"/>
                    <a:pt x="235" y="410"/>
                    <a:pt x="276" y="382"/>
                  </a:cubicBezTo>
                  <a:cubicBezTo>
                    <a:pt x="326" y="365"/>
                    <a:pt x="370" y="343"/>
                    <a:pt x="414" y="321"/>
                  </a:cubicBezTo>
                  <a:cubicBezTo>
                    <a:pt x="497" y="272"/>
                    <a:pt x="601" y="211"/>
                    <a:pt x="623" y="112"/>
                  </a:cubicBezTo>
                  <a:cubicBezTo>
                    <a:pt x="640" y="90"/>
                    <a:pt x="656" y="63"/>
                    <a:pt x="640" y="35"/>
                  </a:cubicBezTo>
                  <a:cubicBezTo>
                    <a:pt x="627" y="10"/>
                    <a:pt x="609" y="7"/>
                    <a:pt x="586" y="7"/>
                  </a:cubicBezTo>
                  <a:cubicBezTo>
                    <a:pt x="579" y="7"/>
                    <a:pt x="571" y="7"/>
                    <a:pt x="563" y="7"/>
                  </a:cubicBezTo>
                  <a:cubicBezTo>
                    <a:pt x="546" y="3"/>
                    <a:pt x="529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1091943" y="2343753"/>
              <a:ext cx="65745" cy="26343"/>
            </a:xfrm>
            <a:custGeom>
              <a:rect b="b" l="l" r="r" t="t"/>
              <a:pathLst>
                <a:path extrusionOk="0" h="349" w="871">
                  <a:moveTo>
                    <a:pt x="543" y="1"/>
                  </a:moveTo>
                  <a:cubicBezTo>
                    <a:pt x="512" y="1"/>
                    <a:pt x="482" y="2"/>
                    <a:pt x="452" y="5"/>
                  </a:cubicBezTo>
                  <a:cubicBezTo>
                    <a:pt x="391" y="5"/>
                    <a:pt x="325" y="10"/>
                    <a:pt x="265" y="27"/>
                  </a:cubicBezTo>
                  <a:lnTo>
                    <a:pt x="226" y="38"/>
                  </a:lnTo>
                  <a:lnTo>
                    <a:pt x="210" y="38"/>
                  </a:lnTo>
                  <a:cubicBezTo>
                    <a:pt x="204" y="37"/>
                    <a:pt x="198" y="37"/>
                    <a:pt x="192" y="37"/>
                  </a:cubicBezTo>
                  <a:cubicBezTo>
                    <a:pt x="154" y="37"/>
                    <a:pt x="117" y="53"/>
                    <a:pt x="88" y="77"/>
                  </a:cubicBezTo>
                  <a:lnTo>
                    <a:pt x="116" y="61"/>
                  </a:lnTo>
                  <a:lnTo>
                    <a:pt x="116" y="61"/>
                  </a:lnTo>
                  <a:cubicBezTo>
                    <a:pt x="104" y="69"/>
                    <a:pt x="93" y="77"/>
                    <a:pt x="83" y="88"/>
                  </a:cubicBezTo>
                  <a:cubicBezTo>
                    <a:pt x="66" y="88"/>
                    <a:pt x="55" y="93"/>
                    <a:pt x="44" y="104"/>
                  </a:cubicBezTo>
                  <a:lnTo>
                    <a:pt x="33" y="104"/>
                  </a:lnTo>
                  <a:cubicBezTo>
                    <a:pt x="0" y="104"/>
                    <a:pt x="0" y="148"/>
                    <a:pt x="28" y="159"/>
                  </a:cubicBezTo>
                  <a:lnTo>
                    <a:pt x="39" y="159"/>
                  </a:lnTo>
                  <a:cubicBezTo>
                    <a:pt x="44" y="165"/>
                    <a:pt x="50" y="176"/>
                    <a:pt x="61" y="181"/>
                  </a:cubicBezTo>
                  <a:cubicBezTo>
                    <a:pt x="65" y="191"/>
                    <a:pt x="71" y="200"/>
                    <a:pt x="78" y="208"/>
                  </a:cubicBezTo>
                  <a:lnTo>
                    <a:pt x="78" y="208"/>
                  </a:lnTo>
                  <a:lnTo>
                    <a:pt x="72" y="203"/>
                  </a:lnTo>
                  <a:lnTo>
                    <a:pt x="72" y="203"/>
                  </a:lnTo>
                  <a:cubicBezTo>
                    <a:pt x="99" y="236"/>
                    <a:pt x="132" y="264"/>
                    <a:pt x="176" y="269"/>
                  </a:cubicBezTo>
                  <a:lnTo>
                    <a:pt x="198" y="280"/>
                  </a:lnTo>
                  <a:lnTo>
                    <a:pt x="232" y="297"/>
                  </a:lnTo>
                  <a:cubicBezTo>
                    <a:pt x="321" y="330"/>
                    <a:pt x="417" y="349"/>
                    <a:pt x="515" y="349"/>
                  </a:cubicBezTo>
                  <a:cubicBezTo>
                    <a:pt x="562" y="349"/>
                    <a:pt x="609" y="344"/>
                    <a:pt x="656" y="335"/>
                  </a:cubicBezTo>
                  <a:cubicBezTo>
                    <a:pt x="672" y="335"/>
                    <a:pt x="683" y="330"/>
                    <a:pt x="694" y="324"/>
                  </a:cubicBezTo>
                  <a:lnTo>
                    <a:pt x="733" y="308"/>
                  </a:lnTo>
                  <a:lnTo>
                    <a:pt x="760" y="291"/>
                  </a:lnTo>
                  <a:lnTo>
                    <a:pt x="766" y="291"/>
                  </a:lnTo>
                  <a:cubicBezTo>
                    <a:pt x="777" y="286"/>
                    <a:pt x="782" y="280"/>
                    <a:pt x="793" y="275"/>
                  </a:cubicBezTo>
                  <a:cubicBezTo>
                    <a:pt x="804" y="264"/>
                    <a:pt x="815" y="253"/>
                    <a:pt x="826" y="236"/>
                  </a:cubicBezTo>
                  <a:cubicBezTo>
                    <a:pt x="871" y="192"/>
                    <a:pt x="860" y="115"/>
                    <a:pt x="810" y="82"/>
                  </a:cubicBezTo>
                  <a:cubicBezTo>
                    <a:pt x="799" y="71"/>
                    <a:pt x="788" y="60"/>
                    <a:pt x="777" y="55"/>
                  </a:cubicBezTo>
                  <a:cubicBezTo>
                    <a:pt x="766" y="49"/>
                    <a:pt x="755" y="44"/>
                    <a:pt x="738" y="38"/>
                  </a:cubicBezTo>
                  <a:cubicBezTo>
                    <a:pt x="735" y="36"/>
                    <a:pt x="733" y="36"/>
                    <a:pt x="732" y="36"/>
                  </a:cubicBezTo>
                  <a:cubicBezTo>
                    <a:pt x="730" y="36"/>
                    <a:pt x="733" y="38"/>
                    <a:pt x="733" y="38"/>
                  </a:cubicBezTo>
                  <a:cubicBezTo>
                    <a:pt x="705" y="22"/>
                    <a:pt x="667" y="10"/>
                    <a:pt x="634" y="5"/>
                  </a:cubicBezTo>
                  <a:cubicBezTo>
                    <a:pt x="603" y="2"/>
                    <a:pt x="573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1106058" y="2468978"/>
              <a:ext cx="54121" cy="30721"/>
            </a:xfrm>
            <a:custGeom>
              <a:rect b="b" l="l" r="r" t="t"/>
              <a:pathLst>
                <a:path extrusionOk="0" h="407" w="717">
                  <a:moveTo>
                    <a:pt x="94" y="0"/>
                  </a:moveTo>
                  <a:cubicBezTo>
                    <a:pt x="82" y="0"/>
                    <a:pt x="71" y="3"/>
                    <a:pt x="61" y="10"/>
                  </a:cubicBezTo>
                  <a:cubicBezTo>
                    <a:pt x="58" y="9"/>
                    <a:pt x="55" y="8"/>
                    <a:pt x="53" y="8"/>
                  </a:cubicBezTo>
                  <a:cubicBezTo>
                    <a:pt x="39" y="8"/>
                    <a:pt x="27" y="19"/>
                    <a:pt x="23" y="37"/>
                  </a:cubicBezTo>
                  <a:cubicBezTo>
                    <a:pt x="17" y="37"/>
                    <a:pt x="17" y="43"/>
                    <a:pt x="17" y="43"/>
                  </a:cubicBezTo>
                  <a:cubicBezTo>
                    <a:pt x="0" y="70"/>
                    <a:pt x="0" y="109"/>
                    <a:pt x="17" y="136"/>
                  </a:cubicBezTo>
                  <a:cubicBezTo>
                    <a:pt x="17" y="158"/>
                    <a:pt x="28" y="180"/>
                    <a:pt x="45" y="197"/>
                  </a:cubicBezTo>
                  <a:lnTo>
                    <a:pt x="50" y="213"/>
                  </a:lnTo>
                  <a:cubicBezTo>
                    <a:pt x="56" y="224"/>
                    <a:pt x="67" y="235"/>
                    <a:pt x="72" y="246"/>
                  </a:cubicBezTo>
                  <a:lnTo>
                    <a:pt x="100" y="274"/>
                  </a:lnTo>
                  <a:cubicBezTo>
                    <a:pt x="149" y="318"/>
                    <a:pt x="204" y="357"/>
                    <a:pt x="270" y="379"/>
                  </a:cubicBezTo>
                  <a:cubicBezTo>
                    <a:pt x="292" y="384"/>
                    <a:pt x="314" y="390"/>
                    <a:pt x="336" y="395"/>
                  </a:cubicBezTo>
                  <a:cubicBezTo>
                    <a:pt x="370" y="406"/>
                    <a:pt x="408" y="406"/>
                    <a:pt x="441" y="406"/>
                  </a:cubicBezTo>
                  <a:cubicBezTo>
                    <a:pt x="480" y="401"/>
                    <a:pt x="518" y="395"/>
                    <a:pt x="551" y="384"/>
                  </a:cubicBezTo>
                  <a:cubicBezTo>
                    <a:pt x="573" y="379"/>
                    <a:pt x="595" y="368"/>
                    <a:pt x="612" y="357"/>
                  </a:cubicBezTo>
                  <a:cubicBezTo>
                    <a:pt x="645" y="340"/>
                    <a:pt x="667" y="313"/>
                    <a:pt x="684" y="279"/>
                  </a:cubicBezTo>
                  <a:cubicBezTo>
                    <a:pt x="689" y="268"/>
                    <a:pt x="689" y="257"/>
                    <a:pt x="689" y="246"/>
                  </a:cubicBezTo>
                  <a:cubicBezTo>
                    <a:pt x="695" y="235"/>
                    <a:pt x="695" y="224"/>
                    <a:pt x="695" y="219"/>
                  </a:cubicBezTo>
                  <a:cubicBezTo>
                    <a:pt x="706" y="197"/>
                    <a:pt x="717" y="180"/>
                    <a:pt x="717" y="158"/>
                  </a:cubicBezTo>
                  <a:cubicBezTo>
                    <a:pt x="717" y="131"/>
                    <a:pt x="700" y="109"/>
                    <a:pt x="673" y="98"/>
                  </a:cubicBezTo>
                  <a:lnTo>
                    <a:pt x="645" y="98"/>
                  </a:lnTo>
                  <a:cubicBezTo>
                    <a:pt x="612" y="65"/>
                    <a:pt x="573" y="48"/>
                    <a:pt x="529" y="43"/>
                  </a:cubicBezTo>
                  <a:lnTo>
                    <a:pt x="430" y="43"/>
                  </a:lnTo>
                  <a:cubicBezTo>
                    <a:pt x="392" y="43"/>
                    <a:pt x="348" y="43"/>
                    <a:pt x="303" y="37"/>
                  </a:cubicBezTo>
                  <a:lnTo>
                    <a:pt x="276" y="32"/>
                  </a:lnTo>
                  <a:cubicBezTo>
                    <a:pt x="259" y="26"/>
                    <a:pt x="243" y="26"/>
                    <a:pt x="226" y="26"/>
                  </a:cubicBezTo>
                  <a:lnTo>
                    <a:pt x="215" y="21"/>
                  </a:lnTo>
                  <a:lnTo>
                    <a:pt x="199" y="15"/>
                  </a:lnTo>
                  <a:lnTo>
                    <a:pt x="177" y="15"/>
                  </a:lnTo>
                  <a:cubicBezTo>
                    <a:pt x="171" y="15"/>
                    <a:pt x="160" y="10"/>
                    <a:pt x="155" y="10"/>
                  </a:cubicBezTo>
                  <a:cubicBezTo>
                    <a:pt x="138" y="4"/>
                    <a:pt x="127" y="4"/>
                    <a:pt x="116" y="4"/>
                  </a:cubicBezTo>
                  <a:cubicBezTo>
                    <a:pt x="109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681970" y="2234134"/>
              <a:ext cx="221549" cy="205674"/>
            </a:xfrm>
            <a:custGeom>
              <a:rect b="b" l="l" r="r" t="t"/>
              <a:pathLst>
                <a:path extrusionOk="0" h="3563" w="3841">
                  <a:moveTo>
                    <a:pt x="1829" y="268"/>
                  </a:moveTo>
                  <a:cubicBezTo>
                    <a:pt x="1996" y="268"/>
                    <a:pt x="2169" y="301"/>
                    <a:pt x="2342" y="372"/>
                  </a:cubicBezTo>
                  <a:cubicBezTo>
                    <a:pt x="2987" y="631"/>
                    <a:pt x="3444" y="1297"/>
                    <a:pt x="3444" y="1991"/>
                  </a:cubicBezTo>
                  <a:cubicBezTo>
                    <a:pt x="3449" y="2691"/>
                    <a:pt x="2909" y="3264"/>
                    <a:pt x="2215" y="3308"/>
                  </a:cubicBezTo>
                  <a:cubicBezTo>
                    <a:pt x="2129" y="3313"/>
                    <a:pt x="2038" y="3316"/>
                    <a:pt x="1947" y="3316"/>
                  </a:cubicBezTo>
                  <a:cubicBezTo>
                    <a:pt x="1648" y="3316"/>
                    <a:pt x="1335" y="3278"/>
                    <a:pt x="1086" y="3126"/>
                  </a:cubicBezTo>
                  <a:cubicBezTo>
                    <a:pt x="789" y="2939"/>
                    <a:pt x="574" y="2652"/>
                    <a:pt x="469" y="2316"/>
                  </a:cubicBezTo>
                  <a:cubicBezTo>
                    <a:pt x="348" y="1936"/>
                    <a:pt x="359" y="1528"/>
                    <a:pt x="491" y="1154"/>
                  </a:cubicBezTo>
                  <a:cubicBezTo>
                    <a:pt x="519" y="1093"/>
                    <a:pt x="546" y="1027"/>
                    <a:pt x="585" y="967"/>
                  </a:cubicBezTo>
                  <a:cubicBezTo>
                    <a:pt x="601" y="967"/>
                    <a:pt x="618" y="956"/>
                    <a:pt x="629" y="939"/>
                  </a:cubicBezTo>
                  <a:cubicBezTo>
                    <a:pt x="926" y="528"/>
                    <a:pt x="1357" y="268"/>
                    <a:pt x="1829" y="268"/>
                  </a:cubicBezTo>
                  <a:close/>
                  <a:moveTo>
                    <a:pt x="1815" y="0"/>
                  </a:moveTo>
                  <a:cubicBezTo>
                    <a:pt x="1670" y="0"/>
                    <a:pt x="1525" y="19"/>
                    <a:pt x="1384" y="58"/>
                  </a:cubicBezTo>
                  <a:cubicBezTo>
                    <a:pt x="1097" y="129"/>
                    <a:pt x="844" y="294"/>
                    <a:pt x="667" y="531"/>
                  </a:cubicBezTo>
                  <a:cubicBezTo>
                    <a:pt x="568" y="625"/>
                    <a:pt x="486" y="730"/>
                    <a:pt x="414" y="851"/>
                  </a:cubicBezTo>
                  <a:cubicBezTo>
                    <a:pt x="1" y="1589"/>
                    <a:pt x="122" y="2514"/>
                    <a:pt x="717" y="3120"/>
                  </a:cubicBezTo>
                  <a:cubicBezTo>
                    <a:pt x="1048" y="3445"/>
                    <a:pt x="1455" y="3533"/>
                    <a:pt x="1907" y="3556"/>
                  </a:cubicBezTo>
                  <a:cubicBezTo>
                    <a:pt x="1977" y="3560"/>
                    <a:pt x="2046" y="3563"/>
                    <a:pt x="2114" y="3563"/>
                  </a:cubicBezTo>
                  <a:cubicBezTo>
                    <a:pt x="2462" y="3563"/>
                    <a:pt x="2790" y="3496"/>
                    <a:pt x="3080" y="3275"/>
                  </a:cubicBezTo>
                  <a:cubicBezTo>
                    <a:pt x="3389" y="3038"/>
                    <a:pt x="3598" y="2702"/>
                    <a:pt x="3675" y="2322"/>
                  </a:cubicBezTo>
                  <a:cubicBezTo>
                    <a:pt x="3840" y="1490"/>
                    <a:pt x="3378" y="619"/>
                    <a:pt x="2650" y="223"/>
                  </a:cubicBezTo>
                  <a:cubicBezTo>
                    <a:pt x="2393" y="76"/>
                    <a:pt x="2105" y="0"/>
                    <a:pt x="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737860" y="2274946"/>
              <a:ext cx="97018" cy="34924"/>
            </a:xfrm>
            <a:custGeom>
              <a:rect b="b" l="l" r="r" t="t"/>
              <a:pathLst>
                <a:path extrusionOk="0" h="605" w="1682">
                  <a:moveTo>
                    <a:pt x="796" y="0"/>
                  </a:moveTo>
                  <a:cubicBezTo>
                    <a:pt x="783" y="0"/>
                    <a:pt x="769" y="0"/>
                    <a:pt x="756" y="1"/>
                  </a:cubicBezTo>
                  <a:cubicBezTo>
                    <a:pt x="442" y="23"/>
                    <a:pt x="90" y="188"/>
                    <a:pt x="12" y="518"/>
                  </a:cubicBezTo>
                  <a:cubicBezTo>
                    <a:pt x="1" y="566"/>
                    <a:pt x="42" y="605"/>
                    <a:pt x="85" y="605"/>
                  </a:cubicBezTo>
                  <a:cubicBezTo>
                    <a:pt x="102" y="605"/>
                    <a:pt x="120" y="599"/>
                    <a:pt x="134" y="585"/>
                  </a:cubicBezTo>
                  <a:cubicBezTo>
                    <a:pt x="304" y="403"/>
                    <a:pt x="541" y="293"/>
                    <a:pt x="789" y="287"/>
                  </a:cubicBezTo>
                  <a:cubicBezTo>
                    <a:pt x="927" y="293"/>
                    <a:pt x="1065" y="326"/>
                    <a:pt x="1191" y="386"/>
                  </a:cubicBezTo>
                  <a:cubicBezTo>
                    <a:pt x="1313" y="440"/>
                    <a:pt x="1431" y="546"/>
                    <a:pt x="1568" y="546"/>
                  </a:cubicBezTo>
                  <a:cubicBezTo>
                    <a:pt x="1585" y="546"/>
                    <a:pt x="1603" y="544"/>
                    <a:pt x="1621" y="540"/>
                  </a:cubicBezTo>
                  <a:cubicBezTo>
                    <a:pt x="1654" y="529"/>
                    <a:pt x="1681" y="502"/>
                    <a:pt x="1681" y="463"/>
                  </a:cubicBezTo>
                  <a:cubicBezTo>
                    <a:pt x="1676" y="276"/>
                    <a:pt x="1445" y="171"/>
                    <a:pt x="1296" y="105"/>
                  </a:cubicBezTo>
                  <a:cubicBezTo>
                    <a:pt x="1137" y="34"/>
                    <a:pt x="969" y="0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918939" y="2385797"/>
              <a:ext cx="30872" cy="45667"/>
            </a:xfrm>
            <a:custGeom>
              <a:rect b="b" l="l" r="r" t="t"/>
              <a:pathLst>
                <a:path extrusionOk="0" h="605" w="409">
                  <a:moveTo>
                    <a:pt x="89" y="0"/>
                  </a:moveTo>
                  <a:cubicBezTo>
                    <a:pt x="85" y="0"/>
                    <a:pt x="81" y="2"/>
                    <a:pt x="78" y="4"/>
                  </a:cubicBezTo>
                  <a:cubicBezTo>
                    <a:pt x="61" y="21"/>
                    <a:pt x="39" y="26"/>
                    <a:pt x="28" y="48"/>
                  </a:cubicBezTo>
                  <a:cubicBezTo>
                    <a:pt x="23" y="59"/>
                    <a:pt x="23" y="70"/>
                    <a:pt x="17" y="81"/>
                  </a:cubicBezTo>
                  <a:cubicBezTo>
                    <a:pt x="6" y="98"/>
                    <a:pt x="1" y="126"/>
                    <a:pt x="6" y="148"/>
                  </a:cubicBezTo>
                  <a:cubicBezTo>
                    <a:pt x="6" y="164"/>
                    <a:pt x="6" y="186"/>
                    <a:pt x="12" y="203"/>
                  </a:cubicBezTo>
                  <a:cubicBezTo>
                    <a:pt x="12" y="247"/>
                    <a:pt x="23" y="291"/>
                    <a:pt x="34" y="335"/>
                  </a:cubicBezTo>
                  <a:cubicBezTo>
                    <a:pt x="45" y="379"/>
                    <a:pt x="67" y="423"/>
                    <a:pt x="89" y="462"/>
                  </a:cubicBezTo>
                  <a:cubicBezTo>
                    <a:pt x="94" y="478"/>
                    <a:pt x="105" y="495"/>
                    <a:pt x="111" y="506"/>
                  </a:cubicBezTo>
                  <a:cubicBezTo>
                    <a:pt x="133" y="539"/>
                    <a:pt x="160" y="566"/>
                    <a:pt x="193" y="588"/>
                  </a:cubicBezTo>
                  <a:cubicBezTo>
                    <a:pt x="215" y="599"/>
                    <a:pt x="237" y="605"/>
                    <a:pt x="265" y="605"/>
                  </a:cubicBezTo>
                  <a:cubicBezTo>
                    <a:pt x="293" y="605"/>
                    <a:pt x="320" y="594"/>
                    <a:pt x="348" y="577"/>
                  </a:cubicBezTo>
                  <a:cubicBezTo>
                    <a:pt x="392" y="544"/>
                    <a:pt x="408" y="489"/>
                    <a:pt x="397" y="434"/>
                  </a:cubicBezTo>
                  <a:cubicBezTo>
                    <a:pt x="392" y="406"/>
                    <a:pt x="386" y="384"/>
                    <a:pt x="370" y="362"/>
                  </a:cubicBezTo>
                  <a:lnTo>
                    <a:pt x="348" y="313"/>
                  </a:lnTo>
                  <a:cubicBezTo>
                    <a:pt x="331" y="285"/>
                    <a:pt x="315" y="252"/>
                    <a:pt x="298" y="225"/>
                  </a:cubicBezTo>
                  <a:cubicBezTo>
                    <a:pt x="282" y="192"/>
                    <a:pt x="265" y="164"/>
                    <a:pt x="249" y="137"/>
                  </a:cubicBezTo>
                  <a:lnTo>
                    <a:pt x="221" y="92"/>
                  </a:lnTo>
                  <a:cubicBezTo>
                    <a:pt x="210" y="70"/>
                    <a:pt x="193" y="54"/>
                    <a:pt x="171" y="37"/>
                  </a:cubicBezTo>
                  <a:cubicBezTo>
                    <a:pt x="155" y="21"/>
                    <a:pt x="133" y="15"/>
                    <a:pt x="116" y="10"/>
                  </a:cubicBezTo>
                  <a:lnTo>
                    <a:pt x="100" y="4"/>
                  </a:lnTo>
                  <a:cubicBezTo>
                    <a:pt x="97" y="2"/>
                    <a:pt x="93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0"/>
          <p:cNvSpPr txBox="1"/>
          <p:nvPr/>
        </p:nvSpPr>
        <p:spPr>
          <a:xfrm>
            <a:off x="738600" y="1588950"/>
            <a:ext cx="738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507900" y="2695913"/>
            <a:ext cx="119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smallest and the closest planet to the Sun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2239325" y="3206463"/>
            <a:ext cx="119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 h</a:t>
            </a: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 a beautiful name and is the second planet from the Sun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3979775" y="2888088"/>
            <a:ext cx="119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farthest planet from the Sun. It’s far away from Earth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5668313" y="3411638"/>
            <a:ext cx="119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Mars is actually a very cold place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7431088" y="2718288"/>
            <a:ext cx="1199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biggest object in the Solar System and also a gas giant</a:t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2470025" y="2183250"/>
            <a:ext cx="738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4170550" y="1567275"/>
            <a:ext cx="738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5925150" y="2267700"/>
            <a:ext cx="738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2" name="Google Shape;422;p20"/>
          <p:cNvSpPr txBox="1"/>
          <p:nvPr/>
        </p:nvSpPr>
        <p:spPr>
          <a:xfrm>
            <a:off x="7647275" y="1553125"/>
            <a:ext cx="738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1"/>
          <p:cNvGrpSpPr/>
          <p:nvPr/>
        </p:nvGrpSpPr>
        <p:grpSpPr>
          <a:xfrm>
            <a:off x="5091388" y="3396100"/>
            <a:ext cx="482100" cy="1290000"/>
            <a:chOff x="4722425" y="3396100"/>
            <a:chExt cx="482100" cy="1290000"/>
          </a:xfrm>
        </p:grpSpPr>
        <p:cxnSp>
          <p:nvCxnSpPr>
            <p:cNvPr id="428" name="Google Shape;428;p21"/>
            <p:cNvCxnSpPr/>
            <p:nvPr/>
          </p:nvCxnSpPr>
          <p:spPr>
            <a:xfrm rot="10800000">
              <a:off x="4957575" y="3396100"/>
              <a:ext cx="0" cy="807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29" name="Google Shape;429;p21"/>
            <p:cNvSpPr/>
            <p:nvPr/>
          </p:nvSpPr>
          <p:spPr>
            <a:xfrm rot="10800000">
              <a:off x="4722425" y="4204000"/>
              <a:ext cx="482100" cy="482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1"/>
          <p:cNvSpPr txBox="1"/>
          <p:nvPr/>
        </p:nvSpPr>
        <p:spPr>
          <a:xfrm>
            <a:off x="5090175" y="428815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31" name="Google Shape;431;p21"/>
          <p:cNvGrpSpPr/>
          <p:nvPr/>
        </p:nvGrpSpPr>
        <p:grpSpPr>
          <a:xfrm>
            <a:off x="2194813" y="3173475"/>
            <a:ext cx="482100" cy="1512625"/>
            <a:chOff x="2828638" y="3173475"/>
            <a:chExt cx="482100" cy="1512625"/>
          </a:xfrm>
        </p:grpSpPr>
        <p:cxnSp>
          <p:nvCxnSpPr>
            <p:cNvPr id="432" name="Google Shape;432;p21"/>
            <p:cNvCxnSpPr/>
            <p:nvPr/>
          </p:nvCxnSpPr>
          <p:spPr>
            <a:xfrm rot="10800000">
              <a:off x="3069688" y="3173475"/>
              <a:ext cx="0" cy="1073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433" name="Google Shape;433;p21"/>
            <p:cNvSpPr/>
            <p:nvPr/>
          </p:nvSpPr>
          <p:spPr>
            <a:xfrm rot="10800000">
              <a:off x="2828638" y="4204000"/>
              <a:ext cx="482100" cy="48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749423" y="2435338"/>
            <a:ext cx="7812982" cy="2248079"/>
            <a:chOff x="1987282" y="2283054"/>
            <a:chExt cx="5169367" cy="2403078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1988926" y="2283054"/>
              <a:ext cx="2723382" cy="932762"/>
              <a:chOff x="1988926" y="2283054"/>
              <a:chExt cx="2723382" cy="932762"/>
            </a:xfrm>
          </p:grpSpPr>
          <p:grpSp>
            <p:nvGrpSpPr>
              <p:cNvPr id="436" name="Google Shape;436;p21"/>
              <p:cNvGrpSpPr/>
              <p:nvPr/>
            </p:nvGrpSpPr>
            <p:grpSpPr>
              <a:xfrm>
                <a:off x="1988926" y="2283054"/>
                <a:ext cx="1092792" cy="437467"/>
                <a:chOff x="1988926" y="2283054"/>
                <a:chExt cx="1092792" cy="437467"/>
              </a:xfrm>
            </p:grpSpPr>
            <p:sp>
              <p:nvSpPr>
                <p:cNvPr id="437" name="Google Shape;437;p21"/>
                <p:cNvSpPr/>
                <p:nvPr/>
              </p:nvSpPr>
              <p:spPr>
                <a:xfrm>
                  <a:off x="1988926" y="2283054"/>
                  <a:ext cx="748203" cy="431603"/>
                </a:xfrm>
                <a:custGeom>
                  <a:rect b="b" l="l" r="r" t="t"/>
                  <a:pathLst>
                    <a:path extrusionOk="0" h="8098" w="12737">
                      <a:moveTo>
                        <a:pt x="5784" y="0"/>
                      </a:moveTo>
                      <a:lnTo>
                        <a:pt x="0" y="243"/>
                      </a:lnTo>
                      <a:cubicBezTo>
                        <a:pt x="33" y="254"/>
                        <a:pt x="66" y="259"/>
                        <a:pt x="100" y="270"/>
                      </a:cubicBezTo>
                      <a:cubicBezTo>
                        <a:pt x="133" y="281"/>
                        <a:pt x="160" y="292"/>
                        <a:pt x="193" y="309"/>
                      </a:cubicBezTo>
                      <a:lnTo>
                        <a:pt x="199" y="309"/>
                      </a:lnTo>
                      <a:cubicBezTo>
                        <a:pt x="232" y="320"/>
                        <a:pt x="259" y="336"/>
                        <a:pt x="292" y="353"/>
                      </a:cubicBezTo>
                      <a:cubicBezTo>
                        <a:pt x="325" y="364"/>
                        <a:pt x="358" y="380"/>
                        <a:pt x="386" y="402"/>
                      </a:cubicBezTo>
                      <a:cubicBezTo>
                        <a:pt x="518" y="479"/>
                        <a:pt x="639" y="573"/>
                        <a:pt x="755" y="678"/>
                      </a:cubicBezTo>
                      <a:cubicBezTo>
                        <a:pt x="810" y="733"/>
                        <a:pt x="871" y="793"/>
                        <a:pt x="931" y="854"/>
                      </a:cubicBezTo>
                      <a:cubicBezTo>
                        <a:pt x="986" y="915"/>
                        <a:pt x="1041" y="986"/>
                        <a:pt x="1097" y="1052"/>
                      </a:cubicBezTo>
                      <a:cubicBezTo>
                        <a:pt x="1152" y="1124"/>
                        <a:pt x="1207" y="1196"/>
                        <a:pt x="1262" y="1273"/>
                      </a:cubicBezTo>
                      <a:cubicBezTo>
                        <a:pt x="1311" y="1350"/>
                        <a:pt x="1366" y="1427"/>
                        <a:pt x="1416" y="1504"/>
                      </a:cubicBezTo>
                      <a:lnTo>
                        <a:pt x="1422" y="1515"/>
                      </a:lnTo>
                      <a:cubicBezTo>
                        <a:pt x="1471" y="1598"/>
                        <a:pt x="1521" y="1680"/>
                        <a:pt x="1570" y="1763"/>
                      </a:cubicBezTo>
                      <a:cubicBezTo>
                        <a:pt x="1620" y="1851"/>
                        <a:pt x="1669" y="1939"/>
                        <a:pt x="1719" y="2033"/>
                      </a:cubicBezTo>
                      <a:cubicBezTo>
                        <a:pt x="1719" y="2033"/>
                        <a:pt x="1719" y="2038"/>
                        <a:pt x="1725" y="2044"/>
                      </a:cubicBezTo>
                      <a:cubicBezTo>
                        <a:pt x="1774" y="2132"/>
                        <a:pt x="1818" y="2220"/>
                        <a:pt x="1868" y="2319"/>
                      </a:cubicBezTo>
                      <a:cubicBezTo>
                        <a:pt x="1868" y="2319"/>
                        <a:pt x="1868" y="2319"/>
                        <a:pt x="1868" y="2325"/>
                      </a:cubicBezTo>
                      <a:cubicBezTo>
                        <a:pt x="1912" y="2413"/>
                        <a:pt x="1956" y="2507"/>
                        <a:pt x="2005" y="2600"/>
                      </a:cubicBezTo>
                      <a:lnTo>
                        <a:pt x="2016" y="2633"/>
                      </a:lnTo>
                      <a:cubicBezTo>
                        <a:pt x="2061" y="2721"/>
                        <a:pt x="2105" y="2810"/>
                        <a:pt x="2143" y="2903"/>
                      </a:cubicBezTo>
                      <a:cubicBezTo>
                        <a:pt x="2149" y="2909"/>
                        <a:pt x="2154" y="2920"/>
                        <a:pt x="2154" y="2925"/>
                      </a:cubicBezTo>
                      <a:cubicBezTo>
                        <a:pt x="2198" y="3013"/>
                        <a:pt x="2237" y="3102"/>
                        <a:pt x="2275" y="3195"/>
                      </a:cubicBezTo>
                      <a:cubicBezTo>
                        <a:pt x="2281" y="3212"/>
                        <a:pt x="2292" y="3228"/>
                        <a:pt x="2297" y="3239"/>
                      </a:cubicBezTo>
                      <a:lnTo>
                        <a:pt x="2419" y="3515"/>
                      </a:lnTo>
                      <a:lnTo>
                        <a:pt x="2446" y="3586"/>
                      </a:lnTo>
                      <a:cubicBezTo>
                        <a:pt x="2485" y="3669"/>
                        <a:pt x="2523" y="3757"/>
                        <a:pt x="2562" y="3845"/>
                      </a:cubicBezTo>
                      <a:lnTo>
                        <a:pt x="2633" y="4010"/>
                      </a:lnTo>
                      <a:cubicBezTo>
                        <a:pt x="2661" y="4071"/>
                        <a:pt x="2689" y="4132"/>
                        <a:pt x="2716" y="4192"/>
                      </a:cubicBezTo>
                      <a:lnTo>
                        <a:pt x="2799" y="4379"/>
                      </a:lnTo>
                      <a:lnTo>
                        <a:pt x="2821" y="4429"/>
                      </a:lnTo>
                      <a:lnTo>
                        <a:pt x="2826" y="4451"/>
                      </a:lnTo>
                      <a:lnTo>
                        <a:pt x="2881" y="4567"/>
                      </a:lnTo>
                      <a:lnTo>
                        <a:pt x="2942" y="4699"/>
                      </a:lnTo>
                      <a:lnTo>
                        <a:pt x="3003" y="4831"/>
                      </a:lnTo>
                      <a:cubicBezTo>
                        <a:pt x="3025" y="4875"/>
                        <a:pt x="3041" y="4919"/>
                        <a:pt x="3063" y="4963"/>
                      </a:cubicBezTo>
                      <a:cubicBezTo>
                        <a:pt x="3074" y="4991"/>
                        <a:pt x="3091" y="5018"/>
                        <a:pt x="3102" y="5046"/>
                      </a:cubicBezTo>
                      <a:lnTo>
                        <a:pt x="3102" y="5052"/>
                      </a:lnTo>
                      <a:lnTo>
                        <a:pt x="3107" y="5068"/>
                      </a:lnTo>
                      <a:lnTo>
                        <a:pt x="3124" y="5096"/>
                      </a:lnTo>
                      <a:lnTo>
                        <a:pt x="3157" y="5173"/>
                      </a:lnTo>
                      <a:lnTo>
                        <a:pt x="3195" y="5250"/>
                      </a:lnTo>
                      <a:cubicBezTo>
                        <a:pt x="3206" y="5272"/>
                        <a:pt x="3223" y="5299"/>
                        <a:pt x="3234" y="5321"/>
                      </a:cubicBezTo>
                      <a:lnTo>
                        <a:pt x="3250" y="5354"/>
                      </a:lnTo>
                      <a:cubicBezTo>
                        <a:pt x="3256" y="5371"/>
                        <a:pt x="3261" y="5382"/>
                        <a:pt x="3267" y="5399"/>
                      </a:cubicBezTo>
                      <a:lnTo>
                        <a:pt x="3300" y="5459"/>
                      </a:lnTo>
                      <a:lnTo>
                        <a:pt x="3328" y="5514"/>
                      </a:lnTo>
                      <a:cubicBezTo>
                        <a:pt x="3339" y="5536"/>
                        <a:pt x="3350" y="5553"/>
                        <a:pt x="3361" y="5575"/>
                      </a:cubicBezTo>
                      <a:cubicBezTo>
                        <a:pt x="3366" y="5591"/>
                        <a:pt x="3377" y="5613"/>
                        <a:pt x="3388" y="5630"/>
                      </a:cubicBezTo>
                      <a:lnTo>
                        <a:pt x="3416" y="5679"/>
                      </a:lnTo>
                      <a:lnTo>
                        <a:pt x="3443" y="5735"/>
                      </a:lnTo>
                      <a:lnTo>
                        <a:pt x="3471" y="5784"/>
                      </a:lnTo>
                      <a:lnTo>
                        <a:pt x="3498" y="5834"/>
                      </a:lnTo>
                      <a:lnTo>
                        <a:pt x="3520" y="5878"/>
                      </a:lnTo>
                      <a:cubicBezTo>
                        <a:pt x="3531" y="5894"/>
                        <a:pt x="3542" y="5905"/>
                        <a:pt x="3548" y="5922"/>
                      </a:cubicBezTo>
                      <a:lnTo>
                        <a:pt x="3575" y="5971"/>
                      </a:lnTo>
                      <a:lnTo>
                        <a:pt x="3603" y="6016"/>
                      </a:lnTo>
                      <a:cubicBezTo>
                        <a:pt x="3608" y="6027"/>
                        <a:pt x="3619" y="6043"/>
                        <a:pt x="3625" y="6060"/>
                      </a:cubicBezTo>
                      <a:cubicBezTo>
                        <a:pt x="3636" y="6071"/>
                        <a:pt x="3642" y="6087"/>
                        <a:pt x="3653" y="6098"/>
                      </a:cubicBezTo>
                      <a:lnTo>
                        <a:pt x="3680" y="6142"/>
                      </a:lnTo>
                      <a:lnTo>
                        <a:pt x="3702" y="6186"/>
                      </a:lnTo>
                      <a:cubicBezTo>
                        <a:pt x="3708" y="6192"/>
                        <a:pt x="3713" y="6203"/>
                        <a:pt x="3719" y="6208"/>
                      </a:cubicBezTo>
                      <a:cubicBezTo>
                        <a:pt x="3719" y="6214"/>
                        <a:pt x="3724" y="6219"/>
                        <a:pt x="3730" y="6225"/>
                      </a:cubicBezTo>
                      <a:lnTo>
                        <a:pt x="3752" y="6269"/>
                      </a:lnTo>
                      <a:lnTo>
                        <a:pt x="3779" y="6307"/>
                      </a:lnTo>
                      <a:lnTo>
                        <a:pt x="3807" y="6352"/>
                      </a:lnTo>
                      <a:lnTo>
                        <a:pt x="3834" y="6396"/>
                      </a:lnTo>
                      <a:lnTo>
                        <a:pt x="3862" y="6434"/>
                      </a:lnTo>
                      <a:lnTo>
                        <a:pt x="3884" y="6473"/>
                      </a:lnTo>
                      <a:lnTo>
                        <a:pt x="3889" y="6478"/>
                      </a:lnTo>
                      <a:lnTo>
                        <a:pt x="3917" y="6517"/>
                      </a:lnTo>
                      <a:lnTo>
                        <a:pt x="3944" y="6555"/>
                      </a:lnTo>
                      <a:lnTo>
                        <a:pt x="3972" y="6594"/>
                      </a:lnTo>
                      <a:lnTo>
                        <a:pt x="4000" y="6638"/>
                      </a:lnTo>
                      <a:lnTo>
                        <a:pt x="4027" y="6677"/>
                      </a:lnTo>
                      <a:lnTo>
                        <a:pt x="4055" y="6715"/>
                      </a:lnTo>
                      <a:lnTo>
                        <a:pt x="4066" y="6726"/>
                      </a:lnTo>
                      <a:lnTo>
                        <a:pt x="4082" y="6748"/>
                      </a:lnTo>
                      <a:lnTo>
                        <a:pt x="4115" y="6787"/>
                      </a:lnTo>
                      <a:lnTo>
                        <a:pt x="4143" y="6825"/>
                      </a:lnTo>
                      <a:lnTo>
                        <a:pt x="4170" y="6858"/>
                      </a:lnTo>
                      <a:lnTo>
                        <a:pt x="4198" y="6891"/>
                      </a:lnTo>
                      <a:lnTo>
                        <a:pt x="4225" y="6924"/>
                      </a:lnTo>
                      <a:lnTo>
                        <a:pt x="4253" y="6957"/>
                      </a:lnTo>
                      <a:cubicBezTo>
                        <a:pt x="4253" y="6963"/>
                        <a:pt x="4253" y="6963"/>
                        <a:pt x="4258" y="6963"/>
                      </a:cubicBezTo>
                      <a:cubicBezTo>
                        <a:pt x="4264" y="6974"/>
                        <a:pt x="4269" y="6979"/>
                        <a:pt x="4275" y="6991"/>
                      </a:cubicBezTo>
                      <a:lnTo>
                        <a:pt x="4303" y="7018"/>
                      </a:lnTo>
                      <a:cubicBezTo>
                        <a:pt x="4314" y="7029"/>
                        <a:pt x="4319" y="7040"/>
                        <a:pt x="4330" y="7051"/>
                      </a:cubicBezTo>
                      <a:lnTo>
                        <a:pt x="4358" y="7084"/>
                      </a:lnTo>
                      <a:lnTo>
                        <a:pt x="4385" y="7112"/>
                      </a:lnTo>
                      <a:lnTo>
                        <a:pt x="4413" y="7139"/>
                      </a:lnTo>
                      <a:lnTo>
                        <a:pt x="4435" y="7167"/>
                      </a:lnTo>
                      <a:lnTo>
                        <a:pt x="4451" y="7183"/>
                      </a:lnTo>
                      <a:lnTo>
                        <a:pt x="4462" y="7194"/>
                      </a:lnTo>
                      <a:lnTo>
                        <a:pt x="4484" y="7216"/>
                      </a:lnTo>
                      <a:lnTo>
                        <a:pt x="4512" y="7244"/>
                      </a:lnTo>
                      <a:lnTo>
                        <a:pt x="4539" y="7271"/>
                      </a:lnTo>
                      <a:lnTo>
                        <a:pt x="4567" y="7293"/>
                      </a:lnTo>
                      <a:lnTo>
                        <a:pt x="4589" y="7321"/>
                      </a:lnTo>
                      <a:lnTo>
                        <a:pt x="4617" y="7343"/>
                      </a:lnTo>
                      <a:lnTo>
                        <a:pt x="4644" y="7371"/>
                      </a:lnTo>
                      <a:lnTo>
                        <a:pt x="4666" y="7393"/>
                      </a:lnTo>
                      <a:lnTo>
                        <a:pt x="4694" y="7415"/>
                      </a:lnTo>
                      <a:lnTo>
                        <a:pt x="4721" y="7437"/>
                      </a:lnTo>
                      <a:lnTo>
                        <a:pt x="4749" y="7459"/>
                      </a:lnTo>
                      <a:lnTo>
                        <a:pt x="4771" y="7481"/>
                      </a:lnTo>
                      <a:lnTo>
                        <a:pt x="4798" y="7503"/>
                      </a:lnTo>
                      <a:lnTo>
                        <a:pt x="4826" y="7525"/>
                      </a:lnTo>
                      <a:lnTo>
                        <a:pt x="4853" y="7547"/>
                      </a:lnTo>
                      <a:lnTo>
                        <a:pt x="4881" y="7569"/>
                      </a:lnTo>
                      <a:lnTo>
                        <a:pt x="4892" y="7574"/>
                      </a:lnTo>
                      <a:lnTo>
                        <a:pt x="4903" y="7585"/>
                      </a:lnTo>
                      <a:cubicBezTo>
                        <a:pt x="4914" y="7591"/>
                        <a:pt x="4925" y="7602"/>
                        <a:pt x="4931" y="7607"/>
                      </a:cubicBezTo>
                      <a:lnTo>
                        <a:pt x="4958" y="7624"/>
                      </a:lnTo>
                      <a:lnTo>
                        <a:pt x="4986" y="7646"/>
                      </a:lnTo>
                      <a:cubicBezTo>
                        <a:pt x="4997" y="7652"/>
                        <a:pt x="5008" y="7657"/>
                        <a:pt x="5019" y="7668"/>
                      </a:cubicBezTo>
                      <a:lnTo>
                        <a:pt x="5046" y="7685"/>
                      </a:lnTo>
                      <a:lnTo>
                        <a:pt x="5074" y="7707"/>
                      </a:lnTo>
                      <a:lnTo>
                        <a:pt x="5101" y="7723"/>
                      </a:lnTo>
                      <a:lnTo>
                        <a:pt x="5134" y="7740"/>
                      </a:lnTo>
                      <a:lnTo>
                        <a:pt x="5162" y="7762"/>
                      </a:lnTo>
                      <a:lnTo>
                        <a:pt x="5189" y="7778"/>
                      </a:lnTo>
                      <a:lnTo>
                        <a:pt x="5222" y="7795"/>
                      </a:lnTo>
                      <a:lnTo>
                        <a:pt x="5256" y="7817"/>
                      </a:lnTo>
                      <a:lnTo>
                        <a:pt x="5289" y="7833"/>
                      </a:lnTo>
                      <a:lnTo>
                        <a:pt x="5322" y="7850"/>
                      </a:lnTo>
                      <a:lnTo>
                        <a:pt x="5355" y="7866"/>
                      </a:lnTo>
                      <a:lnTo>
                        <a:pt x="5360" y="7872"/>
                      </a:lnTo>
                      <a:lnTo>
                        <a:pt x="5371" y="7877"/>
                      </a:lnTo>
                      <a:lnTo>
                        <a:pt x="5377" y="7877"/>
                      </a:lnTo>
                      <a:lnTo>
                        <a:pt x="5388" y="7883"/>
                      </a:lnTo>
                      <a:lnTo>
                        <a:pt x="5415" y="7899"/>
                      </a:lnTo>
                      <a:lnTo>
                        <a:pt x="5437" y="7910"/>
                      </a:lnTo>
                      <a:lnTo>
                        <a:pt x="5465" y="7921"/>
                      </a:lnTo>
                      <a:lnTo>
                        <a:pt x="5487" y="7932"/>
                      </a:lnTo>
                      <a:lnTo>
                        <a:pt x="5525" y="7949"/>
                      </a:lnTo>
                      <a:lnTo>
                        <a:pt x="5531" y="7949"/>
                      </a:lnTo>
                      <a:lnTo>
                        <a:pt x="5553" y="7960"/>
                      </a:lnTo>
                      <a:lnTo>
                        <a:pt x="5592" y="7971"/>
                      </a:lnTo>
                      <a:lnTo>
                        <a:pt x="5625" y="7982"/>
                      </a:lnTo>
                      <a:cubicBezTo>
                        <a:pt x="5630" y="7988"/>
                        <a:pt x="5647" y="7993"/>
                        <a:pt x="5658" y="7999"/>
                      </a:cubicBezTo>
                      <a:lnTo>
                        <a:pt x="5663" y="7999"/>
                      </a:lnTo>
                      <a:lnTo>
                        <a:pt x="5685" y="8004"/>
                      </a:lnTo>
                      <a:lnTo>
                        <a:pt x="5718" y="8015"/>
                      </a:lnTo>
                      <a:lnTo>
                        <a:pt x="5751" y="8026"/>
                      </a:lnTo>
                      <a:lnTo>
                        <a:pt x="5790" y="8037"/>
                      </a:lnTo>
                      <a:lnTo>
                        <a:pt x="5817" y="8048"/>
                      </a:lnTo>
                      <a:lnTo>
                        <a:pt x="5850" y="8054"/>
                      </a:lnTo>
                      <a:lnTo>
                        <a:pt x="5883" y="8065"/>
                      </a:lnTo>
                      <a:lnTo>
                        <a:pt x="5917" y="8070"/>
                      </a:lnTo>
                      <a:lnTo>
                        <a:pt x="5950" y="8076"/>
                      </a:lnTo>
                      <a:lnTo>
                        <a:pt x="5983" y="8081"/>
                      </a:lnTo>
                      <a:lnTo>
                        <a:pt x="6021" y="8087"/>
                      </a:lnTo>
                      <a:lnTo>
                        <a:pt x="6054" y="8087"/>
                      </a:lnTo>
                      <a:lnTo>
                        <a:pt x="6093" y="8092"/>
                      </a:lnTo>
                      <a:lnTo>
                        <a:pt x="6126" y="8098"/>
                      </a:lnTo>
                      <a:lnTo>
                        <a:pt x="6401" y="8098"/>
                      </a:lnTo>
                      <a:lnTo>
                        <a:pt x="12438" y="7463"/>
                      </a:lnTo>
                      <a:lnTo>
                        <a:pt x="12438" y="7463"/>
                      </a:lnTo>
                      <a:cubicBezTo>
                        <a:pt x="12455" y="7464"/>
                        <a:pt x="12472" y="7464"/>
                        <a:pt x="12488" y="7464"/>
                      </a:cubicBezTo>
                      <a:cubicBezTo>
                        <a:pt x="12571" y="7459"/>
                        <a:pt x="12653" y="7448"/>
                        <a:pt x="12736" y="7431"/>
                      </a:cubicBezTo>
                      <a:lnTo>
                        <a:pt x="12736" y="7431"/>
                      </a:lnTo>
                      <a:lnTo>
                        <a:pt x="12438" y="7463"/>
                      </a:lnTo>
                      <a:lnTo>
                        <a:pt x="12438" y="7463"/>
                      </a:lnTo>
                      <a:cubicBezTo>
                        <a:pt x="12408" y="7461"/>
                        <a:pt x="12378" y="7459"/>
                        <a:pt x="12351" y="7459"/>
                      </a:cubicBezTo>
                      <a:lnTo>
                        <a:pt x="12345" y="7459"/>
                      </a:lnTo>
                      <a:cubicBezTo>
                        <a:pt x="12295" y="7453"/>
                        <a:pt x="12251" y="7448"/>
                        <a:pt x="12207" y="7437"/>
                      </a:cubicBezTo>
                      <a:cubicBezTo>
                        <a:pt x="12163" y="7431"/>
                        <a:pt x="12108" y="7420"/>
                        <a:pt x="12059" y="7409"/>
                      </a:cubicBezTo>
                      <a:lnTo>
                        <a:pt x="12053" y="7409"/>
                      </a:lnTo>
                      <a:cubicBezTo>
                        <a:pt x="12009" y="7398"/>
                        <a:pt x="11959" y="7387"/>
                        <a:pt x="11910" y="7376"/>
                      </a:cubicBezTo>
                      <a:lnTo>
                        <a:pt x="11904" y="7376"/>
                      </a:lnTo>
                      <a:cubicBezTo>
                        <a:pt x="11800" y="7343"/>
                        <a:pt x="11695" y="7310"/>
                        <a:pt x="11590" y="7266"/>
                      </a:cubicBezTo>
                      <a:cubicBezTo>
                        <a:pt x="11205" y="7112"/>
                        <a:pt x="10852" y="6886"/>
                        <a:pt x="10544" y="6610"/>
                      </a:cubicBezTo>
                      <a:cubicBezTo>
                        <a:pt x="10395" y="6473"/>
                        <a:pt x="10252" y="6329"/>
                        <a:pt x="10125" y="6175"/>
                      </a:cubicBezTo>
                      <a:cubicBezTo>
                        <a:pt x="10053" y="6098"/>
                        <a:pt x="9993" y="6021"/>
                        <a:pt x="9932" y="5938"/>
                      </a:cubicBezTo>
                      <a:cubicBezTo>
                        <a:pt x="9872" y="5856"/>
                        <a:pt x="9811" y="5773"/>
                        <a:pt x="9750" y="5685"/>
                      </a:cubicBezTo>
                      <a:cubicBezTo>
                        <a:pt x="9690" y="5602"/>
                        <a:pt x="9635" y="5520"/>
                        <a:pt x="9580" y="5432"/>
                      </a:cubicBezTo>
                      <a:cubicBezTo>
                        <a:pt x="9580" y="5426"/>
                        <a:pt x="9580" y="5426"/>
                        <a:pt x="9580" y="5421"/>
                      </a:cubicBezTo>
                      <a:cubicBezTo>
                        <a:pt x="9525" y="5338"/>
                        <a:pt x="9470" y="5244"/>
                        <a:pt x="9414" y="5156"/>
                      </a:cubicBezTo>
                      <a:cubicBezTo>
                        <a:pt x="9365" y="5063"/>
                        <a:pt x="9310" y="4974"/>
                        <a:pt x="9260" y="4881"/>
                      </a:cubicBezTo>
                      <a:cubicBezTo>
                        <a:pt x="9211" y="4787"/>
                        <a:pt x="9161" y="4693"/>
                        <a:pt x="9117" y="4605"/>
                      </a:cubicBezTo>
                      <a:lnTo>
                        <a:pt x="9106" y="4589"/>
                      </a:lnTo>
                      <a:cubicBezTo>
                        <a:pt x="9012" y="4402"/>
                        <a:pt x="8919" y="4214"/>
                        <a:pt x="8825" y="4021"/>
                      </a:cubicBezTo>
                      <a:cubicBezTo>
                        <a:pt x="8825" y="4016"/>
                        <a:pt x="8820" y="4005"/>
                        <a:pt x="8814" y="3999"/>
                      </a:cubicBezTo>
                      <a:cubicBezTo>
                        <a:pt x="8726" y="3807"/>
                        <a:pt x="8632" y="3614"/>
                        <a:pt x="8544" y="3421"/>
                      </a:cubicBezTo>
                      <a:cubicBezTo>
                        <a:pt x="8517" y="3366"/>
                        <a:pt x="8495" y="3305"/>
                        <a:pt x="8467" y="3245"/>
                      </a:cubicBezTo>
                      <a:cubicBezTo>
                        <a:pt x="8456" y="3228"/>
                        <a:pt x="8450" y="3212"/>
                        <a:pt x="8439" y="3190"/>
                      </a:cubicBezTo>
                      <a:cubicBezTo>
                        <a:pt x="8423" y="3157"/>
                        <a:pt x="8406" y="3124"/>
                        <a:pt x="8395" y="3091"/>
                      </a:cubicBezTo>
                      <a:lnTo>
                        <a:pt x="8384" y="3074"/>
                      </a:lnTo>
                      <a:cubicBezTo>
                        <a:pt x="8357" y="3013"/>
                        <a:pt x="8329" y="2958"/>
                        <a:pt x="8302" y="2898"/>
                      </a:cubicBezTo>
                      <a:cubicBezTo>
                        <a:pt x="8296" y="2887"/>
                        <a:pt x="8291" y="2870"/>
                        <a:pt x="8285" y="2859"/>
                      </a:cubicBezTo>
                      <a:cubicBezTo>
                        <a:pt x="8280" y="2848"/>
                        <a:pt x="8263" y="2821"/>
                        <a:pt x="8252" y="2799"/>
                      </a:cubicBezTo>
                      <a:cubicBezTo>
                        <a:pt x="8247" y="2782"/>
                        <a:pt x="8230" y="2749"/>
                        <a:pt x="8219" y="2727"/>
                      </a:cubicBezTo>
                      <a:lnTo>
                        <a:pt x="8159" y="2600"/>
                      </a:lnTo>
                      <a:cubicBezTo>
                        <a:pt x="8153" y="2584"/>
                        <a:pt x="8142" y="2567"/>
                        <a:pt x="8136" y="2556"/>
                      </a:cubicBezTo>
                      <a:cubicBezTo>
                        <a:pt x="8131" y="2540"/>
                        <a:pt x="8125" y="2534"/>
                        <a:pt x="8120" y="2518"/>
                      </a:cubicBezTo>
                      <a:lnTo>
                        <a:pt x="8098" y="2474"/>
                      </a:lnTo>
                      <a:lnTo>
                        <a:pt x="8032" y="2352"/>
                      </a:lnTo>
                      <a:lnTo>
                        <a:pt x="7988" y="2259"/>
                      </a:lnTo>
                      <a:lnTo>
                        <a:pt x="7982" y="2248"/>
                      </a:lnTo>
                      <a:lnTo>
                        <a:pt x="7982" y="2242"/>
                      </a:lnTo>
                      <a:cubicBezTo>
                        <a:pt x="7982" y="2237"/>
                        <a:pt x="7977" y="2231"/>
                        <a:pt x="7971" y="2226"/>
                      </a:cubicBezTo>
                      <a:lnTo>
                        <a:pt x="7938" y="2160"/>
                      </a:lnTo>
                      <a:lnTo>
                        <a:pt x="7900" y="2088"/>
                      </a:lnTo>
                      <a:lnTo>
                        <a:pt x="7867" y="2022"/>
                      </a:lnTo>
                      <a:lnTo>
                        <a:pt x="7839" y="1978"/>
                      </a:lnTo>
                      <a:lnTo>
                        <a:pt x="7834" y="1967"/>
                      </a:lnTo>
                      <a:lnTo>
                        <a:pt x="7828" y="1956"/>
                      </a:lnTo>
                      <a:cubicBezTo>
                        <a:pt x="7817" y="1934"/>
                        <a:pt x="7806" y="1917"/>
                        <a:pt x="7800" y="1901"/>
                      </a:cubicBezTo>
                      <a:lnTo>
                        <a:pt x="7767" y="1846"/>
                      </a:lnTo>
                      <a:lnTo>
                        <a:pt x="7740" y="1796"/>
                      </a:lnTo>
                      <a:lnTo>
                        <a:pt x="7707" y="1741"/>
                      </a:lnTo>
                      <a:cubicBezTo>
                        <a:pt x="7701" y="1724"/>
                        <a:pt x="7690" y="1713"/>
                        <a:pt x="7685" y="1697"/>
                      </a:cubicBezTo>
                      <a:lnTo>
                        <a:pt x="7657" y="1653"/>
                      </a:lnTo>
                      <a:cubicBezTo>
                        <a:pt x="7646" y="1636"/>
                        <a:pt x="7635" y="1625"/>
                        <a:pt x="7630" y="1609"/>
                      </a:cubicBezTo>
                      <a:lnTo>
                        <a:pt x="7602" y="1565"/>
                      </a:lnTo>
                      <a:lnTo>
                        <a:pt x="7575" y="1521"/>
                      </a:lnTo>
                      <a:cubicBezTo>
                        <a:pt x="7569" y="1510"/>
                        <a:pt x="7558" y="1499"/>
                        <a:pt x="7553" y="1482"/>
                      </a:cubicBezTo>
                      <a:lnTo>
                        <a:pt x="7525" y="1443"/>
                      </a:lnTo>
                      <a:lnTo>
                        <a:pt x="7503" y="1405"/>
                      </a:lnTo>
                      <a:lnTo>
                        <a:pt x="7475" y="1366"/>
                      </a:lnTo>
                      <a:lnTo>
                        <a:pt x="7453" y="1328"/>
                      </a:lnTo>
                      <a:lnTo>
                        <a:pt x="7426" y="1289"/>
                      </a:lnTo>
                      <a:lnTo>
                        <a:pt x="7404" y="1256"/>
                      </a:lnTo>
                      <a:cubicBezTo>
                        <a:pt x="7393" y="1240"/>
                        <a:pt x="7387" y="1229"/>
                        <a:pt x="7376" y="1218"/>
                      </a:cubicBezTo>
                      <a:cubicBezTo>
                        <a:pt x="7371" y="1207"/>
                        <a:pt x="7360" y="1196"/>
                        <a:pt x="7349" y="1179"/>
                      </a:cubicBezTo>
                      <a:lnTo>
                        <a:pt x="7327" y="1146"/>
                      </a:lnTo>
                      <a:cubicBezTo>
                        <a:pt x="7316" y="1135"/>
                        <a:pt x="7310" y="1124"/>
                        <a:pt x="7299" y="1107"/>
                      </a:cubicBezTo>
                      <a:lnTo>
                        <a:pt x="7272" y="1074"/>
                      </a:lnTo>
                      <a:cubicBezTo>
                        <a:pt x="7266" y="1063"/>
                        <a:pt x="7255" y="1052"/>
                        <a:pt x="7250" y="1041"/>
                      </a:cubicBezTo>
                      <a:lnTo>
                        <a:pt x="7222" y="1008"/>
                      </a:lnTo>
                      <a:lnTo>
                        <a:pt x="7195" y="970"/>
                      </a:lnTo>
                      <a:lnTo>
                        <a:pt x="7167" y="937"/>
                      </a:lnTo>
                      <a:cubicBezTo>
                        <a:pt x="7161" y="926"/>
                        <a:pt x="7150" y="915"/>
                        <a:pt x="7139" y="904"/>
                      </a:cubicBezTo>
                      <a:lnTo>
                        <a:pt x="7112" y="871"/>
                      </a:lnTo>
                      <a:lnTo>
                        <a:pt x="7084" y="843"/>
                      </a:lnTo>
                      <a:lnTo>
                        <a:pt x="7057" y="810"/>
                      </a:lnTo>
                      <a:lnTo>
                        <a:pt x="7035" y="782"/>
                      </a:lnTo>
                      <a:lnTo>
                        <a:pt x="7013" y="760"/>
                      </a:lnTo>
                      <a:lnTo>
                        <a:pt x="7007" y="749"/>
                      </a:lnTo>
                      <a:lnTo>
                        <a:pt x="6980" y="722"/>
                      </a:lnTo>
                      <a:cubicBezTo>
                        <a:pt x="6974" y="711"/>
                        <a:pt x="6963" y="705"/>
                        <a:pt x="6952" y="694"/>
                      </a:cubicBezTo>
                      <a:lnTo>
                        <a:pt x="6930" y="667"/>
                      </a:lnTo>
                      <a:lnTo>
                        <a:pt x="6903" y="639"/>
                      </a:lnTo>
                      <a:lnTo>
                        <a:pt x="6875" y="617"/>
                      </a:lnTo>
                      <a:lnTo>
                        <a:pt x="6853" y="590"/>
                      </a:lnTo>
                      <a:lnTo>
                        <a:pt x="6831" y="573"/>
                      </a:lnTo>
                      <a:lnTo>
                        <a:pt x="6809" y="546"/>
                      </a:lnTo>
                      <a:lnTo>
                        <a:pt x="6781" y="524"/>
                      </a:lnTo>
                      <a:lnTo>
                        <a:pt x="6759" y="502"/>
                      </a:lnTo>
                      <a:lnTo>
                        <a:pt x="6732" y="479"/>
                      </a:lnTo>
                      <a:lnTo>
                        <a:pt x="6710" y="463"/>
                      </a:lnTo>
                      <a:lnTo>
                        <a:pt x="6682" y="441"/>
                      </a:lnTo>
                      <a:lnTo>
                        <a:pt x="6660" y="419"/>
                      </a:lnTo>
                      <a:lnTo>
                        <a:pt x="6638" y="402"/>
                      </a:lnTo>
                      <a:lnTo>
                        <a:pt x="6616" y="386"/>
                      </a:lnTo>
                      <a:lnTo>
                        <a:pt x="6589" y="364"/>
                      </a:lnTo>
                      <a:lnTo>
                        <a:pt x="6567" y="347"/>
                      </a:lnTo>
                      <a:lnTo>
                        <a:pt x="6545" y="331"/>
                      </a:lnTo>
                      <a:lnTo>
                        <a:pt x="6522" y="320"/>
                      </a:lnTo>
                      <a:lnTo>
                        <a:pt x="6500" y="303"/>
                      </a:lnTo>
                      <a:lnTo>
                        <a:pt x="6478" y="287"/>
                      </a:lnTo>
                      <a:lnTo>
                        <a:pt x="6451" y="270"/>
                      </a:lnTo>
                      <a:lnTo>
                        <a:pt x="6445" y="265"/>
                      </a:lnTo>
                      <a:lnTo>
                        <a:pt x="6429" y="254"/>
                      </a:lnTo>
                      <a:lnTo>
                        <a:pt x="6407" y="243"/>
                      </a:lnTo>
                      <a:lnTo>
                        <a:pt x="6385" y="226"/>
                      </a:lnTo>
                      <a:lnTo>
                        <a:pt x="6363" y="215"/>
                      </a:lnTo>
                      <a:lnTo>
                        <a:pt x="6341" y="204"/>
                      </a:lnTo>
                      <a:lnTo>
                        <a:pt x="6313" y="193"/>
                      </a:lnTo>
                      <a:lnTo>
                        <a:pt x="6291" y="177"/>
                      </a:lnTo>
                      <a:lnTo>
                        <a:pt x="6269" y="165"/>
                      </a:lnTo>
                      <a:lnTo>
                        <a:pt x="6242" y="154"/>
                      </a:lnTo>
                      <a:lnTo>
                        <a:pt x="6236" y="149"/>
                      </a:lnTo>
                      <a:lnTo>
                        <a:pt x="6220" y="143"/>
                      </a:lnTo>
                      <a:lnTo>
                        <a:pt x="6197" y="132"/>
                      </a:lnTo>
                      <a:lnTo>
                        <a:pt x="6170" y="121"/>
                      </a:lnTo>
                      <a:lnTo>
                        <a:pt x="6148" y="110"/>
                      </a:lnTo>
                      <a:lnTo>
                        <a:pt x="6120" y="99"/>
                      </a:lnTo>
                      <a:lnTo>
                        <a:pt x="6098" y="88"/>
                      </a:lnTo>
                      <a:lnTo>
                        <a:pt x="6071" y="77"/>
                      </a:lnTo>
                      <a:lnTo>
                        <a:pt x="6043" y="72"/>
                      </a:lnTo>
                      <a:lnTo>
                        <a:pt x="6016" y="61"/>
                      </a:lnTo>
                      <a:lnTo>
                        <a:pt x="5994" y="50"/>
                      </a:lnTo>
                      <a:lnTo>
                        <a:pt x="5966" y="44"/>
                      </a:lnTo>
                      <a:lnTo>
                        <a:pt x="5939" y="33"/>
                      </a:lnTo>
                      <a:lnTo>
                        <a:pt x="5911" y="28"/>
                      </a:lnTo>
                      <a:lnTo>
                        <a:pt x="5900" y="28"/>
                      </a:lnTo>
                      <a:lnTo>
                        <a:pt x="5883" y="22"/>
                      </a:lnTo>
                      <a:lnTo>
                        <a:pt x="5856" y="17"/>
                      </a:lnTo>
                      <a:lnTo>
                        <a:pt x="5823" y="11"/>
                      </a:lnTo>
                      <a:lnTo>
                        <a:pt x="579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1"/>
                <p:cNvSpPr/>
                <p:nvPr/>
              </p:nvSpPr>
              <p:spPr>
                <a:xfrm>
                  <a:off x="2368173" y="2467144"/>
                  <a:ext cx="713545" cy="253376"/>
                </a:xfrm>
                <a:custGeom>
                  <a:rect b="b" l="l" r="r" t="t"/>
                  <a:pathLst>
                    <a:path extrusionOk="0" h="4754" w="12147">
                      <a:moveTo>
                        <a:pt x="12147" y="0"/>
                      </a:moveTo>
                      <a:cubicBezTo>
                        <a:pt x="12140" y="1"/>
                        <a:pt x="12134" y="1"/>
                        <a:pt x="12127" y="2"/>
                      </a:cubicBezTo>
                      <a:lnTo>
                        <a:pt x="12127" y="2"/>
                      </a:lnTo>
                      <a:lnTo>
                        <a:pt x="12147" y="0"/>
                      </a:lnTo>
                      <a:close/>
                      <a:moveTo>
                        <a:pt x="12127" y="2"/>
                      </a:moveTo>
                      <a:lnTo>
                        <a:pt x="4826" y="556"/>
                      </a:lnTo>
                      <a:cubicBezTo>
                        <a:pt x="4633" y="567"/>
                        <a:pt x="4435" y="606"/>
                        <a:pt x="4253" y="672"/>
                      </a:cubicBezTo>
                      <a:cubicBezTo>
                        <a:pt x="4077" y="733"/>
                        <a:pt x="3911" y="810"/>
                        <a:pt x="3752" y="909"/>
                      </a:cubicBezTo>
                      <a:cubicBezTo>
                        <a:pt x="3597" y="1003"/>
                        <a:pt x="3454" y="1113"/>
                        <a:pt x="3317" y="1239"/>
                      </a:cubicBezTo>
                      <a:cubicBezTo>
                        <a:pt x="3179" y="1361"/>
                        <a:pt x="3052" y="1493"/>
                        <a:pt x="2936" y="1636"/>
                      </a:cubicBezTo>
                      <a:cubicBezTo>
                        <a:pt x="2854" y="1730"/>
                        <a:pt x="2771" y="1829"/>
                        <a:pt x="2694" y="1928"/>
                      </a:cubicBezTo>
                      <a:cubicBezTo>
                        <a:pt x="2617" y="2027"/>
                        <a:pt x="2545" y="2132"/>
                        <a:pt x="2474" y="2231"/>
                      </a:cubicBezTo>
                      <a:cubicBezTo>
                        <a:pt x="2402" y="2336"/>
                        <a:pt x="2330" y="2440"/>
                        <a:pt x="2264" y="2545"/>
                      </a:cubicBezTo>
                      <a:cubicBezTo>
                        <a:pt x="2193" y="2650"/>
                        <a:pt x="2127" y="2749"/>
                        <a:pt x="2055" y="2853"/>
                      </a:cubicBezTo>
                      <a:cubicBezTo>
                        <a:pt x="1989" y="2958"/>
                        <a:pt x="1917" y="3063"/>
                        <a:pt x="1851" y="3162"/>
                      </a:cubicBezTo>
                      <a:cubicBezTo>
                        <a:pt x="1791" y="3261"/>
                        <a:pt x="1719" y="3360"/>
                        <a:pt x="1653" y="3459"/>
                      </a:cubicBezTo>
                      <a:cubicBezTo>
                        <a:pt x="1587" y="3553"/>
                        <a:pt x="1515" y="3647"/>
                        <a:pt x="1444" y="3740"/>
                      </a:cubicBezTo>
                      <a:cubicBezTo>
                        <a:pt x="1378" y="3828"/>
                        <a:pt x="1306" y="3917"/>
                        <a:pt x="1240" y="3994"/>
                      </a:cubicBezTo>
                      <a:cubicBezTo>
                        <a:pt x="1152" y="4098"/>
                        <a:pt x="1058" y="4192"/>
                        <a:pt x="959" y="4280"/>
                      </a:cubicBezTo>
                      <a:cubicBezTo>
                        <a:pt x="865" y="4368"/>
                        <a:pt x="766" y="4445"/>
                        <a:pt x="661" y="4512"/>
                      </a:cubicBezTo>
                      <a:cubicBezTo>
                        <a:pt x="562" y="4578"/>
                        <a:pt x="458" y="4627"/>
                        <a:pt x="347" y="4671"/>
                      </a:cubicBezTo>
                      <a:cubicBezTo>
                        <a:pt x="232" y="4710"/>
                        <a:pt x="116" y="4737"/>
                        <a:pt x="0" y="4754"/>
                      </a:cubicBezTo>
                      <a:lnTo>
                        <a:pt x="6335" y="4087"/>
                      </a:lnTo>
                      <a:cubicBezTo>
                        <a:pt x="6473" y="4071"/>
                        <a:pt x="6611" y="4043"/>
                        <a:pt x="6737" y="3999"/>
                      </a:cubicBezTo>
                      <a:cubicBezTo>
                        <a:pt x="6870" y="3961"/>
                        <a:pt x="6996" y="3906"/>
                        <a:pt x="7117" y="3839"/>
                      </a:cubicBezTo>
                      <a:cubicBezTo>
                        <a:pt x="7244" y="3773"/>
                        <a:pt x="7360" y="3702"/>
                        <a:pt x="7475" y="3614"/>
                      </a:cubicBezTo>
                      <a:cubicBezTo>
                        <a:pt x="7597" y="3531"/>
                        <a:pt x="7712" y="3437"/>
                        <a:pt x="7823" y="3338"/>
                      </a:cubicBezTo>
                      <a:cubicBezTo>
                        <a:pt x="7905" y="3256"/>
                        <a:pt x="7993" y="3173"/>
                        <a:pt x="8081" y="3085"/>
                      </a:cubicBezTo>
                      <a:cubicBezTo>
                        <a:pt x="8164" y="2997"/>
                        <a:pt x="8247" y="2909"/>
                        <a:pt x="8335" y="2815"/>
                      </a:cubicBezTo>
                      <a:cubicBezTo>
                        <a:pt x="8417" y="2721"/>
                        <a:pt x="8500" y="2628"/>
                        <a:pt x="8583" y="2528"/>
                      </a:cubicBezTo>
                      <a:cubicBezTo>
                        <a:pt x="8665" y="2429"/>
                        <a:pt x="8753" y="2330"/>
                        <a:pt x="8836" y="2231"/>
                      </a:cubicBezTo>
                      <a:lnTo>
                        <a:pt x="9089" y="1934"/>
                      </a:lnTo>
                      <a:cubicBezTo>
                        <a:pt x="9172" y="1829"/>
                        <a:pt x="9260" y="1730"/>
                        <a:pt x="9354" y="1631"/>
                      </a:cubicBezTo>
                      <a:cubicBezTo>
                        <a:pt x="9442" y="1531"/>
                        <a:pt x="9530" y="1432"/>
                        <a:pt x="9629" y="1339"/>
                      </a:cubicBezTo>
                      <a:cubicBezTo>
                        <a:pt x="9723" y="1239"/>
                        <a:pt x="9817" y="1146"/>
                        <a:pt x="9916" y="1052"/>
                      </a:cubicBezTo>
                      <a:cubicBezTo>
                        <a:pt x="10064" y="914"/>
                        <a:pt x="10219" y="788"/>
                        <a:pt x="10384" y="672"/>
                      </a:cubicBezTo>
                      <a:cubicBezTo>
                        <a:pt x="10544" y="551"/>
                        <a:pt x="10720" y="446"/>
                        <a:pt x="10896" y="353"/>
                      </a:cubicBezTo>
                      <a:cubicBezTo>
                        <a:pt x="11084" y="253"/>
                        <a:pt x="11282" y="176"/>
                        <a:pt x="11480" y="121"/>
                      </a:cubicBezTo>
                      <a:cubicBezTo>
                        <a:pt x="11689" y="57"/>
                        <a:pt x="11908" y="19"/>
                        <a:pt x="12127" y="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9" name="Google Shape;439;p21"/>
              <p:cNvGrpSpPr/>
              <p:nvPr/>
            </p:nvGrpSpPr>
            <p:grpSpPr>
              <a:xfrm>
                <a:off x="2650669" y="2463573"/>
                <a:ext cx="2061639" cy="752243"/>
                <a:chOff x="2650669" y="2463573"/>
                <a:chExt cx="2061639" cy="752243"/>
              </a:xfrm>
            </p:grpSpPr>
            <p:sp>
              <p:nvSpPr>
                <p:cNvPr id="440" name="Google Shape;440;p21"/>
                <p:cNvSpPr/>
                <p:nvPr/>
              </p:nvSpPr>
              <p:spPr>
                <a:xfrm>
                  <a:off x="2650669" y="2463573"/>
                  <a:ext cx="1468797" cy="751655"/>
                </a:xfrm>
                <a:custGeom>
                  <a:rect b="b" l="l" r="r" t="t"/>
                  <a:pathLst>
                    <a:path extrusionOk="0" h="14103" w="25004">
                      <a:moveTo>
                        <a:pt x="13" y="552"/>
                      </a:moveTo>
                      <a:cubicBezTo>
                        <a:pt x="9" y="552"/>
                        <a:pt x="5" y="552"/>
                        <a:pt x="0" y="552"/>
                      </a:cubicBezTo>
                      <a:lnTo>
                        <a:pt x="11" y="552"/>
                      </a:lnTo>
                      <a:lnTo>
                        <a:pt x="13" y="552"/>
                      </a:lnTo>
                      <a:close/>
                      <a:moveTo>
                        <a:pt x="25004" y="12213"/>
                      </a:moveTo>
                      <a:lnTo>
                        <a:pt x="24768" y="12262"/>
                      </a:lnTo>
                      <a:lnTo>
                        <a:pt x="24768" y="12262"/>
                      </a:lnTo>
                      <a:cubicBezTo>
                        <a:pt x="24845" y="12248"/>
                        <a:pt x="24925" y="12232"/>
                        <a:pt x="25004" y="12213"/>
                      </a:cubicBezTo>
                      <a:close/>
                      <a:moveTo>
                        <a:pt x="7387" y="1"/>
                      </a:moveTo>
                      <a:lnTo>
                        <a:pt x="7327" y="6"/>
                      </a:lnTo>
                      <a:lnTo>
                        <a:pt x="7321" y="6"/>
                      </a:lnTo>
                      <a:lnTo>
                        <a:pt x="4776" y="199"/>
                      </a:lnTo>
                      <a:lnTo>
                        <a:pt x="13" y="552"/>
                      </a:lnTo>
                      <a:lnTo>
                        <a:pt x="13" y="552"/>
                      </a:lnTo>
                      <a:cubicBezTo>
                        <a:pt x="53" y="551"/>
                        <a:pt x="93" y="546"/>
                        <a:pt x="133" y="546"/>
                      </a:cubicBezTo>
                      <a:lnTo>
                        <a:pt x="276" y="546"/>
                      </a:lnTo>
                      <a:cubicBezTo>
                        <a:pt x="325" y="546"/>
                        <a:pt x="375" y="552"/>
                        <a:pt x="419" y="557"/>
                      </a:cubicBezTo>
                      <a:cubicBezTo>
                        <a:pt x="469" y="557"/>
                        <a:pt x="513" y="563"/>
                        <a:pt x="557" y="568"/>
                      </a:cubicBezTo>
                      <a:lnTo>
                        <a:pt x="568" y="568"/>
                      </a:lnTo>
                      <a:cubicBezTo>
                        <a:pt x="617" y="574"/>
                        <a:pt x="667" y="585"/>
                        <a:pt x="716" y="590"/>
                      </a:cubicBezTo>
                      <a:lnTo>
                        <a:pt x="722" y="590"/>
                      </a:lnTo>
                      <a:cubicBezTo>
                        <a:pt x="772" y="601"/>
                        <a:pt x="821" y="612"/>
                        <a:pt x="876" y="623"/>
                      </a:cubicBezTo>
                      <a:cubicBezTo>
                        <a:pt x="981" y="645"/>
                        <a:pt x="1091" y="679"/>
                        <a:pt x="1207" y="712"/>
                      </a:cubicBezTo>
                      <a:cubicBezTo>
                        <a:pt x="1350" y="756"/>
                        <a:pt x="1488" y="811"/>
                        <a:pt x="1631" y="866"/>
                      </a:cubicBezTo>
                      <a:cubicBezTo>
                        <a:pt x="1697" y="899"/>
                        <a:pt x="1763" y="926"/>
                        <a:pt x="1824" y="959"/>
                      </a:cubicBezTo>
                      <a:lnTo>
                        <a:pt x="1835" y="965"/>
                      </a:lnTo>
                      <a:cubicBezTo>
                        <a:pt x="1901" y="992"/>
                        <a:pt x="1961" y="1026"/>
                        <a:pt x="2022" y="1059"/>
                      </a:cubicBezTo>
                      <a:lnTo>
                        <a:pt x="2033" y="1064"/>
                      </a:lnTo>
                      <a:cubicBezTo>
                        <a:pt x="2099" y="1097"/>
                        <a:pt x="2160" y="1136"/>
                        <a:pt x="2220" y="1174"/>
                      </a:cubicBezTo>
                      <a:cubicBezTo>
                        <a:pt x="2286" y="1207"/>
                        <a:pt x="2347" y="1246"/>
                        <a:pt x="2408" y="1290"/>
                      </a:cubicBezTo>
                      <a:lnTo>
                        <a:pt x="2413" y="1295"/>
                      </a:lnTo>
                      <a:cubicBezTo>
                        <a:pt x="2474" y="1334"/>
                        <a:pt x="2534" y="1373"/>
                        <a:pt x="2589" y="1417"/>
                      </a:cubicBezTo>
                      <a:lnTo>
                        <a:pt x="2595" y="1417"/>
                      </a:lnTo>
                      <a:cubicBezTo>
                        <a:pt x="2655" y="1461"/>
                        <a:pt x="2716" y="1505"/>
                        <a:pt x="2771" y="1554"/>
                      </a:cubicBezTo>
                      <a:cubicBezTo>
                        <a:pt x="2832" y="1604"/>
                        <a:pt x="2887" y="1654"/>
                        <a:pt x="2947" y="1703"/>
                      </a:cubicBezTo>
                      <a:lnTo>
                        <a:pt x="2953" y="1709"/>
                      </a:lnTo>
                      <a:cubicBezTo>
                        <a:pt x="3008" y="1753"/>
                        <a:pt x="3063" y="1802"/>
                        <a:pt x="3118" y="1852"/>
                      </a:cubicBezTo>
                      <a:lnTo>
                        <a:pt x="3124" y="1863"/>
                      </a:lnTo>
                      <a:cubicBezTo>
                        <a:pt x="3179" y="1912"/>
                        <a:pt x="3234" y="1962"/>
                        <a:pt x="3283" y="2012"/>
                      </a:cubicBezTo>
                      <a:lnTo>
                        <a:pt x="3294" y="2028"/>
                      </a:lnTo>
                      <a:cubicBezTo>
                        <a:pt x="3350" y="2078"/>
                        <a:pt x="3399" y="2127"/>
                        <a:pt x="3449" y="2182"/>
                      </a:cubicBezTo>
                      <a:lnTo>
                        <a:pt x="3460" y="2193"/>
                      </a:lnTo>
                      <a:cubicBezTo>
                        <a:pt x="3509" y="2248"/>
                        <a:pt x="3559" y="2298"/>
                        <a:pt x="3603" y="2359"/>
                      </a:cubicBezTo>
                      <a:lnTo>
                        <a:pt x="3614" y="2370"/>
                      </a:lnTo>
                      <a:cubicBezTo>
                        <a:pt x="3669" y="2425"/>
                        <a:pt x="3719" y="2485"/>
                        <a:pt x="3768" y="2546"/>
                      </a:cubicBezTo>
                      <a:cubicBezTo>
                        <a:pt x="3818" y="2601"/>
                        <a:pt x="3862" y="2662"/>
                        <a:pt x="3911" y="2722"/>
                      </a:cubicBezTo>
                      <a:cubicBezTo>
                        <a:pt x="3917" y="2728"/>
                        <a:pt x="3922" y="2733"/>
                        <a:pt x="3928" y="2739"/>
                      </a:cubicBezTo>
                      <a:cubicBezTo>
                        <a:pt x="3972" y="2799"/>
                        <a:pt x="4016" y="2860"/>
                        <a:pt x="4066" y="2920"/>
                      </a:cubicBezTo>
                      <a:cubicBezTo>
                        <a:pt x="4066" y="2920"/>
                        <a:pt x="4066" y="2926"/>
                        <a:pt x="4066" y="2926"/>
                      </a:cubicBezTo>
                      <a:cubicBezTo>
                        <a:pt x="4165" y="3053"/>
                        <a:pt x="4258" y="3185"/>
                        <a:pt x="4347" y="3317"/>
                      </a:cubicBezTo>
                      <a:lnTo>
                        <a:pt x="4358" y="3334"/>
                      </a:lnTo>
                      <a:cubicBezTo>
                        <a:pt x="4446" y="3466"/>
                        <a:pt x="4534" y="3604"/>
                        <a:pt x="4622" y="3741"/>
                      </a:cubicBezTo>
                      <a:cubicBezTo>
                        <a:pt x="4628" y="3747"/>
                        <a:pt x="4628" y="3752"/>
                        <a:pt x="4633" y="3758"/>
                      </a:cubicBezTo>
                      <a:cubicBezTo>
                        <a:pt x="4721" y="3895"/>
                        <a:pt x="4804" y="4039"/>
                        <a:pt x="4886" y="4182"/>
                      </a:cubicBezTo>
                      <a:cubicBezTo>
                        <a:pt x="4886" y="4187"/>
                        <a:pt x="4892" y="4187"/>
                        <a:pt x="4892" y="4193"/>
                      </a:cubicBezTo>
                      <a:cubicBezTo>
                        <a:pt x="4975" y="4336"/>
                        <a:pt x="5052" y="4474"/>
                        <a:pt x="5134" y="4617"/>
                      </a:cubicBezTo>
                      <a:lnTo>
                        <a:pt x="5156" y="4661"/>
                      </a:lnTo>
                      <a:cubicBezTo>
                        <a:pt x="5233" y="4799"/>
                        <a:pt x="5305" y="4942"/>
                        <a:pt x="5377" y="5080"/>
                      </a:cubicBezTo>
                      <a:lnTo>
                        <a:pt x="5399" y="5113"/>
                      </a:lnTo>
                      <a:cubicBezTo>
                        <a:pt x="5470" y="5256"/>
                        <a:pt x="5542" y="5394"/>
                        <a:pt x="5614" y="5537"/>
                      </a:cubicBezTo>
                      <a:lnTo>
                        <a:pt x="5641" y="5592"/>
                      </a:lnTo>
                      <a:cubicBezTo>
                        <a:pt x="5707" y="5730"/>
                        <a:pt x="5784" y="5879"/>
                        <a:pt x="5850" y="6016"/>
                      </a:cubicBezTo>
                      <a:lnTo>
                        <a:pt x="5900" y="6060"/>
                      </a:lnTo>
                      <a:cubicBezTo>
                        <a:pt x="5966" y="6198"/>
                        <a:pt x="6038" y="6341"/>
                        <a:pt x="6104" y="6479"/>
                      </a:cubicBezTo>
                      <a:lnTo>
                        <a:pt x="6242" y="6765"/>
                      </a:lnTo>
                      <a:lnTo>
                        <a:pt x="6379" y="7052"/>
                      </a:lnTo>
                      <a:lnTo>
                        <a:pt x="6522" y="7338"/>
                      </a:lnTo>
                      <a:cubicBezTo>
                        <a:pt x="6533" y="7360"/>
                        <a:pt x="6544" y="7382"/>
                        <a:pt x="6555" y="7404"/>
                      </a:cubicBezTo>
                      <a:cubicBezTo>
                        <a:pt x="6567" y="7426"/>
                        <a:pt x="6572" y="7432"/>
                        <a:pt x="6578" y="7443"/>
                      </a:cubicBezTo>
                      <a:lnTo>
                        <a:pt x="6666" y="7625"/>
                      </a:lnTo>
                      <a:lnTo>
                        <a:pt x="6770" y="7829"/>
                      </a:lnTo>
                      <a:cubicBezTo>
                        <a:pt x="6809" y="7900"/>
                        <a:pt x="6842" y="7966"/>
                        <a:pt x="6880" y="8038"/>
                      </a:cubicBezTo>
                      <a:cubicBezTo>
                        <a:pt x="6914" y="8104"/>
                        <a:pt x="6947" y="8176"/>
                        <a:pt x="6985" y="8242"/>
                      </a:cubicBezTo>
                      <a:lnTo>
                        <a:pt x="7051" y="8363"/>
                      </a:lnTo>
                      <a:lnTo>
                        <a:pt x="7062" y="8379"/>
                      </a:lnTo>
                      <a:lnTo>
                        <a:pt x="7073" y="8401"/>
                      </a:lnTo>
                      <a:lnTo>
                        <a:pt x="7095" y="8445"/>
                      </a:lnTo>
                      <a:lnTo>
                        <a:pt x="7161" y="8561"/>
                      </a:lnTo>
                      <a:lnTo>
                        <a:pt x="7233" y="8682"/>
                      </a:lnTo>
                      <a:lnTo>
                        <a:pt x="7299" y="8798"/>
                      </a:lnTo>
                      <a:lnTo>
                        <a:pt x="7321" y="8842"/>
                      </a:lnTo>
                      <a:lnTo>
                        <a:pt x="7332" y="8853"/>
                      </a:lnTo>
                      <a:cubicBezTo>
                        <a:pt x="7343" y="8875"/>
                        <a:pt x="7354" y="8892"/>
                        <a:pt x="7365" y="8914"/>
                      </a:cubicBezTo>
                      <a:cubicBezTo>
                        <a:pt x="7376" y="8936"/>
                        <a:pt x="7404" y="8974"/>
                        <a:pt x="7420" y="9007"/>
                      </a:cubicBezTo>
                      <a:lnTo>
                        <a:pt x="7475" y="9101"/>
                      </a:lnTo>
                      <a:lnTo>
                        <a:pt x="7531" y="9189"/>
                      </a:lnTo>
                      <a:cubicBezTo>
                        <a:pt x="7547" y="9222"/>
                        <a:pt x="7569" y="9250"/>
                        <a:pt x="7586" y="9283"/>
                      </a:cubicBezTo>
                      <a:cubicBezTo>
                        <a:pt x="7591" y="9288"/>
                        <a:pt x="7597" y="9299"/>
                        <a:pt x="7602" y="9310"/>
                      </a:cubicBezTo>
                      <a:lnTo>
                        <a:pt x="7635" y="9360"/>
                      </a:lnTo>
                      <a:lnTo>
                        <a:pt x="7685" y="9437"/>
                      </a:lnTo>
                      <a:cubicBezTo>
                        <a:pt x="7701" y="9465"/>
                        <a:pt x="7718" y="9492"/>
                        <a:pt x="7734" y="9514"/>
                      </a:cubicBezTo>
                      <a:lnTo>
                        <a:pt x="7784" y="9597"/>
                      </a:lnTo>
                      <a:cubicBezTo>
                        <a:pt x="7800" y="9619"/>
                        <a:pt x="7817" y="9646"/>
                        <a:pt x="7833" y="9668"/>
                      </a:cubicBezTo>
                      <a:cubicBezTo>
                        <a:pt x="7850" y="9690"/>
                        <a:pt x="7867" y="9718"/>
                        <a:pt x="7883" y="9740"/>
                      </a:cubicBezTo>
                      <a:lnTo>
                        <a:pt x="7927" y="9812"/>
                      </a:lnTo>
                      <a:lnTo>
                        <a:pt x="7977" y="9889"/>
                      </a:lnTo>
                      <a:lnTo>
                        <a:pt x="8026" y="9955"/>
                      </a:lnTo>
                      <a:lnTo>
                        <a:pt x="8076" y="10026"/>
                      </a:lnTo>
                      <a:cubicBezTo>
                        <a:pt x="8092" y="10048"/>
                        <a:pt x="8109" y="10070"/>
                        <a:pt x="8125" y="10093"/>
                      </a:cubicBezTo>
                      <a:lnTo>
                        <a:pt x="8175" y="10164"/>
                      </a:lnTo>
                      <a:cubicBezTo>
                        <a:pt x="8192" y="10186"/>
                        <a:pt x="8208" y="10208"/>
                        <a:pt x="8225" y="10230"/>
                      </a:cubicBezTo>
                      <a:lnTo>
                        <a:pt x="8274" y="10302"/>
                      </a:lnTo>
                      <a:cubicBezTo>
                        <a:pt x="8291" y="10324"/>
                        <a:pt x="8307" y="10346"/>
                        <a:pt x="8329" y="10368"/>
                      </a:cubicBezTo>
                      <a:lnTo>
                        <a:pt x="8379" y="10440"/>
                      </a:lnTo>
                      <a:lnTo>
                        <a:pt x="8434" y="10506"/>
                      </a:lnTo>
                      <a:lnTo>
                        <a:pt x="8483" y="10577"/>
                      </a:lnTo>
                      <a:lnTo>
                        <a:pt x="8539" y="10643"/>
                      </a:lnTo>
                      <a:lnTo>
                        <a:pt x="8594" y="10715"/>
                      </a:lnTo>
                      <a:lnTo>
                        <a:pt x="8649" y="10781"/>
                      </a:lnTo>
                      <a:cubicBezTo>
                        <a:pt x="8665" y="10803"/>
                        <a:pt x="8687" y="10825"/>
                        <a:pt x="8704" y="10853"/>
                      </a:cubicBezTo>
                      <a:lnTo>
                        <a:pt x="8759" y="10919"/>
                      </a:lnTo>
                      <a:cubicBezTo>
                        <a:pt x="8781" y="10941"/>
                        <a:pt x="8797" y="10963"/>
                        <a:pt x="8820" y="10985"/>
                      </a:cubicBezTo>
                      <a:lnTo>
                        <a:pt x="8875" y="11051"/>
                      </a:lnTo>
                      <a:cubicBezTo>
                        <a:pt x="8880" y="11057"/>
                        <a:pt x="8891" y="11068"/>
                        <a:pt x="8897" y="11073"/>
                      </a:cubicBezTo>
                      <a:lnTo>
                        <a:pt x="8930" y="11112"/>
                      </a:lnTo>
                      <a:lnTo>
                        <a:pt x="8990" y="11178"/>
                      </a:lnTo>
                      <a:lnTo>
                        <a:pt x="9045" y="11238"/>
                      </a:lnTo>
                      <a:lnTo>
                        <a:pt x="9100" y="11299"/>
                      </a:lnTo>
                      <a:lnTo>
                        <a:pt x="9161" y="11354"/>
                      </a:lnTo>
                      <a:lnTo>
                        <a:pt x="9216" y="11415"/>
                      </a:lnTo>
                      <a:lnTo>
                        <a:pt x="9271" y="11470"/>
                      </a:lnTo>
                      <a:lnTo>
                        <a:pt x="9326" y="11525"/>
                      </a:lnTo>
                      <a:lnTo>
                        <a:pt x="9381" y="11580"/>
                      </a:lnTo>
                      <a:lnTo>
                        <a:pt x="9442" y="11635"/>
                      </a:lnTo>
                      <a:lnTo>
                        <a:pt x="9497" y="11690"/>
                      </a:lnTo>
                      <a:lnTo>
                        <a:pt x="9552" y="11740"/>
                      </a:lnTo>
                      <a:lnTo>
                        <a:pt x="9607" y="11789"/>
                      </a:lnTo>
                      <a:cubicBezTo>
                        <a:pt x="9624" y="11811"/>
                        <a:pt x="9646" y="11828"/>
                        <a:pt x="9662" y="11844"/>
                      </a:cubicBezTo>
                      <a:lnTo>
                        <a:pt x="9701" y="11872"/>
                      </a:lnTo>
                      <a:lnTo>
                        <a:pt x="9717" y="11888"/>
                      </a:lnTo>
                      <a:lnTo>
                        <a:pt x="9772" y="11932"/>
                      </a:lnTo>
                      <a:lnTo>
                        <a:pt x="9828" y="11982"/>
                      </a:lnTo>
                      <a:lnTo>
                        <a:pt x="9883" y="12026"/>
                      </a:lnTo>
                      <a:lnTo>
                        <a:pt x="9921" y="12059"/>
                      </a:lnTo>
                      <a:lnTo>
                        <a:pt x="9938" y="12070"/>
                      </a:lnTo>
                      <a:lnTo>
                        <a:pt x="9993" y="12114"/>
                      </a:lnTo>
                      <a:lnTo>
                        <a:pt x="10048" y="12164"/>
                      </a:lnTo>
                      <a:lnTo>
                        <a:pt x="10103" y="12208"/>
                      </a:lnTo>
                      <a:lnTo>
                        <a:pt x="10158" y="12252"/>
                      </a:lnTo>
                      <a:lnTo>
                        <a:pt x="10213" y="12290"/>
                      </a:lnTo>
                      <a:lnTo>
                        <a:pt x="10274" y="12334"/>
                      </a:lnTo>
                      <a:lnTo>
                        <a:pt x="10329" y="12379"/>
                      </a:lnTo>
                      <a:lnTo>
                        <a:pt x="10389" y="12423"/>
                      </a:lnTo>
                      <a:lnTo>
                        <a:pt x="10445" y="12461"/>
                      </a:lnTo>
                      <a:lnTo>
                        <a:pt x="10505" y="12505"/>
                      </a:lnTo>
                      <a:lnTo>
                        <a:pt x="10566" y="12544"/>
                      </a:lnTo>
                      <a:lnTo>
                        <a:pt x="10626" y="12588"/>
                      </a:lnTo>
                      <a:cubicBezTo>
                        <a:pt x="10643" y="12599"/>
                        <a:pt x="10665" y="12615"/>
                        <a:pt x="10687" y="12626"/>
                      </a:cubicBezTo>
                      <a:lnTo>
                        <a:pt x="10747" y="12665"/>
                      </a:lnTo>
                      <a:lnTo>
                        <a:pt x="10808" y="12709"/>
                      </a:lnTo>
                      <a:lnTo>
                        <a:pt x="10869" y="12748"/>
                      </a:lnTo>
                      <a:lnTo>
                        <a:pt x="10935" y="12786"/>
                      </a:lnTo>
                      <a:lnTo>
                        <a:pt x="11001" y="12830"/>
                      </a:lnTo>
                      <a:lnTo>
                        <a:pt x="11072" y="12869"/>
                      </a:lnTo>
                      <a:lnTo>
                        <a:pt x="11139" y="12907"/>
                      </a:lnTo>
                      <a:lnTo>
                        <a:pt x="11210" y="12946"/>
                      </a:lnTo>
                      <a:cubicBezTo>
                        <a:pt x="11232" y="12962"/>
                        <a:pt x="11254" y="12973"/>
                        <a:pt x="11276" y="12990"/>
                      </a:cubicBezTo>
                      <a:lnTo>
                        <a:pt x="11348" y="13029"/>
                      </a:lnTo>
                      <a:lnTo>
                        <a:pt x="11414" y="13067"/>
                      </a:lnTo>
                      <a:lnTo>
                        <a:pt x="11491" y="13106"/>
                      </a:lnTo>
                      <a:lnTo>
                        <a:pt x="11497" y="13111"/>
                      </a:lnTo>
                      <a:lnTo>
                        <a:pt x="11502" y="13111"/>
                      </a:lnTo>
                      <a:lnTo>
                        <a:pt x="11568" y="13144"/>
                      </a:lnTo>
                      <a:lnTo>
                        <a:pt x="11640" y="13183"/>
                      </a:lnTo>
                      <a:lnTo>
                        <a:pt x="11717" y="13227"/>
                      </a:lnTo>
                      <a:lnTo>
                        <a:pt x="11739" y="13232"/>
                      </a:lnTo>
                      <a:lnTo>
                        <a:pt x="11761" y="13243"/>
                      </a:lnTo>
                      <a:lnTo>
                        <a:pt x="11778" y="13254"/>
                      </a:lnTo>
                      <a:lnTo>
                        <a:pt x="11800" y="13265"/>
                      </a:lnTo>
                      <a:lnTo>
                        <a:pt x="11860" y="13293"/>
                      </a:lnTo>
                      <a:lnTo>
                        <a:pt x="11921" y="13326"/>
                      </a:lnTo>
                      <a:lnTo>
                        <a:pt x="11981" y="13354"/>
                      </a:lnTo>
                      <a:lnTo>
                        <a:pt x="12042" y="13381"/>
                      </a:lnTo>
                      <a:lnTo>
                        <a:pt x="12119" y="13420"/>
                      </a:lnTo>
                      <a:lnTo>
                        <a:pt x="12136" y="13420"/>
                      </a:lnTo>
                      <a:cubicBezTo>
                        <a:pt x="12158" y="13431"/>
                        <a:pt x="12180" y="13442"/>
                        <a:pt x="12202" y="13453"/>
                      </a:cubicBezTo>
                      <a:lnTo>
                        <a:pt x="12279" y="13486"/>
                      </a:lnTo>
                      <a:lnTo>
                        <a:pt x="12361" y="13519"/>
                      </a:lnTo>
                      <a:lnTo>
                        <a:pt x="12444" y="13552"/>
                      </a:lnTo>
                      <a:lnTo>
                        <a:pt x="12455" y="13557"/>
                      </a:lnTo>
                      <a:lnTo>
                        <a:pt x="12461" y="13563"/>
                      </a:lnTo>
                      <a:lnTo>
                        <a:pt x="12521" y="13585"/>
                      </a:lnTo>
                      <a:lnTo>
                        <a:pt x="12604" y="13618"/>
                      </a:lnTo>
                      <a:lnTo>
                        <a:pt x="12681" y="13645"/>
                      </a:lnTo>
                      <a:lnTo>
                        <a:pt x="12764" y="13679"/>
                      </a:lnTo>
                      <a:lnTo>
                        <a:pt x="12780" y="13679"/>
                      </a:lnTo>
                      <a:lnTo>
                        <a:pt x="12852" y="13701"/>
                      </a:lnTo>
                      <a:lnTo>
                        <a:pt x="12929" y="13728"/>
                      </a:lnTo>
                      <a:lnTo>
                        <a:pt x="13012" y="13756"/>
                      </a:lnTo>
                      <a:lnTo>
                        <a:pt x="13089" y="13783"/>
                      </a:lnTo>
                      <a:lnTo>
                        <a:pt x="13094" y="13783"/>
                      </a:lnTo>
                      <a:lnTo>
                        <a:pt x="13177" y="13811"/>
                      </a:lnTo>
                      <a:lnTo>
                        <a:pt x="13265" y="13833"/>
                      </a:lnTo>
                      <a:lnTo>
                        <a:pt x="13348" y="13860"/>
                      </a:lnTo>
                      <a:lnTo>
                        <a:pt x="13397" y="13871"/>
                      </a:lnTo>
                      <a:lnTo>
                        <a:pt x="13403" y="13871"/>
                      </a:lnTo>
                      <a:lnTo>
                        <a:pt x="13436" y="13882"/>
                      </a:lnTo>
                      <a:lnTo>
                        <a:pt x="13529" y="13904"/>
                      </a:lnTo>
                      <a:lnTo>
                        <a:pt x="13617" y="13926"/>
                      </a:lnTo>
                      <a:lnTo>
                        <a:pt x="13706" y="13948"/>
                      </a:lnTo>
                      <a:lnTo>
                        <a:pt x="13805" y="13970"/>
                      </a:lnTo>
                      <a:lnTo>
                        <a:pt x="13904" y="13993"/>
                      </a:lnTo>
                      <a:lnTo>
                        <a:pt x="14003" y="14009"/>
                      </a:lnTo>
                      <a:lnTo>
                        <a:pt x="14014" y="14009"/>
                      </a:lnTo>
                      <a:lnTo>
                        <a:pt x="14102" y="14026"/>
                      </a:lnTo>
                      <a:lnTo>
                        <a:pt x="14218" y="14042"/>
                      </a:lnTo>
                      <a:lnTo>
                        <a:pt x="14295" y="14053"/>
                      </a:lnTo>
                      <a:lnTo>
                        <a:pt x="14334" y="14053"/>
                      </a:lnTo>
                      <a:lnTo>
                        <a:pt x="14455" y="14070"/>
                      </a:lnTo>
                      <a:cubicBezTo>
                        <a:pt x="14493" y="14070"/>
                        <a:pt x="14532" y="14075"/>
                        <a:pt x="14570" y="14081"/>
                      </a:cubicBezTo>
                      <a:lnTo>
                        <a:pt x="14631" y="14081"/>
                      </a:lnTo>
                      <a:lnTo>
                        <a:pt x="14725" y="14086"/>
                      </a:lnTo>
                      <a:cubicBezTo>
                        <a:pt x="14774" y="14092"/>
                        <a:pt x="14824" y="14097"/>
                        <a:pt x="14873" y="14097"/>
                      </a:cubicBezTo>
                      <a:lnTo>
                        <a:pt x="14917" y="14097"/>
                      </a:lnTo>
                      <a:lnTo>
                        <a:pt x="15028" y="14103"/>
                      </a:lnTo>
                      <a:lnTo>
                        <a:pt x="15182" y="14103"/>
                      </a:lnTo>
                      <a:cubicBezTo>
                        <a:pt x="15281" y="14103"/>
                        <a:pt x="15375" y="14103"/>
                        <a:pt x="15474" y="14097"/>
                      </a:cubicBezTo>
                      <a:lnTo>
                        <a:pt x="15540" y="14097"/>
                      </a:lnTo>
                      <a:lnTo>
                        <a:pt x="15606" y="14092"/>
                      </a:lnTo>
                      <a:cubicBezTo>
                        <a:pt x="15683" y="14086"/>
                        <a:pt x="15766" y="14081"/>
                        <a:pt x="15843" y="14070"/>
                      </a:cubicBezTo>
                      <a:lnTo>
                        <a:pt x="15892" y="14064"/>
                      </a:lnTo>
                      <a:cubicBezTo>
                        <a:pt x="15915" y="14064"/>
                        <a:pt x="15931" y="14059"/>
                        <a:pt x="15953" y="14059"/>
                      </a:cubicBezTo>
                      <a:cubicBezTo>
                        <a:pt x="16030" y="14048"/>
                        <a:pt x="16102" y="14042"/>
                        <a:pt x="16179" y="14026"/>
                      </a:cubicBezTo>
                      <a:lnTo>
                        <a:pt x="16251" y="14020"/>
                      </a:lnTo>
                      <a:lnTo>
                        <a:pt x="16278" y="14015"/>
                      </a:lnTo>
                      <a:cubicBezTo>
                        <a:pt x="16388" y="13998"/>
                        <a:pt x="16493" y="13976"/>
                        <a:pt x="16598" y="13954"/>
                      </a:cubicBezTo>
                      <a:lnTo>
                        <a:pt x="24768" y="12262"/>
                      </a:lnTo>
                      <a:lnTo>
                        <a:pt x="24768" y="12262"/>
                      </a:lnTo>
                      <a:cubicBezTo>
                        <a:pt x="24732" y="12268"/>
                        <a:pt x="24697" y="12274"/>
                        <a:pt x="24662" y="12279"/>
                      </a:cubicBezTo>
                      <a:lnTo>
                        <a:pt x="24546" y="12296"/>
                      </a:lnTo>
                      <a:cubicBezTo>
                        <a:pt x="24469" y="12312"/>
                        <a:pt x="24387" y="12323"/>
                        <a:pt x="24304" y="12334"/>
                      </a:cubicBezTo>
                      <a:cubicBezTo>
                        <a:pt x="24260" y="12340"/>
                        <a:pt x="24221" y="12345"/>
                        <a:pt x="24183" y="12351"/>
                      </a:cubicBezTo>
                      <a:cubicBezTo>
                        <a:pt x="24095" y="12357"/>
                        <a:pt x="24012" y="12368"/>
                        <a:pt x="23929" y="12373"/>
                      </a:cubicBezTo>
                      <a:lnTo>
                        <a:pt x="23819" y="12384"/>
                      </a:lnTo>
                      <a:cubicBezTo>
                        <a:pt x="23704" y="12390"/>
                        <a:pt x="23582" y="12401"/>
                        <a:pt x="23461" y="12401"/>
                      </a:cubicBezTo>
                      <a:cubicBezTo>
                        <a:pt x="23362" y="12401"/>
                        <a:pt x="23263" y="12406"/>
                        <a:pt x="23164" y="12406"/>
                      </a:cubicBezTo>
                      <a:lnTo>
                        <a:pt x="23147" y="12406"/>
                      </a:lnTo>
                      <a:cubicBezTo>
                        <a:pt x="23048" y="12406"/>
                        <a:pt x="22954" y="12401"/>
                        <a:pt x="22855" y="12401"/>
                      </a:cubicBezTo>
                      <a:lnTo>
                        <a:pt x="22822" y="12401"/>
                      </a:lnTo>
                      <a:cubicBezTo>
                        <a:pt x="22723" y="12395"/>
                        <a:pt x="22618" y="12384"/>
                        <a:pt x="22519" y="12379"/>
                      </a:cubicBezTo>
                      <a:lnTo>
                        <a:pt x="22497" y="12379"/>
                      </a:lnTo>
                      <a:cubicBezTo>
                        <a:pt x="22398" y="12368"/>
                        <a:pt x="22293" y="12357"/>
                        <a:pt x="22189" y="12345"/>
                      </a:cubicBezTo>
                      <a:lnTo>
                        <a:pt x="22183" y="12345"/>
                      </a:lnTo>
                      <a:cubicBezTo>
                        <a:pt x="22079" y="12329"/>
                        <a:pt x="21968" y="12318"/>
                        <a:pt x="21864" y="12296"/>
                      </a:cubicBezTo>
                      <a:lnTo>
                        <a:pt x="21853" y="12296"/>
                      </a:lnTo>
                      <a:cubicBezTo>
                        <a:pt x="21748" y="12279"/>
                        <a:pt x="21638" y="12263"/>
                        <a:pt x="21533" y="12241"/>
                      </a:cubicBezTo>
                      <a:lnTo>
                        <a:pt x="21517" y="12241"/>
                      </a:lnTo>
                      <a:cubicBezTo>
                        <a:pt x="21407" y="12213"/>
                        <a:pt x="21296" y="12191"/>
                        <a:pt x="21186" y="12164"/>
                      </a:cubicBezTo>
                      <a:cubicBezTo>
                        <a:pt x="21076" y="12136"/>
                        <a:pt x="20960" y="12109"/>
                        <a:pt x="20850" y="12076"/>
                      </a:cubicBezTo>
                      <a:cubicBezTo>
                        <a:pt x="20619" y="12009"/>
                        <a:pt x="20393" y="11932"/>
                        <a:pt x="20162" y="11850"/>
                      </a:cubicBezTo>
                      <a:lnTo>
                        <a:pt x="20151" y="11850"/>
                      </a:lnTo>
                      <a:cubicBezTo>
                        <a:pt x="20035" y="11806"/>
                        <a:pt x="19919" y="11762"/>
                        <a:pt x="19798" y="11712"/>
                      </a:cubicBezTo>
                      <a:cubicBezTo>
                        <a:pt x="19688" y="11668"/>
                        <a:pt x="19583" y="11618"/>
                        <a:pt x="19479" y="11574"/>
                      </a:cubicBezTo>
                      <a:lnTo>
                        <a:pt x="19468" y="11574"/>
                      </a:lnTo>
                      <a:cubicBezTo>
                        <a:pt x="19258" y="11481"/>
                        <a:pt x="19054" y="11387"/>
                        <a:pt x="18862" y="11288"/>
                      </a:cubicBezTo>
                      <a:cubicBezTo>
                        <a:pt x="18768" y="11233"/>
                        <a:pt x="18674" y="11183"/>
                        <a:pt x="18581" y="11134"/>
                      </a:cubicBezTo>
                      <a:cubicBezTo>
                        <a:pt x="18487" y="11084"/>
                        <a:pt x="18399" y="11029"/>
                        <a:pt x="18311" y="10974"/>
                      </a:cubicBezTo>
                      <a:cubicBezTo>
                        <a:pt x="18223" y="10924"/>
                        <a:pt x="18134" y="10869"/>
                        <a:pt x="18052" y="10814"/>
                      </a:cubicBezTo>
                      <a:lnTo>
                        <a:pt x="18046" y="10814"/>
                      </a:lnTo>
                      <a:cubicBezTo>
                        <a:pt x="17964" y="10759"/>
                        <a:pt x="17881" y="10704"/>
                        <a:pt x="17798" y="10643"/>
                      </a:cubicBezTo>
                      <a:cubicBezTo>
                        <a:pt x="17716" y="10588"/>
                        <a:pt x="17639" y="10533"/>
                        <a:pt x="17562" y="10473"/>
                      </a:cubicBezTo>
                      <a:lnTo>
                        <a:pt x="17556" y="10473"/>
                      </a:lnTo>
                      <a:cubicBezTo>
                        <a:pt x="17407" y="10357"/>
                        <a:pt x="17259" y="10236"/>
                        <a:pt x="17121" y="10120"/>
                      </a:cubicBezTo>
                      <a:cubicBezTo>
                        <a:pt x="16983" y="9999"/>
                        <a:pt x="16845" y="9872"/>
                        <a:pt x="16719" y="9745"/>
                      </a:cubicBezTo>
                      <a:lnTo>
                        <a:pt x="16713" y="9745"/>
                      </a:lnTo>
                      <a:cubicBezTo>
                        <a:pt x="16581" y="9619"/>
                        <a:pt x="16460" y="9492"/>
                        <a:pt x="16339" y="9360"/>
                      </a:cubicBezTo>
                      <a:cubicBezTo>
                        <a:pt x="16217" y="9228"/>
                        <a:pt x="16102" y="9095"/>
                        <a:pt x="15997" y="8958"/>
                      </a:cubicBezTo>
                      <a:cubicBezTo>
                        <a:pt x="15887" y="8826"/>
                        <a:pt x="15777" y="8688"/>
                        <a:pt x="15678" y="8550"/>
                      </a:cubicBezTo>
                      <a:cubicBezTo>
                        <a:pt x="15573" y="8412"/>
                        <a:pt x="15479" y="8275"/>
                        <a:pt x="15380" y="8137"/>
                      </a:cubicBezTo>
                      <a:lnTo>
                        <a:pt x="15375" y="8120"/>
                      </a:lnTo>
                      <a:cubicBezTo>
                        <a:pt x="15281" y="7983"/>
                        <a:pt x="15193" y="7845"/>
                        <a:pt x="15099" y="7707"/>
                      </a:cubicBezTo>
                      <a:lnTo>
                        <a:pt x="15088" y="7691"/>
                      </a:lnTo>
                      <a:cubicBezTo>
                        <a:pt x="15006" y="7553"/>
                        <a:pt x="14917" y="7415"/>
                        <a:pt x="14835" y="7278"/>
                      </a:cubicBezTo>
                      <a:cubicBezTo>
                        <a:pt x="14829" y="7272"/>
                        <a:pt x="14824" y="7261"/>
                        <a:pt x="14818" y="7250"/>
                      </a:cubicBezTo>
                      <a:cubicBezTo>
                        <a:pt x="14741" y="7112"/>
                        <a:pt x="14659" y="6975"/>
                        <a:pt x="14581" y="6837"/>
                      </a:cubicBezTo>
                      <a:lnTo>
                        <a:pt x="14576" y="6820"/>
                      </a:lnTo>
                      <a:cubicBezTo>
                        <a:pt x="14499" y="6694"/>
                        <a:pt x="14427" y="6562"/>
                        <a:pt x="14356" y="6429"/>
                      </a:cubicBezTo>
                      <a:lnTo>
                        <a:pt x="14317" y="6352"/>
                      </a:lnTo>
                      <a:cubicBezTo>
                        <a:pt x="14245" y="6231"/>
                        <a:pt x="14185" y="6110"/>
                        <a:pt x="14119" y="5989"/>
                      </a:cubicBezTo>
                      <a:lnTo>
                        <a:pt x="14053" y="5868"/>
                      </a:lnTo>
                      <a:lnTo>
                        <a:pt x="13865" y="5509"/>
                      </a:lnTo>
                      <a:cubicBezTo>
                        <a:pt x="13821" y="5416"/>
                        <a:pt x="13772" y="5328"/>
                        <a:pt x="13728" y="5240"/>
                      </a:cubicBezTo>
                      <a:cubicBezTo>
                        <a:pt x="13700" y="5190"/>
                        <a:pt x="13673" y="5135"/>
                        <a:pt x="13645" y="5085"/>
                      </a:cubicBezTo>
                      <a:lnTo>
                        <a:pt x="13628" y="5058"/>
                      </a:lnTo>
                      <a:lnTo>
                        <a:pt x="13584" y="4975"/>
                      </a:lnTo>
                      <a:lnTo>
                        <a:pt x="13441" y="4705"/>
                      </a:lnTo>
                      <a:lnTo>
                        <a:pt x="13419" y="4667"/>
                      </a:lnTo>
                      <a:cubicBezTo>
                        <a:pt x="13408" y="4639"/>
                        <a:pt x="13392" y="4612"/>
                        <a:pt x="13375" y="4579"/>
                      </a:cubicBezTo>
                      <a:cubicBezTo>
                        <a:pt x="13348" y="4534"/>
                        <a:pt x="13325" y="4490"/>
                        <a:pt x="13298" y="4441"/>
                      </a:cubicBezTo>
                      <a:cubicBezTo>
                        <a:pt x="13265" y="4380"/>
                        <a:pt x="13232" y="4320"/>
                        <a:pt x="13193" y="4259"/>
                      </a:cubicBezTo>
                      <a:lnTo>
                        <a:pt x="13171" y="4215"/>
                      </a:lnTo>
                      <a:lnTo>
                        <a:pt x="13144" y="4171"/>
                      </a:lnTo>
                      <a:lnTo>
                        <a:pt x="13094" y="4072"/>
                      </a:lnTo>
                      <a:cubicBezTo>
                        <a:pt x="13056" y="4011"/>
                        <a:pt x="13023" y="3951"/>
                        <a:pt x="12984" y="3890"/>
                      </a:cubicBezTo>
                      <a:lnTo>
                        <a:pt x="12923" y="3791"/>
                      </a:lnTo>
                      <a:lnTo>
                        <a:pt x="12907" y="3758"/>
                      </a:lnTo>
                      <a:cubicBezTo>
                        <a:pt x="12907" y="3752"/>
                        <a:pt x="12901" y="3747"/>
                        <a:pt x="12901" y="3741"/>
                      </a:cubicBezTo>
                      <a:cubicBezTo>
                        <a:pt x="12896" y="3736"/>
                        <a:pt x="12885" y="3719"/>
                        <a:pt x="12879" y="3708"/>
                      </a:cubicBezTo>
                      <a:lnTo>
                        <a:pt x="12813" y="3604"/>
                      </a:lnTo>
                      <a:cubicBezTo>
                        <a:pt x="12791" y="3565"/>
                        <a:pt x="12769" y="3532"/>
                        <a:pt x="12747" y="3493"/>
                      </a:cubicBezTo>
                      <a:lnTo>
                        <a:pt x="12681" y="3389"/>
                      </a:lnTo>
                      <a:lnTo>
                        <a:pt x="12653" y="3345"/>
                      </a:lnTo>
                      <a:lnTo>
                        <a:pt x="12648" y="3339"/>
                      </a:lnTo>
                      <a:lnTo>
                        <a:pt x="12615" y="3284"/>
                      </a:lnTo>
                      <a:lnTo>
                        <a:pt x="12560" y="3201"/>
                      </a:lnTo>
                      <a:lnTo>
                        <a:pt x="12505" y="3119"/>
                      </a:lnTo>
                      <a:lnTo>
                        <a:pt x="12455" y="3042"/>
                      </a:lnTo>
                      <a:lnTo>
                        <a:pt x="12400" y="2959"/>
                      </a:lnTo>
                      <a:lnTo>
                        <a:pt x="12384" y="2937"/>
                      </a:lnTo>
                      <a:lnTo>
                        <a:pt x="12384" y="2931"/>
                      </a:lnTo>
                      <a:lnTo>
                        <a:pt x="12356" y="2893"/>
                      </a:lnTo>
                      <a:lnTo>
                        <a:pt x="12306" y="2821"/>
                      </a:lnTo>
                      <a:lnTo>
                        <a:pt x="12257" y="2755"/>
                      </a:lnTo>
                      <a:cubicBezTo>
                        <a:pt x="12240" y="2733"/>
                        <a:pt x="12224" y="2706"/>
                        <a:pt x="12207" y="2684"/>
                      </a:cubicBezTo>
                      <a:cubicBezTo>
                        <a:pt x="12191" y="2662"/>
                        <a:pt x="12180" y="2645"/>
                        <a:pt x="12163" y="2623"/>
                      </a:cubicBezTo>
                      <a:lnTo>
                        <a:pt x="12114" y="2562"/>
                      </a:lnTo>
                      <a:lnTo>
                        <a:pt x="12103" y="2540"/>
                      </a:lnTo>
                      <a:lnTo>
                        <a:pt x="12070" y="2496"/>
                      </a:lnTo>
                      <a:cubicBezTo>
                        <a:pt x="12059" y="2480"/>
                        <a:pt x="12042" y="2458"/>
                        <a:pt x="12025" y="2436"/>
                      </a:cubicBezTo>
                      <a:lnTo>
                        <a:pt x="11981" y="2375"/>
                      </a:lnTo>
                      <a:lnTo>
                        <a:pt x="11932" y="2320"/>
                      </a:lnTo>
                      <a:lnTo>
                        <a:pt x="11888" y="2259"/>
                      </a:lnTo>
                      <a:lnTo>
                        <a:pt x="11838" y="2204"/>
                      </a:lnTo>
                      <a:lnTo>
                        <a:pt x="11789" y="2144"/>
                      </a:lnTo>
                      <a:cubicBezTo>
                        <a:pt x="11772" y="2127"/>
                        <a:pt x="11756" y="2111"/>
                        <a:pt x="11745" y="2089"/>
                      </a:cubicBezTo>
                      <a:lnTo>
                        <a:pt x="11695" y="2034"/>
                      </a:lnTo>
                      <a:lnTo>
                        <a:pt x="11645" y="1979"/>
                      </a:lnTo>
                      <a:lnTo>
                        <a:pt x="11596" y="1923"/>
                      </a:lnTo>
                      <a:lnTo>
                        <a:pt x="11546" y="1868"/>
                      </a:lnTo>
                      <a:lnTo>
                        <a:pt x="11491" y="1813"/>
                      </a:lnTo>
                      <a:cubicBezTo>
                        <a:pt x="11475" y="1797"/>
                        <a:pt x="11458" y="1775"/>
                        <a:pt x="11442" y="1758"/>
                      </a:cubicBezTo>
                      <a:lnTo>
                        <a:pt x="11392" y="1709"/>
                      </a:lnTo>
                      <a:lnTo>
                        <a:pt x="11337" y="1654"/>
                      </a:lnTo>
                      <a:lnTo>
                        <a:pt x="11331" y="1642"/>
                      </a:lnTo>
                      <a:lnTo>
                        <a:pt x="11287" y="1604"/>
                      </a:lnTo>
                      <a:lnTo>
                        <a:pt x="11238" y="1554"/>
                      </a:lnTo>
                      <a:lnTo>
                        <a:pt x="11183" y="1505"/>
                      </a:lnTo>
                      <a:lnTo>
                        <a:pt x="11166" y="1488"/>
                      </a:lnTo>
                      <a:lnTo>
                        <a:pt x="11155" y="1477"/>
                      </a:lnTo>
                      <a:lnTo>
                        <a:pt x="11133" y="1455"/>
                      </a:lnTo>
                      <a:lnTo>
                        <a:pt x="11078" y="1406"/>
                      </a:lnTo>
                      <a:lnTo>
                        <a:pt x="11023" y="1356"/>
                      </a:lnTo>
                      <a:lnTo>
                        <a:pt x="10990" y="1329"/>
                      </a:lnTo>
                      <a:lnTo>
                        <a:pt x="10984" y="1323"/>
                      </a:lnTo>
                      <a:lnTo>
                        <a:pt x="10973" y="1312"/>
                      </a:lnTo>
                      <a:lnTo>
                        <a:pt x="10924" y="1273"/>
                      </a:lnTo>
                      <a:lnTo>
                        <a:pt x="10874" y="1229"/>
                      </a:lnTo>
                      <a:lnTo>
                        <a:pt x="10819" y="1185"/>
                      </a:lnTo>
                      <a:lnTo>
                        <a:pt x="10814" y="1180"/>
                      </a:lnTo>
                      <a:lnTo>
                        <a:pt x="10803" y="1174"/>
                      </a:lnTo>
                      <a:lnTo>
                        <a:pt x="10770" y="1147"/>
                      </a:lnTo>
                      <a:lnTo>
                        <a:pt x="10720" y="1108"/>
                      </a:lnTo>
                      <a:lnTo>
                        <a:pt x="10670" y="1070"/>
                      </a:lnTo>
                      <a:lnTo>
                        <a:pt x="10621" y="1031"/>
                      </a:lnTo>
                      <a:lnTo>
                        <a:pt x="10571" y="992"/>
                      </a:lnTo>
                      <a:lnTo>
                        <a:pt x="10522" y="959"/>
                      </a:lnTo>
                      <a:lnTo>
                        <a:pt x="10472" y="921"/>
                      </a:lnTo>
                      <a:lnTo>
                        <a:pt x="10417" y="888"/>
                      </a:lnTo>
                      <a:lnTo>
                        <a:pt x="10373" y="855"/>
                      </a:lnTo>
                      <a:lnTo>
                        <a:pt x="10323" y="827"/>
                      </a:lnTo>
                      <a:lnTo>
                        <a:pt x="10274" y="794"/>
                      </a:lnTo>
                      <a:lnTo>
                        <a:pt x="10230" y="767"/>
                      </a:lnTo>
                      <a:lnTo>
                        <a:pt x="10180" y="734"/>
                      </a:lnTo>
                      <a:cubicBezTo>
                        <a:pt x="10164" y="728"/>
                        <a:pt x="10147" y="717"/>
                        <a:pt x="10131" y="706"/>
                      </a:cubicBezTo>
                      <a:lnTo>
                        <a:pt x="10081" y="679"/>
                      </a:lnTo>
                      <a:lnTo>
                        <a:pt x="10042" y="656"/>
                      </a:lnTo>
                      <a:lnTo>
                        <a:pt x="10037" y="656"/>
                      </a:lnTo>
                      <a:lnTo>
                        <a:pt x="9987" y="629"/>
                      </a:lnTo>
                      <a:cubicBezTo>
                        <a:pt x="9971" y="618"/>
                        <a:pt x="9954" y="612"/>
                        <a:pt x="9938" y="601"/>
                      </a:cubicBezTo>
                      <a:lnTo>
                        <a:pt x="9894" y="574"/>
                      </a:lnTo>
                      <a:lnTo>
                        <a:pt x="9844" y="552"/>
                      </a:lnTo>
                      <a:lnTo>
                        <a:pt x="9833" y="552"/>
                      </a:lnTo>
                      <a:lnTo>
                        <a:pt x="9795" y="530"/>
                      </a:lnTo>
                      <a:lnTo>
                        <a:pt x="9745" y="508"/>
                      </a:lnTo>
                      <a:lnTo>
                        <a:pt x="9695" y="480"/>
                      </a:lnTo>
                      <a:lnTo>
                        <a:pt x="9646" y="458"/>
                      </a:lnTo>
                      <a:lnTo>
                        <a:pt x="9624" y="447"/>
                      </a:lnTo>
                      <a:lnTo>
                        <a:pt x="9596" y="436"/>
                      </a:lnTo>
                      <a:lnTo>
                        <a:pt x="9547" y="414"/>
                      </a:lnTo>
                      <a:lnTo>
                        <a:pt x="9492" y="392"/>
                      </a:lnTo>
                      <a:lnTo>
                        <a:pt x="9442" y="370"/>
                      </a:lnTo>
                      <a:lnTo>
                        <a:pt x="9409" y="359"/>
                      </a:lnTo>
                      <a:lnTo>
                        <a:pt x="9403" y="359"/>
                      </a:lnTo>
                      <a:lnTo>
                        <a:pt x="9392" y="354"/>
                      </a:lnTo>
                      <a:lnTo>
                        <a:pt x="9337" y="331"/>
                      </a:lnTo>
                      <a:lnTo>
                        <a:pt x="9282" y="315"/>
                      </a:lnTo>
                      <a:lnTo>
                        <a:pt x="9233" y="293"/>
                      </a:lnTo>
                      <a:lnTo>
                        <a:pt x="9178" y="271"/>
                      </a:lnTo>
                      <a:lnTo>
                        <a:pt x="9122" y="254"/>
                      </a:lnTo>
                      <a:lnTo>
                        <a:pt x="9067" y="238"/>
                      </a:lnTo>
                      <a:lnTo>
                        <a:pt x="9012" y="216"/>
                      </a:lnTo>
                      <a:lnTo>
                        <a:pt x="8952" y="199"/>
                      </a:lnTo>
                      <a:lnTo>
                        <a:pt x="8946" y="199"/>
                      </a:lnTo>
                      <a:lnTo>
                        <a:pt x="8891" y="183"/>
                      </a:lnTo>
                      <a:lnTo>
                        <a:pt x="8836" y="166"/>
                      </a:lnTo>
                      <a:lnTo>
                        <a:pt x="8775" y="150"/>
                      </a:lnTo>
                      <a:lnTo>
                        <a:pt x="8759" y="144"/>
                      </a:lnTo>
                      <a:lnTo>
                        <a:pt x="8742" y="144"/>
                      </a:lnTo>
                      <a:lnTo>
                        <a:pt x="8726" y="139"/>
                      </a:lnTo>
                      <a:lnTo>
                        <a:pt x="8715" y="133"/>
                      </a:lnTo>
                      <a:lnTo>
                        <a:pt x="8665" y="122"/>
                      </a:lnTo>
                      <a:lnTo>
                        <a:pt x="8621" y="111"/>
                      </a:lnTo>
                      <a:cubicBezTo>
                        <a:pt x="8605" y="111"/>
                        <a:pt x="8594" y="106"/>
                        <a:pt x="8577" y="100"/>
                      </a:cubicBezTo>
                      <a:lnTo>
                        <a:pt x="8533" y="95"/>
                      </a:lnTo>
                      <a:lnTo>
                        <a:pt x="8522" y="95"/>
                      </a:lnTo>
                      <a:lnTo>
                        <a:pt x="8472" y="84"/>
                      </a:lnTo>
                      <a:lnTo>
                        <a:pt x="8412" y="67"/>
                      </a:lnTo>
                      <a:lnTo>
                        <a:pt x="8351" y="56"/>
                      </a:lnTo>
                      <a:lnTo>
                        <a:pt x="8307" y="56"/>
                      </a:lnTo>
                      <a:lnTo>
                        <a:pt x="8263" y="51"/>
                      </a:lnTo>
                      <a:lnTo>
                        <a:pt x="8203" y="40"/>
                      </a:lnTo>
                      <a:lnTo>
                        <a:pt x="8147" y="34"/>
                      </a:lnTo>
                      <a:lnTo>
                        <a:pt x="8131" y="34"/>
                      </a:lnTo>
                      <a:lnTo>
                        <a:pt x="8087" y="29"/>
                      </a:lnTo>
                      <a:lnTo>
                        <a:pt x="8032" y="23"/>
                      </a:lnTo>
                      <a:lnTo>
                        <a:pt x="7971" y="12"/>
                      </a:lnTo>
                      <a:lnTo>
                        <a:pt x="7916" y="12"/>
                      </a:lnTo>
                      <a:lnTo>
                        <a:pt x="7856" y="6"/>
                      </a:lnTo>
                      <a:lnTo>
                        <a:pt x="780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1"/>
                <p:cNvSpPr/>
                <p:nvPr/>
              </p:nvSpPr>
              <p:spPr>
                <a:xfrm>
                  <a:off x="3631799" y="2924812"/>
                  <a:ext cx="1080510" cy="291004"/>
                </a:xfrm>
                <a:custGeom>
                  <a:rect b="b" l="l" r="r" t="t"/>
                  <a:pathLst>
                    <a:path extrusionOk="0" h="5460" w="18394">
                      <a:moveTo>
                        <a:pt x="18393" y="1"/>
                      </a:moveTo>
                      <a:lnTo>
                        <a:pt x="9194" y="1791"/>
                      </a:lnTo>
                      <a:cubicBezTo>
                        <a:pt x="8990" y="1835"/>
                        <a:pt x="8786" y="1879"/>
                        <a:pt x="8594" y="1923"/>
                      </a:cubicBezTo>
                      <a:cubicBezTo>
                        <a:pt x="8395" y="1973"/>
                        <a:pt x="8208" y="2022"/>
                        <a:pt x="8021" y="2078"/>
                      </a:cubicBezTo>
                      <a:cubicBezTo>
                        <a:pt x="7839" y="2133"/>
                        <a:pt x="7657" y="2188"/>
                        <a:pt x="7475" y="2248"/>
                      </a:cubicBezTo>
                      <a:cubicBezTo>
                        <a:pt x="7299" y="2309"/>
                        <a:pt x="7123" y="2369"/>
                        <a:pt x="6952" y="2436"/>
                      </a:cubicBezTo>
                      <a:cubicBezTo>
                        <a:pt x="6671" y="2540"/>
                        <a:pt x="6401" y="2650"/>
                        <a:pt x="6131" y="2766"/>
                      </a:cubicBezTo>
                      <a:cubicBezTo>
                        <a:pt x="5867" y="2887"/>
                        <a:pt x="5608" y="3003"/>
                        <a:pt x="5360" y="3124"/>
                      </a:cubicBezTo>
                      <a:cubicBezTo>
                        <a:pt x="5107" y="3245"/>
                        <a:pt x="4864" y="3366"/>
                        <a:pt x="4622" y="3488"/>
                      </a:cubicBezTo>
                      <a:cubicBezTo>
                        <a:pt x="4380" y="3609"/>
                        <a:pt x="4148" y="3730"/>
                        <a:pt x="3917" y="3851"/>
                      </a:cubicBezTo>
                      <a:cubicBezTo>
                        <a:pt x="3685" y="3967"/>
                        <a:pt x="3460" y="4088"/>
                        <a:pt x="3228" y="4204"/>
                      </a:cubicBezTo>
                      <a:cubicBezTo>
                        <a:pt x="3002" y="4319"/>
                        <a:pt x="2782" y="4430"/>
                        <a:pt x="2556" y="4540"/>
                      </a:cubicBezTo>
                      <a:cubicBezTo>
                        <a:pt x="2330" y="4644"/>
                        <a:pt x="2110" y="4744"/>
                        <a:pt x="1890" y="4843"/>
                      </a:cubicBezTo>
                      <a:cubicBezTo>
                        <a:pt x="1664" y="4942"/>
                        <a:pt x="1443" y="5025"/>
                        <a:pt x="1223" y="5107"/>
                      </a:cubicBezTo>
                      <a:cubicBezTo>
                        <a:pt x="1118" y="5146"/>
                        <a:pt x="1019" y="5179"/>
                        <a:pt x="920" y="5212"/>
                      </a:cubicBezTo>
                      <a:cubicBezTo>
                        <a:pt x="815" y="5250"/>
                        <a:pt x="716" y="5278"/>
                        <a:pt x="612" y="5305"/>
                      </a:cubicBezTo>
                      <a:cubicBezTo>
                        <a:pt x="513" y="5339"/>
                        <a:pt x="413" y="5366"/>
                        <a:pt x="309" y="5394"/>
                      </a:cubicBezTo>
                      <a:cubicBezTo>
                        <a:pt x="290" y="5398"/>
                        <a:pt x="272" y="5402"/>
                        <a:pt x="253" y="5406"/>
                      </a:cubicBezTo>
                      <a:lnTo>
                        <a:pt x="253" y="5406"/>
                      </a:lnTo>
                      <a:lnTo>
                        <a:pt x="8401" y="3686"/>
                      </a:lnTo>
                      <a:cubicBezTo>
                        <a:pt x="8516" y="3658"/>
                        <a:pt x="8627" y="3636"/>
                        <a:pt x="8737" y="3609"/>
                      </a:cubicBezTo>
                      <a:cubicBezTo>
                        <a:pt x="8852" y="3581"/>
                        <a:pt x="8963" y="3548"/>
                        <a:pt x="9073" y="3521"/>
                      </a:cubicBezTo>
                      <a:cubicBezTo>
                        <a:pt x="9183" y="3488"/>
                        <a:pt x="9299" y="3455"/>
                        <a:pt x="9409" y="3422"/>
                      </a:cubicBezTo>
                      <a:cubicBezTo>
                        <a:pt x="9519" y="3383"/>
                        <a:pt x="9629" y="3350"/>
                        <a:pt x="9739" y="3311"/>
                      </a:cubicBezTo>
                      <a:cubicBezTo>
                        <a:pt x="9987" y="3229"/>
                        <a:pt x="10230" y="3135"/>
                        <a:pt x="10472" y="3041"/>
                      </a:cubicBezTo>
                      <a:cubicBezTo>
                        <a:pt x="10714" y="2948"/>
                        <a:pt x="10962" y="2843"/>
                        <a:pt x="11210" y="2739"/>
                      </a:cubicBezTo>
                      <a:cubicBezTo>
                        <a:pt x="11452" y="2628"/>
                        <a:pt x="11700" y="2518"/>
                        <a:pt x="11948" y="2403"/>
                      </a:cubicBezTo>
                      <a:cubicBezTo>
                        <a:pt x="12196" y="2292"/>
                        <a:pt x="12450" y="2171"/>
                        <a:pt x="12703" y="2055"/>
                      </a:cubicBezTo>
                      <a:cubicBezTo>
                        <a:pt x="12956" y="1940"/>
                        <a:pt x="13210" y="1819"/>
                        <a:pt x="13474" y="1697"/>
                      </a:cubicBezTo>
                      <a:cubicBezTo>
                        <a:pt x="13733" y="1576"/>
                        <a:pt x="14003" y="1455"/>
                        <a:pt x="14273" y="1339"/>
                      </a:cubicBezTo>
                      <a:cubicBezTo>
                        <a:pt x="14543" y="1218"/>
                        <a:pt x="14829" y="1103"/>
                        <a:pt x="15116" y="987"/>
                      </a:cubicBezTo>
                      <a:cubicBezTo>
                        <a:pt x="15402" y="877"/>
                        <a:pt x="15700" y="761"/>
                        <a:pt x="16003" y="656"/>
                      </a:cubicBezTo>
                      <a:cubicBezTo>
                        <a:pt x="16190" y="590"/>
                        <a:pt x="16377" y="530"/>
                        <a:pt x="16564" y="469"/>
                      </a:cubicBezTo>
                      <a:cubicBezTo>
                        <a:pt x="16757" y="408"/>
                        <a:pt x="16950" y="353"/>
                        <a:pt x="17148" y="298"/>
                      </a:cubicBezTo>
                      <a:cubicBezTo>
                        <a:pt x="17347" y="243"/>
                        <a:pt x="17550" y="188"/>
                        <a:pt x="17760" y="139"/>
                      </a:cubicBezTo>
                      <a:cubicBezTo>
                        <a:pt x="17964" y="94"/>
                        <a:pt x="18178" y="45"/>
                        <a:pt x="18393" y="1"/>
                      </a:cubicBezTo>
                      <a:close/>
                      <a:moveTo>
                        <a:pt x="253" y="5406"/>
                      </a:moveTo>
                      <a:lnTo>
                        <a:pt x="0" y="5460"/>
                      </a:lnTo>
                      <a:cubicBezTo>
                        <a:pt x="85" y="5446"/>
                        <a:pt x="171" y="5426"/>
                        <a:pt x="253" y="54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2" name="Google Shape;442;p21"/>
            <p:cNvSpPr/>
            <p:nvPr/>
          </p:nvSpPr>
          <p:spPr>
            <a:xfrm>
              <a:off x="4154379" y="2901041"/>
              <a:ext cx="3002270" cy="1784507"/>
            </a:xfrm>
            <a:custGeom>
              <a:rect b="b" l="l" r="r" t="t"/>
              <a:pathLst>
                <a:path extrusionOk="0" h="33482" w="51109">
                  <a:moveTo>
                    <a:pt x="211" y="2014"/>
                  </a:moveTo>
                  <a:lnTo>
                    <a:pt x="211" y="2014"/>
                  </a:lnTo>
                  <a:cubicBezTo>
                    <a:pt x="140" y="2027"/>
                    <a:pt x="69" y="2040"/>
                    <a:pt x="1" y="2055"/>
                  </a:cubicBezTo>
                  <a:lnTo>
                    <a:pt x="211" y="2014"/>
                  </a:lnTo>
                  <a:close/>
                  <a:moveTo>
                    <a:pt x="11849" y="1"/>
                  </a:moveTo>
                  <a:lnTo>
                    <a:pt x="11690" y="6"/>
                  </a:lnTo>
                  <a:cubicBezTo>
                    <a:pt x="11596" y="6"/>
                    <a:pt x="11508" y="12"/>
                    <a:pt x="11414" y="17"/>
                  </a:cubicBezTo>
                  <a:lnTo>
                    <a:pt x="11392" y="17"/>
                  </a:lnTo>
                  <a:cubicBezTo>
                    <a:pt x="11310" y="23"/>
                    <a:pt x="11227" y="28"/>
                    <a:pt x="11144" y="34"/>
                  </a:cubicBezTo>
                  <a:lnTo>
                    <a:pt x="10974" y="45"/>
                  </a:lnTo>
                  <a:lnTo>
                    <a:pt x="10880" y="45"/>
                  </a:lnTo>
                  <a:cubicBezTo>
                    <a:pt x="10803" y="50"/>
                    <a:pt x="10731" y="61"/>
                    <a:pt x="10654" y="67"/>
                  </a:cubicBezTo>
                  <a:cubicBezTo>
                    <a:pt x="10593" y="72"/>
                    <a:pt x="10533" y="78"/>
                    <a:pt x="10472" y="89"/>
                  </a:cubicBezTo>
                  <a:lnTo>
                    <a:pt x="10445" y="89"/>
                  </a:lnTo>
                  <a:cubicBezTo>
                    <a:pt x="10362" y="94"/>
                    <a:pt x="10274" y="105"/>
                    <a:pt x="10191" y="116"/>
                  </a:cubicBezTo>
                  <a:cubicBezTo>
                    <a:pt x="10142" y="127"/>
                    <a:pt x="10092" y="133"/>
                    <a:pt x="10043" y="138"/>
                  </a:cubicBezTo>
                  <a:lnTo>
                    <a:pt x="10026" y="138"/>
                  </a:lnTo>
                  <a:cubicBezTo>
                    <a:pt x="9927" y="149"/>
                    <a:pt x="9828" y="166"/>
                    <a:pt x="9734" y="182"/>
                  </a:cubicBezTo>
                  <a:lnTo>
                    <a:pt x="9624" y="199"/>
                  </a:lnTo>
                  <a:lnTo>
                    <a:pt x="9613" y="199"/>
                  </a:lnTo>
                  <a:cubicBezTo>
                    <a:pt x="9475" y="221"/>
                    <a:pt x="9349" y="243"/>
                    <a:pt x="9216" y="265"/>
                  </a:cubicBezTo>
                  <a:lnTo>
                    <a:pt x="211" y="2014"/>
                  </a:lnTo>
                  <a:lnTo>
                    <a:pt x="211" y="2014"/>
                  </a:lnTo>
                  <a:cubicBezTo>
                    <a:pt x="271" y="2004"/>
                    <a:pt x="331" y="1994"/>
                    <a:pt x="392" y="1984"/>
                  </a:cubicBezTo>
                  <a:lnTo>
                    <a:pt x="507" y="1967"/>
                  </a:lnTo>
                  <a:cubicBezTo>
                    <a:pt x="595" y="1951"/>
                    <a:pt x="689" y="1940"/>
                    <a:pt x="783" y="1929"/>
                  </a:cubicBezTo>
                  <a:lnTo>
                    <a:pt x="942" y="1907"/>
                  </a:lnTo>
                  <a:cubicBezTo>
                    <a:pt x="1025" y="1901"/>
                    <a:pt x="1108" y="1890"/>
                    <a:pt x="1190" y="1879"/>
                  </a:cubicBezTo>
                  <a:cubicBezTo>
                    <a:pt x="1245" y="1874"/>
                    <a:pt x="1306" y="1868"/>
                    <a:pt x="1367" y="1868"/>
                  </a:cubicBezTo>
                  <a:cubicBezTo>
                    <a:pt x="1449" y="1857"/>
                    <a:pt x="1532" y="1851"/>
                    <a:pt x="1615" y="1846"/>
                  </a:cubicBezTo>
                  <a:lnTo>
                    <a:pt x="1675" y="1840"/>
                  </a:lnTo>
                  <a:cubicBezTo>
                    <a:pt x="1802" y="1835"/>
                    <a:pt x="1934" y="1829"/>
                    <a:pt x="2066" y="1824"/>
                  </a:cubicBezTo>
                  <a:lnTo>
                    <a:pt x="2088" y="1824"/>
                  </a:lnTo>
                  <a:cubicBezTo>
                    <a:pt x="2220" y="1818"/>
                    <a:pt x="2353" y="1818"/>
                    <a:pt x="2490" y="1818"/>
                  </a:cubicBezTo>
                  <a:lnTo>
                    <a:pt x="2573" y="1818"/>
                  </a:lnTo>
                  <a:cubicBezTo>
                    <a:pt x="2711" y="1818"/>
                    <a:pt x="2859" y="1818"/>
                    <a:pt x="3003" y="1824"/>
                  </a:cubicBezTo>
                  <a:lnTo>
                    <a:pt x="3019" y="1824"/>
                  </a:lnTo>
                  <a:cubicBezTo>
                    <a:pt x="3173" y="1829"/>
                    <a:pt x="3328" y="1840"/>
                    <a:pt x="3487" y="1851"/>
                  </a:cubicBezTo>
                  <a:lnTo>
                    <a:pt x="3520" y="1851"/>
                  </a:lnTo>
                  <a:cubicBezTo>
                    <a:pt x="3851" y="1874"/>
                    <a:pt x="4187" y="1907"/>
                    <a:pt x="4534" y="1951"/>
                  </a:cubicBezTo>
                  <a:lnTo>
                    <a:pt x="4545" y="1951"/>
                  </a:lnTo>
                  <a:cubicBezTo>
                    <a:pt x="4721" y="1973"/>
                    <a:pt x="4898" y="2000"/>
                    <a:pt x="5074" y="2028"/>
                  </a:cubicBezTo>
                  <a:lnTo>
                    <a:pt x="5101" y="2033"/>
                  </a:lnTo>
                  <a:cubicBezTo>
                    <a:pt x="5278" y="2061"/>
                    <a:pt x="5459" y="2094"/>
                    <a:pt x="5636" y="2127"/>
                  </a:cubicBezTo>
                  <a:lnTo>
                    <a:pt x="5658" y="2132"/>
                  </a:lnTo>
                  <a:cubicBezTo>
                    <a:pt x="5851" y="2171"/>
                    <a:pt x="6043" y="2210"/>
                    <a:pt x="6242" y="2254"/>
                  </a:cubicBezTo>
                  <a:lnTo>
                    <a:pt x="6247" y="2254"/>
                  </a:lnTo>
                  <a:cubicBezTo>
                    <a:pt x="6440" y="2298"/>
                    <a:pt x="6638" y="2347"/>
                    <a:pt x="6837" y="2397"/>
                  </a:cubicBezTo>
                  <a:lnTo>
                    <a:pt x="6875" y="2402"/>
                  </a:lnTo>
                  <a:cubicBezTo>
                    <a:pt x="7073" y="2457"/>
                    <a:pt x="7277" y="2507"/>
                    <a:pt x="7481" y="2568"/>
                  </a:cubicBezTo>
                  <a:lnTo>
                    <a:pt x="7503" y="2573"/>
                  </a:lnTo>
                  <a:cubicBezTo>
                    <a:pt x="7712" y="2634"/>
                    <a:pt x="7927" y="2700"/>
                    <a:pt x="8148" y="2766"/>
                  </a:cubicBezTo>
                  <a:cubicBezTo>
                    <a:pt x="8385" y="2843"/>
                    <a:pt x="8621" y="2920"/>
                    <a:pt x="8853" y="3003"/>
                  </a:cubicBezTo>
                  <a:cubicBezTo>
                    <a:pt x="9084" y="3080"/>
                    <a:pt x="9310" y="3162"/>
                    <a:pt x="9536" y="3245"/>
                  </a:cubicBezTo>
                  <a:lnTo>
                    <a:pt x="9547" y="3251"/>
                  </a:lnTo>
                  <a:cubicBezTo>
                    <a:pt x="9767" y="3333"/>
                    <a:pt x="9982" y="3421"/>
                    <a:pt x="10191" y="3504"/>
                  </a:cubicBezTo>
                  <a:lnTo>
                    <a:pt x="10230" y="3521"/>
                  </a:lnTo>
                  <a:cubicBezTo>
                    <a:pt x="10439" y="3609"/>
                    <a:pt x="10643" y="3697"/>
                    <a:pt x="10841" y="3785"/>
                  </a:cubicBezTo>
                  <a:lnTo>
                    <a:pt x="10869" y="3796"/>
                  </a:lnTo>
                  <a:cubicBezTo>
                    <a:pt x="11078" y="3890"/>
                    <a:pt x="11282" y="3983"/>
                    <a:pt x="11480" y="4082"/>
                  </a:cubicBezTo>
                  <a:lnTo>
                    <a:pt x="11486" y="4082"/>
                  </a:lnTo>
                  <a:cubicBezTo>
                    <a:pt x="11690" y="4176"/>
                    <a:pt x="11888" y="4281"/>
                    <a:pt x="12086" y="4380"/>
                  </a:cubicBezTo>
                  <a:lnTo>
                    <a:pt x="12103" y="4391"/>
                  </a:lnTo>
                  <a:cubicBezTo>
                    <a:pt x="12296" y="4490"/>
                    <a:pt x="12488" y="4595"/>
                    <a:pt x="12681" y="4699"/>
                  </a:cubicBezTo>
                  <a:lnTo>
                    <a:pt x="12687" y="4705"/>
                  </a:lnTo>
                  <a:cubicBezTo>
                    <a:pt x="12879" y="4810"/>
                    <a:pt x="13067" y="4920"/>
                    <a:pt x="13249" y="5030"/>
                  </a:cubicBezTo>
                  <a:lnTo>
                    <a:pt x="13260" y="5035"/>
                  </a:lnTo>
                  <a:cubicBezTo>
                    <a:pt x="13452" y="5151"/>
                    <a:pt x="13640" y="5267"/>
                    <a:pt x="13827" y="5388"/>
                  </a:cubicBezTo>
                  <a:lnTo>
                    <a:pt x="13832" y="5388"/>
                  </a:lnTo>
                  <a:cubicBezTo>
                    <a:pt x="14009" y="5504"/>
                    <a:pt x="14191" y="5625"/>
                    <a:pt x="14367" y="5740"/>
                  </a:cubicBezTo>
                  <a:lnTo>
                    <a:pt x="14389" y="5757"/>
                  </a:lnTo>
                  <a:cubicBezTo>
                    <a:pt x="14560" y="5878"/>
                    <a:pt x="14730" y="5994"/>
                    <a:pt x="14896" y="6115"/>
                  </a:cubicBezTo>
                  <a:lnTo>
                    <a:pt x="14929" y="6143"/>
                  </a:lnTo>
                  <a:cubicBezTo>
                    <a:pt x="15088" y="6258"/>
                    <a:pt x="15243" y="6379"/>
                    <a:pt x="15402" y="6495"/>
                  </a:cubicBezTo>
                  <a:cubicBezTo>
                    <a:pt x="15413" y="6506"/>
                    <a:pt x="15424" y="6517"/>
                    <a:pt x="15441" y="6528"/>
                  </a:cubicBezTo>
                  <a:cubicBezTo>
                    <a:pt x="15595" y="6649"/>
                    <a:pt x="15749" y="6771"/>
                    <a:pt x="15898" y="6892"/>
                  </a:cubicBezTo>
                  <a:lnTo>
                    <a:pt x="15926" y="6919"/>
                  </a:lnTo>
                  <a:cubicBezTo>
                    <a:pt x="16085" y="7046"/>
                    <a:pt x="16240" y="7178"/>
                    <a:pt x="16388" y="7310"/>
                  </a:cubicBezTo>
                  <a:lnTo>
                    <a:pt x="16394" y="7316"/>
                  </a:lnTo>
                  <a:cubicBezTo>
                    <a:pt x="16548" y="7448"/>
                    <a:pt x="16697" y="7580"/>
                    <a:pt x="16846" y="7718"/>
                  </a:cubicBezTo>
                  <a:lnTo>
                    <a:pt x="16862" y="7735"/>
                  </a:lnTo>
                  <a:cubicBezTo>
                    <a:pt x="17005" y="7867"/>
                    <a:pt x="17143" y="7999"/>
                    <a:pt x="17281" y="8131"/>
                  </a:cubicBezTo>
                  <a:lnTo>
                    <a:pt x="17314" y="8164"/>
                  </a:lnTo>
                  <a:cubicBezTo>
                    <a:pt x="17452" y="8296"/>
                    <a:pt x="17584" y="8429"/>
                    <a:pt x="17716" y="8561"/>
                  </a:cubicBezTo>
                  <a:cubicBezTo>
                    <a:pt x="17727" y="8577"/>
                    <a:pt x="17738" y="8588"/>
                    <a:pt x="17755" y="8605"/>
                  </a:cubicBezTo>
                  <a:cubicBezTo>
                    <a:pt x="17881" y="8737"/>
                    <a:pt x="18013" y="8875"/>
                    <a:pt x="18140" y="9013"/>
                  </a:cubicBezTo>
                  <a:lnTo>
                    <a:pt x="18173" y="9046"/>
                  </a:lnTo>
                  <a:cubicBezTo>
                    <a:pt x="18300" y="9183"/>
                    <a:pt x="18427" y="9321"/>
                    <a:pt x="18548" y="9464"/>
                  </a:cubicBezTo>
                  <a:lnTo>
                    <a:pt x="18575" y="9492"/>
                  </a:lnTo>
                  <a:cubicBezTo>
                    <a:pt x="18697" y="9629"/>
                    <a:pt x="18818" y="9773"/>
                    <a:pt x="18939" y="9910"/>
                  </a:cubicBezTo>
                  <a:cubicBezTo>
                    <a:pt x="18950" y="9927"/>
                    <a:pt x="18961" y="9938"/>
                    <a:pt x="18972" y="9954"/>
                  </a:cubicBezTo>
                  <a:cubicBezTo>
                    <a:pt x="19093" y="10098"/>
                    <a:pt x="19214" y="10241"/>
                    <a:pt x="19330" y="10384"/>
                  </a:cubicBezTo>
                  <a:lnTo>
                    <a:pt x="19358" y="10423"/>
                  </a:lnTo>
                  <a:cubicBezTo>
                    <a:pt x="19468" y="10560"/>
                    <a:pt x="19578" y="10693"/>
                    <a:pt x="19683" y="10830"/>
                  </a:cubicBezTo>
                  <a:lnTo>
                    <a:pt x="19732" y="10902"/>
                  </a:lnTo>
                  <a:cubicBezTo>
                    <a:pt x="19842" y="11040"/>
                    <a:pt x="19941" y="11177"/>
                    <a:pt x="20046" y="11315"/>
                  </a:cubicBezTo>
                  <a:lnTo>
                    <a:pt x="20085" y="11365"/>
                  </a:lnTo>
                  <a:cubicBezTo>
                    <a:pt x="20189" y="11502"/>
                    <a:pt x="20288" y="11640"/>
                    <a:pt x="20388" y="11772"/>
                  </a:cubicBezTo>
                  <a:lnTo>
                    <a:pt x="20443" y="11855"/>
                  </a:lnTo>
                  <a:cubicBezTo>
                    <a:pt x="20658" y="12147"/>
                    <a:pt x="20861" y="12444"/>
                    <a:pt x="21065" y="12742"/>
                  </a:cubicBezTo>
                  <a:cubicBezTo>
                    <a:pt x="21082" y="12769"/>
                    <a:pt x="21104" y="12797"/>
                    <a:pt x="21120" y="12824"/>
                  </a:cubicBezTo>
                  <a:cubicBezTo>
                    <a:pt x="21313" y="13100"/>
                    <a:pt x="21495" y="13381"/>
                    <a:pt x="21677" y="13662"/>
                  </a:cubicBezTo>
                  <a:cubicBezTo>
                    <a:pt x="21721" y="13722"/>
                    <a:pt x="21759" y="13788"/>
                    <a:pt x="21803" y="13854"/>
                  </a:cubicBezTo>
                  <a:cubicBezTo>
                    <a:pt x="21985" y="14135"/>
                    <a:pt x="22172" y="14422"/>
                    <a:pt x="22354" y="14703"/>
                  </a:cubicBezTo>
                  <a:cubicBezTo>
                    <a:pt x="22393" y="14758"/>
                    <a:pt x="22426" y="14818"/>
                    <a:pt x="22459" y="14874"/>
                  </a:cubicBezTo>
                  <a:cubicBezTo>
                    <a:pt x="22641" y="15160"/>
                    <a:pt x="22828" y="15452"/>
                    <a:pt x="23010" y="15738"/>
                  </a:cubicBezTo>
                  <a:lnTo>
                    <a:pt x="23373" y="16311"/>
                  </a:lnTo>
                  <a:lnTo>
                    <a:pt x="23390" y="16339"/>
                  </a:lnTo>
                  <a:cubicBezTo>
                    <a:pt x="23395" y="16355"/>
                    <a:pt x="23406" y="16372"/>
                    <a:pt x="23417" y="16388"/>
                  </a:cubicBezTo>
                  <a:cubicBezTo>
                    <a:pt x="23511" y="16532"/>
                    <a:pt x="23605" y="16680"/>
                    <a:pt x="23698" y="16829"/>
                  </a:cubicBezTo>
                  <a:lnTo>
                    <a:pt x="23770" y="16939"/>
                  </a:lnTo>
                  <a:cubicBezTo>
                    <a:pt x="23792" y="16978"/>
                    <a:pt x="23819" y="17016"/>
                    <a:pt x="23847" y="17055"/>
                  </a:cubicBezTo>
                  <a:cubicBezTo>
                    <a:pt x="23919" y="17171"/>
                    <a:pt x="23990" y="17281"/>
                    <a:pt x="24062" y="17396"/>
                  </a:cubicBezTo>
                  <a:lnTo>
                    <a:pt x="24161" y="17545"/>
                  </a:lnTo>
                  <a:lnTo>
                    <a:pt x="24216" y="17628"/>
                  </a:lnTo>
                  <a:cubicBezTo>
                    <a:pt x="24304" y="17766"/>
                    <a:pt x="24398" y="17903"/>
                    <a:pt x="24491" y="18041"/>
                  </a:cubicBezTo>
                  <a:lnTo>
                    <a:pt x="24563" y="18151"/>
                  </a:lnTo>
                  <a:lnTo>
                    <a:pt x="24585" y="18190"/>
                  </a:lnTo>
                  <a:cubicBezTo>
                    <a:pt x="24629" y="18256"/>
                    <a:pt x="24673" y="18322"/>
                    <a:pt x="24717" y="18388"/>
                  </a:cubicBezTo>
                  <a:lnTo>
                    <a:pt x="24855" y="18592"/>
                  </a:lnTo>
                  <a:lnTo>
                    <a:pt x="24910" y="18674"/>
                  </a:lnTo>
                  <a:lnTo>
                    <a:pt x="25053" y="18878"/>
                  </a:lnTo>
                  <a:cubicBezTo>
                    <a:pt x="25086" y="18933"/>
                    <a:pt x="25125" y="18983"/>
                    <a:pt x="25158" y="19032"/>
                  </a:cubicBezTo>
                  <a:lnTo>
                    <a:pt x="25235" y="19143"/>
                  </a:lnTo>
                  <a:lnTo>
                    <a:pt x="25384" y="19357"/>
                  </a:lnTo>
                  <a:lnTo>
                    <a:pt x="25461" y="19473"/>
                  </a:lnTo>
                  <a:lnTo>
                    <a:pt x="25571" y="19622"/>
                  </a:lnTo>
                  <a:cubicBezTo>
                    <a:pt x="25604" y="19671"/>
                    <a:pt x="25643" y="19721"/>
                    <a:pt x="25676" y="19771"/>
                  </a:cubicBezTo>
                  <a:lnTo>
                    <a:pt x="25736" y="19848"/>
                  </a:lnTo>
                  <a:lnTo>
                    <a:pt x="25780" y="19914"/>
                  </a:lnTo>
                  <a:cubicBezTo>
                    <a:pt x="25841" y="20002"/>
                    <a:pt x="25907" y="20085"/>
                    <a:pt x="25968" y="20173"/>
                  </a:cubicBezTo>
                  <a:cubicBezTo>
                    <a:pt x="25984" y="20195"/>
                    <a:pt x="26006" y="20217"/>
                    <a:pt x="26023" y="20239"/>
                  </a:cubicBezTo>
                  <a:lnTo>
                    <a:pt x="26083" y="20321"/>
                  </a:lnTo>
                  <a:lnTo>
                    <a:pt x="26161" y="20432"/>
                  </a:lnTo>
                  <a:cubicBezTo>
                    <a:pt x="26227" y="20520"/>
                    <a:pt x="26293" y="20602"/>
                    <a:pt x="26359" y="20691"/>
                  </a:cubicBezTo>
                  <a:cubicBezTo>
                    <a:pt x="26375" y="20713"/>
                    <a:pt x="26397" y="20735"/>
                    <a:pt x="26414" y="20757"/>
                  </a:cubicBezTo>
                  <a:lnTo>
                    <a:pt x="26480" y="20845"/>
                  </a:lnTo>
                  <a:cubicBezTo>
                    <a:pt x="26508" y="20883"/>
                    <a:pt x="26535" y="20916"/>
                    <a:pt x="26563" y="20949"/>
                  </a:cubicBezTo>
                  <a:lnTo>
                    <a:pt x="26722" y="21159"/>
                  </a:lnTo>
                  <a:lnTo>
                    <a:pt x="26833" y="21296"/>
                  </a:lnTo>
                  <a:lnTo>
                    <a:pt x="26871" y="21341"/>
                  </a:lnTo>
                  <a:cubicBezTo>
                    <a:pt x="26877" y="21346"/>
                    <a:pt x="26882" y="21357"/>
                    <a:pt x="26888" y="21363"/>
                  </a:cubicBezTo>
                  <a:cubicBezTo>
                    <a:pt x="26943" y="21429"/>
                    <a:pt x="26998" y="21500"/>
                    <a:pt x="27053" y="21566"/>
                  </a:cubicBezTo>
                  <a:cubicBezTo>
                    <a:pt x="27108" y="21638"/>
                    <a:pt x="27169" y="21704"/>
                    <a:pt x="27224" y="21776"/>
                  </a:cubicBezTo>
                  <a:lnTo>
                    <a:pt x="27273" y="21836"/>
                  </a:lnTo>
                  <a:lnTo>
                    <a:pt x="27290" y="21853"/>
                  </a:lnTo>
                  <a:lnTo>
                    <a:pt x="27372" y="21957"/>
                  </a:lnTo>
                  <a:cubicBezTo>
                    <a:pt x="27428" y="22018"/>
                    <a:pt x="27477" y="22079"/>
                    <a:pt x="27527" y="22139"/>
                  </a:cubicBezTo>
                  <a:cubicBezTo>
                    <a:pt x="27582" y="22200"/>
                    <a:pt x="27631" y="22260"/>
                    <a:pt x="27686" y="22321"/>
                  </a:cubicBezTo>
                  <a:lnTo>
                    <a:pt x="27725" y="22365"/>
                  </a:lnTo>
                  <a:cubicBezTo>
                    <a:pt x="27725" y="22365"/>
                    <a:pt x="27725" y="22371"/>
                    <a:pt x="27731" y="22371"/>
                  </a:cubicBezTo>
                  <a:lnTo>
                    <a:pt x="27841" y="22503"/>
                  </a:lnTo>
                  <a:lnTo>
                    <a:pt x="27995" y="22674"/>
                  </a:lnTo>
                  <a:cubicBezTo>
                    <a:pt x="28044" y="22729"/>
                    <a:pt x="28094" y="22789"/>
                    <a:pt x="28149" y="22844"/>
                  </a:cubicBezTo>
                  <a:lnTo>
                    <a:pt x="28193" y="22894"/>
                  </a:lnTo>
                  <a:lnTo>
                    <a:pt x="28303" y="23015"/>
                  </a:lnTo>
                  <a:cubicBezTo>
                    <a:pt x="28353" y="23070"/>
                    <a:pt x="28408" y="23131"/>
                    <a:pt x="28458" y="23186"/>
                  </a:cubicBezTo>
                  <a:cubicBezTo>
                    <a:pt x="28513" y="23241"/>
                    <a:pt x="28562" y="23296"/>
                    <a:pt x="28612" y="23351"/>
                  </a:cubicBezTo>
                  <a:cubicBezTo>
                    <a:pt x="28634" y="23368"/>
                    <a:pt x="28650" y="23390"/>
                    <a:pt x="28667" y="23406"/>
                  </a:cubicBezTo>
                  <a:cubicBezTo>
                    <a:pt x="28672" y="23417"/>
                    <a:pt x="28678" y="23423"/>
                    <a:pt x="28689" y="23428"/>
                  </a:cubicBezTo>
                  <a:lnTo>
                    <a:pt x="28772" y="23516"/>
                  </a:lnTo>
                  <a:cubicBezTo>
                    <a:pt x="28821" y="23571"/>
                    <a:pt x="28876" y="23627"/>
                    <a:pt x="28931" y="23682"/>
                  </a:cubicBezTo>
                  <a:cubicBezTo>
                    <a:pt x="28986" y="23737"/>
                    <a:pt x="29036" y="23792"/>
                    <a:pt x="29091" y="23847"/>
                  </a:cubicBezTo>
                  <a:lnTo>
                    <a:pt x="29179" y="23935"/>
                  </a:lnTo>
                  <a:cubicBezTo>
                    <a:pt x="29185" y="23941"/>
                    <a:pt x="29185" y="23946"/>
                    <a:pt x="29190" y="23946"/>
                  </a:cubicBezTo>
                  <a:lnTo>
                    <a:pt x="29207" y="23963"/>
                  </a:lnTo>
                  <a:lnTo>
                    <a:pt x="29256" y="24018"/>
                  </a:lnTo>
                  <a:lnTo>
                    <a:pt x="29427" y="24183"/>
                  </a:lnTo>
                  <a:lnTo>
                    <a:pt x="29449" y="24210"/>
                  </a:lnTo>
                  <a:lnTo>
                    <a:pt x="29482" y="24238"/>
                  </a:lnTo>
                  <a:lnTo>
                    <a:pt x="29598" y="24354"/>
                  </a:lnTo>
                  <a:lnTo>
                    <a:pt x="29725" y="24475"/>
                  </a:lnTo>
                  <a:lnTo>
                    <a:pt x="29747" y="24497"/>
                  </a:lnTo>
                  <a:lnTo>
                    <a:pt x="29774" y="24524"/>
                  </a:lnTo>
                  <a:lnTo>
                    <a:pt x="29950" y="24695"/>
                  </a:lnTo>
                  <a:lnTo>
                    <a:pt x="30006" y="24745"/>
                  </a:lnTo>
                  <a:lnTo>
                    <a:pt x="30050" y="24783"/>
                  </a:lnTo>
                  <a:cubicBezTo>
                    <a:pt x="30077" y="24811"/>
                    <a:pt x="30105" y="24838"/>
                    <a:pt x="30132" y="24866"/>
                  </a:cubicBezTo>
                  <a:lnTo>
                    <a:pt x="30314" y="25037"/>
                  </a:lnTo>
                  <a:lnTo>
                    <a:pt x="30320" y="25037"/>
                  </a:lnTo>
                  <a:cubicBezTo>
                    <a:pt x="30380" y="25092"/>
                    <a:pt x="30441" y="25147"/>
                    <a:pt x="30501" y="25202"/>
                  </a:cubicBezTo>
                  <a:lnTo>
                    <a:pt x="30595" y="25290"/>
                  </a:lnTo>
                  <a:lnTo>
                    <a:pt x="30634" y="25323"/>
                  </a:lnTo>
                  <a:lnTo>
                    <a:pt x="30689" y="25373"/>
                  </a:lnTo>
                  <a:lnTo>
                    <a:pt x="30881" y="25543"/>
                  </a:lnTo>
                  <a:cubicBezTo>
                    <a:pt x="30953" y="25604"/>
                    <a:pt x="31014" y="25659"/>
                    <a:pt x="31080" y="25720"/>
                  </a:cubicBezTo>
                  <a:lnTo>
                    <a:pt x="31278" y="25891"/>
                  </a:lnTo>
                  <a:cubicBezTo>
                    <a:pt x="31344" y="25946"/>
                    <a:pt x="31410" y="26001"/>
                    <a:pt x="31476" y="26061"/>
                  </a:cubicBezTo>
                  <a:lnTo>
                    <a:pt x="31575" y="26138"/>
                  </a:lnTo>
                  <a:lnTo>
                    <a:pt x="31680" y="26227"/>
                  </a:lnTo>
                  <a:cubicBezTo>
                    <a:pt x="31746" y="26287"/>
                    <a:pt x="31818" y="26342"/>
                    <a:pt x="31884" y="26397"/>
                  </a:cubicBezTo>
                  <a:lnTo>
                    <a:pt x="31906" y="26414"/>
                  </a:lnTo>
                  <a:lnTo>
                    <a:pt x="31917" y="26425"/>
                  </a:lnTo>
                  <a:cubicBezTo>
                    <a:pt x="31978" y="26474"/>
                    <a:pt x="32038" y="26524"/>
                    <a:pt x="32099" y="26568"/>
                  </a:cubicBezTo>
                  <a:cubicBezTo>
                    <a:pt x="32154" y="26618"/>
                    <a:pt x="32231" y="26678"/>
                    <a:pt x="32297" y="26733"/>
                  </a:cubicBezTo>
                  <a:cubicBezTo>
                    <a:pt x="32363" y="26788"/>
                    <a:pt x="32435" y="26838"/>
                    <a:pt x="32501" y="26893"/>
                  </a:cubicBezTo>
                  <a:lnTo>
                    <a:pt x="32595" y="26965"/>
                  </a:lnTo>
                  <a:lnTo>
                    <a:pt x="32628" y="26992"/>
                  </a:lnTo>
                  <a:lnTo>
                    <a:pt x="32710" y="27058"/>
                  </a:lnTo>
                  <a:lnTo>
                    <a:pt x="32920" y="27218"/>
                  </a:lnTo>
                  <a:lnTo>
                    <a:pt x="32964" y="27251"/>
                  </a:lnTo>
                  <a:lnTo>
                    <a:pt x="32997" y="27273"/>
                  </a:lnTo>
                  <a:cubicBezTo>
                    <a:pt x="33041" y="27306"/>
                    <a:pt x="33079" y="27345"/>
                    <a:pt x="33123" y="27372"/>
                  </a:cubicBezTo>
                  <a:cubicBezTo>
                    <a:pt x="33195" y="27427"/>
                    <a:pt x="33261" y="27477"/>
                    <a:pt x="33333" y="27532"/>
                  </a:cubicBezTo>
                  <a:lnTo>
                    <a:pt x="33338" y="27532"/>
                  </a:lnTo>
                  <a:lnTo>
                    <a:pt x="33382" y="27565"/>
                  </a:lnTo>
                  <a:lnTo>
                    <a:pt x="33542" y="27681"/>
                  </a:lnTo>
                  <a:lnTo>
                    <a:pt x="33757" y="27841"/>
                  </a:lnTo>
                  <a:lnTo>
                    <a:pt x="33961" y="27989"/>
                  </a:lnTo>
                  <a:lnTo>
                    <a:pt x="34109" y="28094"/>
                  </a:lnTo>
                  <a:lnTo>
                    <a:pt x="34137" y="28116"/>
                  </a:lnTo>
                  <a:lnTo>
                    <a:pt x="34175" y="28144"/>
                  </a:lnTo>
                  <a:lnTo>
                    <a:pt x="34390" y="28298"/>
                  </a:lnTo>
                  <a:lnTo>
                    <a:pt x="34501" y="28369"/>
                  </a:lnTo>
                  <a:lnTo>
                    <a:pt x="34534" y="28397"/>
                  </a:lnTo>
                  <a:lnTo>
                    <a:pt x="34561" y="28413"/>
                  </a:lnTo>
                  <a:lnTo>
                    <a:pt x="34611" y="28446"/>
                  </a:lnTo>
                  <a:cubicBezTo>
                    <a:pt x="34677" y="28496"/>
                    <a:pt x="34748" y="28546"/>
                    <a:pt x="34814" y="28590"/>
                  </a:cubicBezTo>
                  <a:lnTo>
                    <a:pt x="34936" y="28672"/>
                  </a:lnTo>
                  <a:cubicBezTo>
                    <a:pt x="34952" y="28683"/>
                    <a:pt x="34969" y="28694"/>
                    <a:pt x="34985" y="28705"/>
                  </a:cubicBezTo>
                  <a:lnTo>
                    <a:pt x="35024" y="28738"/>
                  </a:lnTo>
                  <a:lnTo>
                    <a:pt x="35239" y="28882"/>
                  </a:lnTo>
                  <a:cubicBezTo>
                    <a:pt x="35294" y="28915"/>
                    <a:pt x="35343" y="28948"/>
                    <a:pt x="35398" y="28986"/>
                  </a:cubicBezTo>
                  <a:lnTo>
                    <a:pt x="35426" y="29003"/>
                  </a:lnTo>
                  <a:lnTo>
                    <a:pt x="35459" y="29025"/>
                  </a:lnTo>
                  <a:lnTo>
                    <a:pt x="35674" y="29168"/>
                  </a:lnTo>
                  <a:lnTo>
                    <a:pt x="35894" y="29317"/>
                  </a:lnTo>
                  <a:lnTo>
                    <a:pt x="36120" y="29460"/>
                  </a:lnTo>
                  <a:lnTo>
                    <a:pt x="36346" y="29603"/>
                  </a:lnTo>
                  <a:lnTo>
                    <a:pt x="36572" y="29746"/>
                  </a:lnTo>
                  <a:lnTo>
                    <a:pt x="36798" y="29890"/>
                  </a:lnTo>
                  <a:lnTo>
                    <a:pt x="37034" y="30033"/>
                  </a:lnTo>
                  <a:lnTo>
                    <a:pt x="37266" y="30176"/>
                  </a:lnTo>
                  <a:lnTo>
                    <a:pt x="37503" y="30319"/>
                  </a:lnTo>
                  <a:lnTo>
                    <a:pt x="37745" y="30468"/>
                  </a:lnTo>
                  <a:lnTo>
                    <a:pt x="37987" y="30611"/>
                  </a:lnTo>
                  <a:lnTo>
                    <a:pt x="38235" y="30760"/>
                  </a:lnTo>
                  <a:lnTo>
                    <a:pt x="38489" y="30903"/>
                  </a:lnTo>
                  <a:lnTo>
                    <a:pt x="38742" y="31052"/>
                  </a:lnTo>
                  <a:lnTo>
                    <a:pt x="39001" y="31201"/>
                  </a:lnTo>
                  <a:lnTo>
                    <a:pt x="39265" y="31349"/>
                  </a:lnTo>
                  <a:lnTo>
                    <a:pt x="39541" y="31498"/>
                  </a:lnTo>
                  <a:cubicBezTo>
                    <a:pt x="39629" y="31553"/>
                    <a:pt x="39723" y="31603"/>
                    <a:pt x="39816" y="31652"/>
                  </a:cubicBezTo>
                  <a:lnTo>
                    <a:pt x="40097" y="31812"/>
                  </a:lnTo>
                  <a:lnTo>
                    <a:pt x="40384" y="31966"/>
                  </a:lnTo>
                  <a:cubicBezTo>
                    <a:pt x="40483" y="32016"/>
                    <a:pt x="40576" y="32071"/>
                    <a:pt x="40681" y="32126"/>
                  </a:cubicBezTo>
                  <a:lnTo>
                    <a:pt x="40979" y="32286"/>
                  </a:lnTo>
                  <a:lnTo>
                    <a:pt x="41287" y="32446"/>
                  </a:lnTo>
                  <a:cubicBezTo>
                    <a:pt x="41386" y="32501"/>
                    <a:pt x="41491" y="32556"/>
                    <a:pt x="41596" y="32611"/>
                  </a:cubicBezTo>
                  <a:lnTo>
                    <a:pt x="41926" y="32782"/>
                  </a:lnTo>
                  <a:lnTo>
                    <a:pt x="41976" y="32804"/>
                  </a:lnTo>
                  <a:lnTo>
                    <a:pt x="41992" y="32815"/>
                  </a:lnTo>
                  <a:lnTo>
                    <a:pt x="42257" y="32952"/>
                  </a:lnTo>
                  <a:lnTo>
                    <a:pt x="42598" y="33123"/>
                  </a:lnTo>
                  <a:lnTo>
                    <a:pt x="42620" y="33134"/>
                  </a:lnTo>
                  <a:lnTo>
                    <a:pt x="42675" y="33162"/>
                  </a:lnTo>
                  <a:lnTo>
                    <a:pt x="42940" y="33299"/>
                  </a:lnTo>
                  <a:lnTo>
                    <a:pt x="43033" y="33344"/>
                  </a:lnTo>
                  <a:lnTo>
                    <a:pt x="43127" y="33388"/>
                  </a:lnTo>
                  <a:lnTo>
                    <a:pt x="43221" y="33437"/>
                  </a:lnTo>
                  <a:lnTo>
                    <a:pt x="43314" y="33481"/>
                  </a:lnTo>
                  <a:lnTo>
                    <a:pt x="51109" y="26496"/>
                  </a:lnTo>
                  <a:cubicBezTo>
                    <a:pt x="50916" y="26419"/>
                    <a:pt x="50723" y="26342"/>
                    <a:pt x="50536" y="26265"/>
                  </a:cubicBezTo>
                  <a:lnTo>
                    <a:pt x="50453" y="26232"/>
                  </a:lnTo>
                  <a:cubicBezTo>
                    <a:pt x="50271" y="26155"/>
                    <a:pt x="50090" y="26078"/>
                    <a:pt x="49908" y="26001"/>
                  </a:cubicBezTo>
                  <a:lnTo>
                    <a:pt x="49858" y="25979"/>
                  </a:lnTo>
                  <a:cubicBezTo>
                    <a:pt x="47065" y="24805"/>
                    <a:pt x="44812" y="23665"/>
                    <a:pt x="42945" y="22552"/>
                  </a:cubicBezTo>
                  <a:lnTo>
                    <a:pt x="42918" y="22536"/>
                  </a:lnTo>
                  <a:cubicBezTo>
                    <a:pt x="42664" y="22382"/>
                    <a:pt x="42416" y="22233"/>
                    <a:pt x="42174" y="22084"/>
                  </a:cubicBezTo>
                  <a:cubicBezTo>
                    <a:pt x="42174" y="22079"/>
                    <a:pt x="42168" y="22079"/>
                    <a:pt x="42168" y="22079"/>
                  </a:cubicBezTo>
                  <a:cubicBezTo>
                    <a:pt x="41684" y="21770"/>
                    <a:pt x="41221" y="21467"/>
                    <a:pt x="40786" y="21164"/>
                  </a:cubicBezTo>
                  <a:cubicBezTo>
                    <a:pt x="40780" y="21159"/>
                    <a:pt x="40780" y="21159"/>
                    <a:pt x="40775" y="21159"/>
                  </a:cubicBezTo>
                  <a:cubicBezTo>
                    <a:pt x="40560" y="21010"/>
                    <a:pt x="40351" y="20856"/>
                    <a:pt x="40147" y="20707"/>
                  </a:cubicBezTo>
                  <a:lnTo>
                    <a:pt x="40130" y="20696"/>
                  </a:lnTo>
                  <a:cubicBezTo>
                    <a:pt x="39926" y="20547"/>
                    <a:pt x="39728" y="20399"/>
                    <a:pt x="39535" y="20250"/>
                  </a:cubicBezTo>
                  <a:lnTo>
                    <a:pt x="39524" y="20239"/>
                  </a:lnTo>
                  <a:cubicBezTo>
                    <a:pt x="39331" y="20090"/>
                    <a:pt x="39139" y="19941"/>
                    <a:pt x="38957" y="19793"/>
                  </a:cubicBezTo>
                  <a:lnTo>
                    <a:pt x="38951" y="19787"/>
                  </a:lnTo>
                  <a:cubicBezTo>
                    <a:pt x="38770" y="19638"/>
                    <a:pt x="38588" y="19490"/>
                    <a:pt x="38417" y="19341"/>
                  </a:cubicBezTo>
                  <a:lnTo>
                    <a:pt x="38395" y="19324"/>
                  </a:lnTo>
                  <a:cubicBezTo>
                    <a:pt x="38230" y="19176"/>
                    <a:pt x="38065" y="19032"/>
                    <a:pt x="37905" y="18889"/>
                  </a:cubicBezTo>
                  <a:lnTo>
                    <a:pt x="37872" y="18862"/>
                  </a:lnTo>
                  <a:cubicBezTo>
                    <a:pt x="37723" y="18724"/>
                    <a:pt x="37569" y="18586"/>
                    <a:pt x="37426" y="18449"/>
                  </a:cubicBezTo>
                  <a:lnTo>
                    <a:pt x="37392" y="18421"/>
                  </a:lnTo>
                  <a:cubicBezTo>
                    <a:pt x="37249" y="18283"/>
                    <a:pt x="37101" y="18140"/>
                    <a:pt x="36963" y="18002"/>
                  </a:cubicBezTo>
                  <a:cubicBezTo>
                    <a:pt x="36957" y="17997"/>
                    <a:pt x="36952" y="17986"/>
                    <a:pt x="36941" y="17980"/>
                  </a:cubicBezTo>
                  <a:cubicBezTo>
                    <a:pt x="36803" y="17843"/>
                    <a:pt x="36665" y="17699"/>
                    <a:pt x="36528" y="17562"/>
                  </a:cubicBezTo>
                  <a:lnTo>
                    <a:pt x="36500" y="17534"/>
                  </a:lnTo>
                  <a:cubicBezTo>
                    <a:pt x="36362" y="17391"/>
                    <a:pt x="36230" y="17248"/>
                    <a:pt x="36098" y="17104"/>
                  </a:cubicBezTo>
                  <a:lnTo>
                    <a:pt x="36092" y="17099"/>
                  </a:lnTo>
                  <a:cubicBezTo>
                    <a:pt x="35960" y="16950"/>
                    <a:pt x="35828" y="16802"/>
                    <a:pt x="35696" y="16658"/>
                  </a:cubicBezTo>
                  <a:lnTo>
                    <a:pt x="35696" y="16653"/>
                  </a:lnTo>
                  <a:cubicBezTo>
                    <a:pt x="35569" y="16515"/>
                    <a:pt x="35453" y="16377"/>
                    <a:pt x="35338" y="16240"/>
                  </a:cubicBezTo>
                  <a:lnTo>
                    <a:pt x="35294" y="16185"/>
                  </a:lnTo>
                  <a:cubicBezTo>
                    <a:pt x="35184" y="16052"/>
                    <a:pt x="35073" y="15920"/>
                    <a:pt x="34963" y="15788"/>
                  </a:cubicBezTo>
                  <a:cubicBezTo>
                    <a:pt x="34952" y="15777"/>
                    <a:pt x="34941" y="15766"/>
                    <a:pt x="34930" y="15749"/>
                  </a:cubicBezTo>
                  <a:cubicBezTo>
                    <a:pt x="34831" y="15628"/>
                    <a:pt x="34732" y="15502"/>
                    <a:pt x="34638" y="15380"/>
                  </a:cubicBezTo>
                  <a:cubicBezTo>
                    <a:pt x="34594" y="15331"/>
                    <a:pt x="34556" y="15276"/>
                    <a:pt x="34517" y="15226"/>
                  </a:cubicBezTo>
                  <a:cubicBezTo>
                    <a:pt x="34445" y="15132"/>
                    <a:pt x="34379" y="15044"/>
                    <a:pt x="34308" y="14951"/>
                  </a:cubicBezTo>
                  <a:cubicBezTo>
                    <a:pt x="34275" y="14901"/>
                    <a:pt x="34236" y="14857"/>
                    <a:pt x="34203" y="14807"/>
                  </a:cubicBezTo>
                  <a:cubicBezTo>
                    <a:pt x="34131" y="14714"/>
                    <a:pt x="34060" y="14620"/>
                    <a:pt x="33988" y="14527"/>
                  </a:cubicBezTo>
                  <a:lnTo>
                    <a:pt x="33895" y="14394"/>
                  </a:lnTo>
                  <a:lnTo>
                    <a:pt x="33674" y="14091"/>
                  </a:lnTo>
                  <a:cubicBezTo>
                    <a:pt x="33647" y="14053"/>
                    <a:pt x="33619" y="14014"/>
                    <a:pt x="33592" y="13981"/>
                  </a:cubicBezTo>
                  <a:cubicBezTo>
                    <a:pt x="33548" y="13921"/>
                    <a:pt x="33509" y="13860"/>
                    <a:pt x="33465" y="13805"/>
                  </a:cubicBezTo>
                  <a:cubicBezTo>
                    <a:pt x="33382" y="13689"/>
                    <a:pt x="33305" y="13579"/>
                    <a:pt x="33228" y="13463"/>
                  </a:cubicBezTo>
                  <a:cubicBezTo>
                    <a:pt x="33189" y="13408"/>
                    <a:pt x="33145" y="13353"/>
                    <a:pt x="33107" y="13298"/>
                  </a:cubicBezTo>
                  <a:lnTo>
                    <a:pt x="32903" y="12995"/>
                  </a:lnTo>
                  <a:lnTo>
                    <a:pt x="32743" y="12769"/>
                  </a:lnTo>
                  <a:cubicBezTo>
                    <a:pt x="32683" y="12681"/>
                    <a:pt x="32622" y="12588"/>
                    <a:pt x="32561" y="12499"/>
                  </a:cubicBezTo>
                  <a:lnTo>
                    <a:pt x="32424" y="12301"/>
                  </a:lnTo>
                  <a:cubicBezTo>
                    <a:pt x="32319" y="12147"/>
                    <a:pt x="32214" y="11998"/>
                    <a:pt x="32115" y="11844"/>
                  </a:cubicBezTo>
                  <a:cubicBezTo>
                    <a:pt x="32000" y="11673"/>
                    <a:pt x="31878" y="11502"/>
                    <a:pt x="31763" y="11326"/>
                  </a:cubicBezTo>
                  <a:cubicBezTo>
                    <a:pt x="31713" y="11249"/>
                    <a:pt x="31664" y="11177"/>
                    <a:pt x="31614" y="11106"/>
                  </a:cubicBezTo>
                  <a:lnTo>
                    <a:pt x="31498" y="10940"/>
                  </a:lnTo>
                  <a:lnTo>
                    <a:pt x="31405" y="10803"/>
                  </a:lnTo>
                  <a:cubicBezTo>
                    <a:pt x="31289" y="10626"/>
                    <a:pt x="31168" y="10456"/>
                    <a:pt x="31047" y="10285"/>
                  </a:cubicBezTo>
                  <a:lnTo>
                    <a:pt x="30992" y="10202"/>
                  </a:lnTo>
                  <a:lnTo>
                    <a:pt x="30870" y="10037"/>
                  </a:lnTo>
                  <a:cubicBezTo>
                    <a:pt x="30810" y="9949"/>
                    <a:pt x="30744" y="9861"/>
                    <a:pt x="30683" y="9773"/>
                  </a:cubicBezTo>
                  <a:cubicBezTo>
                    <a:pt x="30595" y="9651"/>
                    <a:pt x="30507" y="9530"/>
                    <a:pt x="30419" y="9409"/>
                  </a:cubicBezTo>
                  <a:cubicBezTo>
                    <a:pt x="30397" y="9382"/>
                    <a:pt x="30380" y="9354"/>
                    <a:pt x="30358" y="9326"/>
                  </a:cubicBezTo>
                  <a:lnTo>
                    <a:pt x="30292" y="9227"/>
                  </a:lnTo>
                  <a:lnTo>
                    <a:pt x="30154" y="9046"/>
                  </a:lnTo>
                  <a:cubicBezTo>
                    <a:pt x="30061" y="8930"/>
                    <a:pt x="29967" y="8809"/>
                    <a:pt x="29879" y="8688"/>
                  </a:cubicBezTo>
                  <a:cubicBezTo>
                    <a:pt x="29824" y="8621"/>
                    <a:pt x="29769" y="8544"/>
                    <a:pt x="29708" y="8478"/>
                  </a:cubicBezTo>
                  <a:lnTo>
                    <a:pt x="29681" y="8434"/>
                  </a:lnTo>
                  <a:cubicBezTo>
                    <a:pt x="29670" y="8423"/>
                    <a:pt x="29658" y="8412"/>
                    <a:pt x="29647" y="8396"/>
                  </a:cubicBezTo>
                  <a:lnTo>
                    <a:pt x="29598" y="8335"/>
                  </a:lnTo>
                  <a:cubicBezTo>
                    <a:pt x="29543" y="8263"/>
                    <a:pt x="29488" y="8197"/>
                    <a:pt x="29433" y="8126"/>
                  </a:cubicBezTo>
                  <a:lnTo>
                    <a:pt x="29372" y="8060"/>
                  </a:lnTo>
                  <a:lnTo>
                    <a:pt x="29322" y="7999"/>
                  </a:lnTo>
                  <a:lnTo>
                    <a:pt x="29262" y="7922"/>
                  </a:lnTo>
                  <a:cubicBezTo>
                    <a:pt x="29207" y="7850"/>
                    <a:pt x="29146" y="7784"/>
                    <a:pt x="29091" y="7713"/>
                  </a:cubicBezTo>
                  <a:lnTo>
                    <a:pt x="29036" y="7652"/>
                  </a:lnTo>
                  <a:lnTo>
                    <a:pt x="28986" y="7597"/>
                  </a:lnTo>
                  <a:lnTo>
                    <a:pt x="28915" y="7509"/>
                  </a:lnTo>
                  <a:cubicBezTo>
                    <a:pt x="28871" y="7454"/>
                    <a:pt x="28821" y="7399"/>
                    <a:pt x="28777" y="7349"/>
                  </a:cubicBezTo>
                  <a:lnTo>
                    <a:pt x="28678" y="7233"/>
                  </a:lnTo>
                  <a:lnTo>
                    <a:pt x="28656" y="7211"/>
                  </a:lnTo>
                  <a:lnTo>
                    <a:pt x="28634" y="7189"/>
                  </a:lnTo>
                  <a:cubicBezTo>
                    <a:pt x="28584" y="7134"/>
                    <a:pt x="28540" y="7079"/>
                    <a:pt x="28491" y="7029"/>
                  </a:cubicBezTo>
                  <a:lnTo>
                    <a:pt x="28347" y="6870"/>
                  </a:lnTo>
                  <a:lnTo>
                    <a:pt x="28309" y="6831"/>
                  </a:lnTo>
                  <a:lnTo>
                    <a:pt x="28287" y="6809"/>
                  </a:lnTo>
                  <a:lnTo>
                    <a:pt x="28221" y="6732"/>
                  </a:lnTo>
                  <a:lnTo>
                    <a:pt x="28089" y="6594"/>
                  </a:lnTo>
                  <a:cubicBezTo>
                    <a:pt x="28050" y="6550"/>
                    <a:pt x="28006" y="6501"/>
                    <a:pt x="27962" y="6457"/>
                  </a:cubicBezTo>
                  <a:lnTo>
                    <a:pt x="27940" y="6435"/>
                  </a:lnTo>
                  <a:lnTo>
                    <a:pt x="27912" y="6407"/>
                  </a:lnTo>
                  <a:lnTo>
                    <a:pt x="27824" y="6319"/>
                  </a:lnTo>
                  <a:cubicBezTo>
                    <a:pt x="27786" y="6280"/>
                    <a:pt x="27742" y="6236"/>
                    <a:pt x="27703" y="6198"/>
                  </a:cubicBezTo>
                  <a:lnTo>
                    <a:pt x="27576" y="6071"/>
                  </a:lnTo>
                  <a:lnTo>
                    <a:pt x="27543" y="6038"/>
                  </a:lnTo>
                  <a:lnTo>
                    <a:pt x="27532" y="6027"/>
                  </a:lnTo>
                  <a:lnTo>
                    <a:pt x="27450" y="5950"/>
                  </a:lnTo>
                  <a:lnTo>
                    <a:pt x="27317" y="5823"/>
                  </a:lnTo>
                  <a:lnTo>
                    <a:pt x="27185" y="5702"/>
                  </a:lnTo>
                  <a:lnTo>
                    <a:pt x="27130" y="5652"/>
                  </a:lnTo>
                  <a:lnTo>
                    <a:pt x="27119" y="5641"/>
                  </a:lnTo>
                  <a:lnTo>
                    <a:pt x="27058" y="5586"/>
                  </a:lnTo>
                  <a:lnTo>
                    <a:pt x="26926" y="5465"/>
                  </a:lnTo>
                  <a:lnTo>
                    <a:pt x="26794" y="5349"/>
                  </a:lnTo>
                  <a:lnTo>
                    <a:pt x="26711" y="5278"/>
                  </a:lnTo>
                  <a:lnTo>
                    <a:pt x="26700" y="5267"/>
                  </a:lnTo>
                  <a:lnTo>
                    <a:pt x="26695" y="5267"/>
                  </a:lnTo>
                  <a:lnTo>
                    <a:pt x="26662" y="5234"/>
                  </a:lnTo>
                  <a:cubicBezTo>
                    <a:pt x="26618" y="5195"/>
                    <a:pt x="26574" y="5157"/>
                    <a:pt x="26524" y="5118"/>
                  </a:cubicBezTo>
                  <a:lnTo>
                    <a:pt x="26386" y="5002"/>
                  </a:lnTo>
                  <a:lnTo>
                    <a:pt x="26271" y="4909"/>
                  </a:lnTo>
                  <a:cubicBezTo>
                    <a:pt x="26271" y="4909"/>
                    <a:pt x="26265" y="4903"/>
                    <a:pt x="26265" y="4903"/>
                  </a:cubicBezTo>
                  <a:lnTo>
                    <a:pt x="26249" y="4892"/>
                  </a:lnTo>
                  <a:lnTo>
                    <a:pt x="26111" y="4776"/>
                  </a:lnTo>
                  <a:lnTo>
                    <a:pt x="25968" y="4666"/>
                  </a:lnTo>
                  <a:lnTo>
                    <a:pt x="25836" y="4562"/>
                  </a:lnTo>
                  <a:lnTo>
                    <a:pt x="25808" y="4540"/>
                  </a:lnTo>
                  <a:lnTo>
                    <a:pt x="25681" y="4440"/>
                  </a:lnTo>
                  <a:cubicBezTo>
                    <a:pt x="25632" y="4407"/>
                    <a:pt x="25582" y="4369"/>
                    <a:pt x="25533" y="4330"/>
                  </a:cubicBezTo>
                  <a:cubicBezTo>
                    <a:pt x="25483" y="4297"/>
                    <a:pt x="25439" y="4259"/>
                    <a:pt x="25389" y="4226"/>
                  </a:cubicBezTo>
                  <a:lnTo>
                    <a:pt x="25367" y="4209"/>
                  </a:lnTo>
                  <a:lnTo>
                    <a:pt x="25351" y="4198"/>
                  </a:lnTo>
                  <a:lnTo>
                    <a:pt x="25241" y="4115"/>
                  </a:lnTo>
                  <a:cubicBezTo>
                    <a:pt x="25191" y="4082"/>
                    <a:pt x="25141" y="4049"/>
                    <a:pt x="25086" y="4011"/>
                  </a:cubicBezTo>
                  <a:cubicBezTo>
                    <a:pt x="25037" y="3972"/>
                    <a:pt x="24987" y="3939"/>
                    <a:pt x="24938" y="3906"/>
                  </a:cubicBezTo>
                  <a:lnTo>
                    <a:pt x="24894" y="3873"/>
                  </a:lnTo>
                  <a:lnTo>
                    <a:pt x="24861" y="3857"/>
                  </a:lnTo>
                  <a:cubicBezTo>
                    <a:pt x="24839" y="3840"/>
                    <a:pt x="24811" y="3818"/>
                    <a:pt x="24789" y="3801"/>
                  </a:cubicBezTo>
                  <a:lnTo>
                    <a:pt x="24635" y="3702"/>
                  </a:lnTo>
                  <a:lnTo>
                    <a:pt x="24480" y="3603"/>
                  </a:lnTo>
                  <a:lnTo>
                    <a:pt x="24392" y="3543"/>
                  </a:lnTo>
                  <a:lnTo>
                    <a:pt x="24365" y="3526"/>
                  </a:lnTo>
                  <a:lnTo>
                    <a:pt x="24332" y="3510"/>
                  </a:lnTo>
                  <a:lnTo>
                    <a:pt x="24189" y="3416"/>
                  </a:lnTo>
                  <a:lnTo>
                    <a:pt x="24040" y="3322"/>
                  </a:lnTo>
                  <a:lnTo>
                    <a:pt x="23886" y="3234"/>
                  </a:lnTo>
                  <a:lnTo>
                    <a:pt x="23864" y="3218"/>
                  </a:lnTo>
                  <a:lnTo>
                    <a:pt x="23847" y="3207"/>
                  </a:lnTo>
                  <a:lnTo>
                    <a:pt x="23742" y="3146"/>
                  </a:lnTo>
                  <a:lnTo>
                    <a:pt x="23599" y="3063"/>
                  </a:lnTo>
                  <a:lnTo>
                    <a:pt x="23450" y="2981"/>
                  </a:lnTo>
                  <a:lnTo>
                    <a:pt x="23318" y="2904"/>
                  </a:lnTo>
                  <a:lnTo>
                    <a:pt x="23302" y="2898"/>
                  </a:lnTo>
                  <a:lnTo>
                    <a:pt x="23158" y="2821"/>
                  </a:lnTo>
                  <a:cubicBezTo>
                    <a:pt x="23109" y="2793"/>
                    <a:pt x="23065" y="2766"/>
                    <a:pt x="23015" y="2744"/>
                  </a:cubicBezTo>
                  <a:lnTo>
                    <a:pt x="22866" y="2667"/>
                  </a:lnTo>
                  <a:lnTo>
                    <a:pt x="22718" y="2590"/>
                  </a:lnTo>
                  <a:lnTo>
                    <a:pt x="22580" y="2518"/>
                  </a:lnTo>
                  <a:lnTo>
                    <a:pt x="22442" y="2452"/>
                  </a:lnTo>
                  <a:lnTo>
                    <a:pt x="22305" y="2380"/>
                  </a:lnTo>
                  <a:lnTo>
                    <a:pt x="22161" y="2314"/>
                  </a:lnTo>
                  <a:lnTo>
                    <a:pt x="22024" y="2243"/>
                  </a:lnTo>
                  <a:lnTo>
                    <a:pt x="21880" y="2176"/>
                  </a:lnTo>
                  <a:lnTo>
                    <a:pt x="21737" y="2116"/>
                  </a:lnTo>
                  <a:lnTo>
                    <a:pt x="21622" y="2061"/>
                  </a:lnTo>
                  <a:lnTo>
                    <a:pt x="21605" y="2055"/>
                  </a:lnTo>
                  <a:lnTo>
                    <a:pt x="21594" y="2050"/>
                  </a:lnTo>
                  <a:lnTo>
                    <a:pt x="21451" y="1989"/>
                  </a:lnTo>
                  <a:lnTo>
                    <a:pt x="21308" y="1929"/>
                  </a:lnTo>
                  <a:lnTo>
                    <a:pt x="21164" y="1868"/>
                  </a:lnTo>
                  <a:lnTo>
                    <a:pt x="21016" y="1807"/>
                  </a:lnTo>
                  <a:lnTo>
                    <a:pt x="20988" y="1796"/>
                  </a:lnTo>
                  <a:lnTo>
                    <a:pt x="20872" y="1747"/>
                  </a:lnTo>
                  <a:cubicBezTo>
                    <a:pt x="20823" y="1730"/>
                    <a:pt x="20773" y="1708"/>
                    <a:pt x="20729" y="1692"/>
                  </a:cubicBezTo>
                  <a:lnTo>
                    <a:pt x="20580" y="1631"/>
                  </a:lnTo>
                  <a:lnTo>
                    <a:pt x="20432" y="1576"/>
                  </a:lnTo>
                  <a:lnTo>
                    <a:pt x="20393" y="1565"/>
                  </a:lnTo>
                  <a:lnTo>
                    <a:pt x="20360" y="1549"/>
                  </a:lnTo>
                  <a:lnTo>
                    <a:pt x="20283" y="1521"/>
                  </a:lnTo>
                  <a:lnTo>
                    <a:pt x="20134" y="1466"/>
                  </a:lnTo>
                  <a:lnTo>
                    <a:pt x="19980" y="1411"/>
                  </a:lnTo>
                  <a:lnTo>
                    <a:pt x="19831" y="1361"/>
                  </a:lnTo>
                  <a:lnTo>
                    <a:pt x="19749" y="1334"/>
                  </a:lnTo>
                  <a:lnTo>
                    <a:pt x="19716" y="1323"/>
                  </a:lnTo>
                  <a:lnTo>
                    <a:pt x="19672" y="1306"/>
                  </a:lnTo>
                  <a:lnTo>
                    <a:pt x="19517" y="1251"/>
                  </a:lnTo>
                  <a:lnTo>
                    <a:pt x="19358" y="1201"/>
                  </a:lnTo>
                  <a:lnTo>
                    <a:pt x="19198" y="1152"/>
                  </a:lnTo>
                  <a:lnTo>
                    <a:pt x="19077" y="1113"/>
                  </a:lnTo>
                  <a:lnTo>
                    <a:pt x="19049" y="1102"/>
                  </a:lnTo>
                  <a:lnTo>
                    <a:pt x="19033" y="1097"/>
                  </a:lnTo>
                  <a:lnTo>
                    <a:pt x="18873" y="1047"/>
                  </a:lnTo>
                  <a:lnTo>
                    <a:pt x="18702" y="998"/>
                  </a:lnTo>
                  <a:cubicBezTo>
                    <a:pt x="18647" y="981"/>
                    <a:pt x="18592" y="965"/>
                    <a:pt x="18537" y="948"/>
                  </a:cubicBezTo>
                  <a:lnTo>
                    <a:pt x="18371" y="904"/>
                  </a:lnTo>
                  <a:lnTo>
                    <a:pt x="18366" y="904"/>
                  </a:lnTo>
                  <a:lnTo>
                    <a:pt x="18190" y="854"/>
                  </a:lnTo>
                  <a:lnTo>
                    <a:pt x="18013" y="805"/>
                  </a:lnTo>
                  <a:lnTo>
                    <a:pt x="17837" y="761"/>
                  </a:lnTo>
                  <a:lnTo>
                    <a:pt x="17793" y="744"/>
                  </a:lnTo>
                  <a:lnTo>
                    <a:pt x="17744" y="733"/>
                  </a:lnTo>
                  <a:lnTo>
                    <a:pt x="17699" y="722"/>
                  </a:lnTo>
                  <a:lnTo>
                    <a:pt x="17655" y="711"/>
                  </a:lnTo>
                  <a:lnTo>
                    <a:pt x="17518" y="678"/>
                  </a:lnTo>
                  <a:lnTo>
                    <a:pt x="17380" y="645"/>
                  </a:lnTo>
                  <a:lnTo>
                    <a:pt x="17242" y="612"/>
                  </a:lnTo>
                  <a:lnTo>
                    <a:pt x="17105" y="579"/>
                  </a:lnTo>
                  <a:lnTo>
                    <a:pt x="16994" y="557"/>
                  </a:lnTo>
                  <a:lnTo>
                    <a:pt x="16967" y="546"/>
                  </a:lnTo>
                  <a:lnTo>
                    <a:pt x="16928" y="540"/>
                  </a:lnTo>
                  <a:lnTo>
                    <a:pt x="16746" y="502"/>
                  </a:lnTo>
                  <a:lnTo>
                    <a:pt x="16570" y="463"/>
                  </a:lnTo>
                  <a:lnTo>
                    <a:pt x="16399" y="425"/>
                  </a:lnTo>
                  <a:lnTo>
                    <a:pt x="16344" y="414"/>
                  </a:lnTo>
                  <a:lnTo>
                    <a:pt x="16328" y="414"/>
                  </a:lnTo>
                  <a:lnTo>
                    <a:pt x="16223" y="392"/>
                  </a:lnTo>
                  <a:cubicBezTo>
                    <a:pt x="16163" y="381"/>
                    <a:pt x="16107" y="370"/>
                    <a:pt x="16047" y="359"/>
                  </a:cubicBezTo>
                  <a:lnTo>
                    <a:pt x="15876" y="326"/>
                  </a:lnTo>
                  <a:lnTo>
                    <a:pt x="15716" y="298"/>
                  </a:lnTo>
                  <a:lnTo>
                    <a:pt x="15705" y="298"/>
                  </a:lnTo>
                  <a:lnTo>
                    <a:pt x="15535" y="271"/>
                  </a:lnTo>
                  <a:lnTo>
                    <a:pt x="15358" y="243"/>
                  </a:lnTo>
                  <a:lnTo>
                    <a:pt x="15188" y="215"/>
                  </a:lnTo>
                  <a:lnTo>
                    <a:pt x="15116" y="204"/>
                  </a:lnTo>
                  <a:lnTo>
                    <a:pt x="15094" y="204"/>
                  </a:lnTo>
                  <a:lnTo>
                    <a:pt x="15017" y="193"/>
                  </a:lnTo>
                  <a:lnTo>
                    <a:pt x="14846" y="166"/>
                  </a:lnTo>
                  <a:lnTo>
                    <a:pt x="14670" y="144"/>
                  </a:lnTo>
                  <a:lnTo>
                    <a:pt x="14532" y="127"/>
                  </a:lnTo>
                  <a:lnTo>
                    <a:pt x="14493" y="127"/>
                  </a:lnTo>
                  <a:lnTo>
                    <a:pt x="14323" y="105"/>
                  </a:lnTo>
                  <a:lnTo>
                    <a:pt x="14141" y="89"/>
                  </a:lnTo>
                  <a:lnTo>
                    <a:pt x="13959" y="72"/>
                  </a:lnTo>
                  <a:lnTo>
                    <a:pt x="13783" y="56"/>
                  </a:lnTo>
                  <a:lnTo>
                    <a:pt x="13607" y="45"/>
                  </a:lnTo>
                  <a:cubicBezTo>
                    <a:pt x="13546" y="39"/>
                    <a:pt x="13480" y="34"/>
                    <a:pt x="13419" y="28"/>
                  </a:cubicBezTo>
                  <a:lnTo>
                    <a:pt x="13414" y="28"/>
                  </a:lnTo>
                  <a:lnTo>
                    <a:pt x="13221" y="17"/>
                  </a:lnTo>
                  <a:lnTo>
                    <a:pt x="13028" y="12"/>
                  </a:lnTo>
                  <a:lnTo>
                    <a:pt x="12896" y="6"/>
                  </a:lnTo>
                  <a:lnTo>
                    <a:pt x="12841" y="6"/>
                  </a:lnTo>
                  <a:lnTo>
                    <a:pt x="1262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987282" y="2294193"/>
              <a:ext cx="4727655" cy="2391939"/>
            </a:xfrm>
            <a:custGeom>
              <a:rect b="b" l="l" r="r" t="t"/>
              <a:pathLst>
                <a:path extrusionOk="0" h="44879" w="80481">
                  <a:moveTo>
                    <a:pt x="1" y="1"/>
                  </a:moveTo>
                  <a:lnTo>
                    <a:pt x="1" y="1"/>
                  </a:lnTo>
                  <a:cubicBezTo>
                    <a:pt x="287" y="94"/>
                    <a:pt x="546" y="259"/>
                    <a:pt x="755" y="474"/>
                  </a:cubicBezTo>
                  <a:cubicBezTo>
                    <a:pt x="1009" y="728"/>
                    <a:pt x="1235" y="1014"/>
                    <a:pt x="1417" y="1323"/>
                  </a:cubicBezTo>
                  <a:cubicBezTo>
                    <a:pt x="1637" y="1681"/>
                    <a:pt x="1830" y="2050"/>
                    <a:pt x="2006" y="2424"/>
                  </a:cubicBezTo>
                  <a:cubicBezTo>
                    <a:pt x="2193" y="2821"/>
                    <a:pt x="2369" y="3223"/>
                    <a:pt x="2551" y="3642"/>
                  </a:cubicBezTo>
                  <a:cubicBezTo>
                    <a:pt x="2733" y="4060"/>
                    <a:pt x="2915" y="4479"/>
                    <a:pt x="3108" y="4887"/>
                  </a:cubicBezTo>
                  <a:cubicBezTo>
                    <a:pt x="3295" y="5289"/>
                    <a:pt x="3504" y="5680"/>
                    <a:pt x="3736" y="6054"/>
                  </a:cubicBezTo>
                  <a:cubicBezTo>
                    <a:pt x="3950" y="6412"/>
                    <a:pt x="4198" y="6748"/>
                    <a:pt x="4485" y="7051"/>
                  </a:cubicBezTo>
                  <a:cubicBezTo>
                    <a:pt x="4760" y="7343"/>
                    <a:pt x="5085" y="7586"/>
                    <a:pt x="5443" y="7768"/>
                  </a:cubicBezTo>
                  <a:cubicBezTo>
                    <a:pt x="5658" y="7878"/>
                    <a:pt x="5889" y="7955"/>
                    <a:pt x="6132" y="7993"/>
                  </a:cubicBezTo>
                  <a:cubicBezTo>
                    <a:pt x="6195" y="8002"/>
                    <a:pt x="6259" y="8006"/>
                    <a:pt x="6323" y="8006"/>
                  </a:cubicBezTo>
                  <a:cubicBezTo>
                    <a:pt x="6459" y="8006"/>
                    <a:pt x="6595" y="7987"/>
                    <a:pt x="6727" y="7949"/>
                  </a:cubicBezTo>
                  <a:cubicBezTo>
                    <a:pt x="6920" y="7894"/>
                    <a:pt x="7096" y="7801"/>
                    <a:pt x="7256" y="7685"/>
                  </a:cubicBezTo>
                  <a:cubicBezTo>
                    <a:pt x="7426" y="7553"/>
                    <a:pt x="7586" y="7404"/>
                    <a:pt x="7724" y="7239"/>
                  </a:cubicBezTo>
                  <a:cubicBezTo>
                    <a:pt x="7795" y="7162"/>
                    <a:pt x="7862" y="7073"/>
                    <a:pt x="7933" y="6985"/>
                  </a:cubicBezTo>
                  <a:cubicBezTo>
                    <a:pt x="7999" y="6892"/>
                    <a:pt x="8071" y="6804"/>
                    <a:pt x="8137" y="6704"/>
                  </a:cubicBezTo>
                  <a:cubicBezTo>
                    <a:pt x="8209" y="6611"/>
                    <a:pt x="8275" y="6512"/>
                    <a:pt x="8341" y="6407"/>
                  </a:cubicBezTo>
                  <a:cubicBezTo>
                    <a:pt x="8407" y="6308"/>
                    <a:pt x="8473" y="6203"/>
                    <a:pt x="8545" y="6098"/>
                  </a:cubicBezTo>
                  <a:cubicBezTo>
                    <a:pt x="8611" y="5999"/>
                    <a:pt x="8677" y="5895"/>
                    <a:pt x="8748" y="5790"/>
                  </a:cubicBezTo>
                  <a:cubicBezTo>
                    <a:pt x="8820" y="5685"/>
                    <a:pt x="8886" y="5581"/>
                    <a:pt x="8958" y="5482"/>
                  </a:cubicBezTo>
                  <a:cubicBezTo>
                    <a:pt x="9035" y="5377"/>
                    <a:pt x="9106" y="5272"/>
                    <a:pt x="9184" y="5173"/>
                  </a:cubicBezTo>
                  <a:cubicBezTo>
                    <a:pt x="9261" y="5074"/>
                    <a:pt x="9338" y="4975"/>
                    <a:pt x="9420" y="4881"/>
                  </a:cubicBezTo>
                  <a:cubicBezTo>
                    <a:pt x="9591" y="4677"/>
                    <a:pt x="9778" y="4495"/>
                    <a:pt x="9982" y="4336"/>
                  </a:cubicBezTo>
                  <a:cubicBezTo>
                    <a:pt x="10186" y="4170"/>
                    <a:pt x="10412" y="4038"/>
                    <a:pt x="10654" y="3945"/>
                  </a:cubicBezTo>
                  <a:cubicBezTo>
                    <a:pt x="10919" y="3845"/>
                    <a:pt x="11200" y="3796"/>
                    <a:pt x="11481" y="3790"/>
                  </a:cubicBezTo>
                  <a:cubicBezTo>
                    <a:pt x="11833" y="3796"/>
                    <a:pt x="12175" y="3851"/>
                    <a:pt x="12511" y="3961"/>
                  </a:cubicBezTo>
                  <a:cubicBezTo>
                    <a:pt x="13067" y="4143"/>
                    <a:pt x="13585" y="4429"/>
                    <a:pt x="14042" y="4798"/>
                  </a:cubicBezTo>
                  <a:cubicBezTo>
                    <a:pt x="14521" y="5195"/>
                    <a:pt x="14951" y="5647"/>
                    <a:pt x="15315" y="6154"/>
                  </a:cubicBezTo>
                  <a:cubicBezTo>
                    <a:pt x="15706" y="6688"/>
                    <a:pt x="16058" y="7255"/>
                    <a:pt x="16372" y="7845"/>
                  </a:cubicBezTo>
                  <a:cubicBezTo>
                    <a:pt x="16703" y="8445"/>
                    <a:pt x="17011" y="9073"/>
                    <a:pt x="17314" y="9696"/>
                  </a:cubicBezTo>
                  <a:cubicBezTo>
                    <a:pt x="17623" y="10329"/>
                    <a:pt x="17937" y="10973"/>
                    <a:pt x="18284" y="11607"/>
                  </a:cubicBezTo>
                  <a:cubicBezTo>
                    <a:pt x="18625" y="12246"/>
                    <a:pt x="19011" y="12863"/>
                    <a:pt x="19435" y="13452"/>
                  </a:cubicBezTo>
                  <a:cubicBezTo>
                    <a:pt x="19876" y="14064"/>
                    <a:pt x="20382" y="14626"/>
                    <a:pt x="20950" y="15132"/>
                  </a:cubicBezTo>
                  <a:cubicBezTo>
                    <a:pt x="21594" y="15700"/>
                    <a:pt x="22316" y="16179"/>
                    <a:pt x="23082" y="16559"/>
                  </a:cubicBezTo>
                  <a:cubicBezTo>
                    <a:pt x="23616" y="16823"/>
                    <a:pt x="24178" y="17044"/>
                    <a:pt x="24751" y="17204"/>
                  </a:cubicBezTo>
                  <a:cubicBezTo>
                    <a:pt x="25263" y="17341"/>
                    <a:pt x="25786" y="17424"/>
                    <a:pt x="26315" y="17446"/>
                  </a:cubicBezTo>
                  <a:cubicBezTo>
                    <a:pt x="26389" y="17448"/>
                    <a:pt x="26463" y="17450"/>
                    <a:pt x="26538" y="17450"/>
                  </a:cubicBezTo>
                  <a:cubicBezTo>
                    <a:pt x="26955" y="17450"/>
                    <a:pt x="27375" y="17411"/>
                    <a:pt x="27791" y="17336"/>
                  </a:cubicBezTo>
                  <a:cubicBezTo>
                    <a:pt x="28276" y="17242"/>
                    <a:pt x="28750" y="17110"/>
                    <a:pt x="29213" y="16939"/>
                  </a:cubicBezTo>
                  <a:cubicBezTo>
                    <a:pt x="29438" y="16857"/>
                    <a:pt x="29659" y="16774"/>
                    <a:pt x="29879" y="16675"/>
                  </a:cubicBezTo>
                  <a:cubicBezTo>
                    <a:pt x="30105" y="16576"/>
                    <a:pt x="30325" y="16476"/>
                    <a:pt x="30551" y="16372"/>
                  </a:cubicBezTo>
                  <a:cubicBezTo>
                    <a:pt x="30772" y="16262"/>
                    <a:pt x="30992" y="16151"/>
                    <a:pt x="31223" y="16036"/>
                  </a:cubicBezTo>
                  <a:cubicBezTo>
                    <a:pt x="31455" y="15920"/>
                    <a:pt x="31680" y="15799"/>
                    <a:pt x="31912" y="15683"/>
                  </a:cubicBezTo>
                  <a:cubicBezTo>
                    <a:pt x="32143" y="15562"/>
                    <a:pt x="32375" y="15441"/>
                    <a:pt x="32617" y="15320"/>
                  </a:cubicBezTo>
                  <a:cubicBezTo>
                    <a:pt x="32854" y="15198"/>
                    <a:pt x="33096" y="15077"/>
                    <a:pt x="33350" y="14956"/>
                  </a:cubicBezTo>
                  <a:cubicBezTo>
                    <a:pt x="33603" y="14835"/>
                    <a:pt x="33856" y="14719"/>
                    <a:pt x="34126" y="14598"/>
                  </a:cubicBezTo>
                  <a:cubicBezTo>
                    <a:pt x="34391" y="14482"/>
                    <a:pt x="34666" y="14372"/>
                    <a:pt x="34947" y="14268"/>
                  </a:cubicBezTo>
                  <a:cubicBezTo>
                    <a:pt x="35575" y="14025"/>
                    <a:pt x="36219" y="13832"/>
                    <a:pt x="36875" y="13689"/>
                  </a:cubicBezTo>
                  <a:cubicBezTo>
                    <a:pt x="37624" y="13524"/>
                    <a:pt x="38384" y="13430"/>
                    <a:pt x="39150" y="13397"/>
                  </a:cubicBezTo>
                  <a:cubicBezTo>
                    <a:pt x="39333" y="13391"/>
                    <a:pt x="39516" y="13387"/>
                    <a:pt x="39698" y="13387"/>
                  </a:cubicBezTo>
                  <a:cubicBezTo>
                    <a:pt x="40435" y="13387"/>
                    <a:pt x="41170" y="13441"/>
                    <a:pt x="41899" y="13551"/>
                  </a:cubicBezTo>
                  <a:cubicBezTo>
                    <a:pt x="43039" y="13722"/>
                    <a:pt x="44168" y="13987"/>
                    <a:pt x="45264" y="14339"/>
                  </a:cubicBezTo>
                  <a:cubicBezTo>
                    <a:pt x="47016" y="14890"/>
                    <a:pt x="48696" y="15639"/>
                    <a:pt x="50272" y="16581"/>
                  </a:cubicBezTo>
                  <a:cubicBezTo>
                    <a:pt x="51709" y="17446"/>
                    <a:pt x="53037" y="18476"/>
                    <a:pt x="54238" y="19649"/>
                  </a:cubicBezTo>
                  <a:cubicBezTo>
                    <a:pt x="55356" y="20762"/>
                    <a:pt x="56381" y="21968"/>
                    <a:pt x="57295" y="23257"/>
                  </a:cubicBezTo>
                  <a:cubicBezTo>
                    <a:pt x="58210" y="24524"/>
                    <a:pt x="59025" y="25824"/>
                    <a:pt x="59840" y="27124"/>
                  </a:cubicBezTo>
                  <a:cubicBezTo>
                    <a:pt x="60677" y="28457"/>
                    <a:pt x="61531" y="29813"/>
                    <a:pt x="62512" y="31173"/>
                  </a:cubicBezTo>
                  <a:cubicBezTo>
                    <a:pt x="63580" y="32666"/>
                    <a:pt x="64765" y="34071"/>
                    <a:pt x="66059" y="35371"/>
                  </a:cubicBezTo>
                  <a:cubicBezTo>
                    <a:pt x="67513" y="36819"/>
                    <a:pt x="69265" y="38301"/>
                    <a:pt x="71502" y="39821"/>
                  </a:cubicBezTo>
                  <a:cubicBezTo>
                    <a:pt x="73832" y="41413"/>
                    <a:pt x="76740" y="43088"/>
                    <a:pt x="80481" y="44878"/>
                  </a:cubicBezTo>
                  <a:cubicBezTo>
                    <a:pt x="76828" y="43071"/>
                    <a:pt x="73986" y="41386"/>
                    <a:pt x="71700" y="39794"/>
                  </a:cubicBezTo>
                  <a:cubicBezTo>
                    <a:pt x="69508" y="38263"/>
                    <a:pt x="67778" y="36781"/>
                    <a:pt x="66351" y="35338"/>
                  </a:cubicBezTo>
                  <a:cubicBezTo>
                    <a:pt x="65073" y="34038"/>
                    <a:pt x="63894" y="32638"/>
                    <a:pt x="62837" y="31157"/>
                  </a:cubicBezTo>
                  <a:cubicBezTo>
                    <a:pt x="61862" y="29796"/>
                    <a:pt x="61013" y="28446"/>
                    <a:pt x="60182" y="27130"/>
                  </a:cubicBezTo>
                  <a:cubicBezTo>
                    <a:pt x="59350" y="25813"/>
                    <a:pt x="58518" y="24491"/>
                    <a:pt x="57587" y="23208"/>
                  </a:cubicBezTo>
                  <a:cubicBezTo>
                    <a:pt x="56656" y="21897"/>
                    <a:pt x="55615" y="20668"/>
                    <a:pt x="54469" y="19545"/>
                  </a:cubicBezTo>
                  <a:cubicBezTo>
                    <a:pt x="53246" y="18349"/>
                    <a:pt x="51891" y="17303"/>
                    <a:pt x="50426" y="16427"/>
                  </a:cubicBezTo>
                  <a:cubicBezTo>
                    <a:pt x="48818" y="15474"/>
                    <a:pt x="47104" y="14714"/>
                    <a:pt x="45314" y="14163"/>
                  </a:cubicBezTo>
                  <a:cubicBezTo>
                    <a:pt x="44196" y="13799"/>
                    <a:pt x="43050" y="13535"/>
                    <a:pt x="41888" y="13364"/>
                  </a:cubicBezTo>
                  <a:cubicBezTo>
                    <a:pt x="41152" y="13258"/>
                    <a:pt x="40409" y="13206"/>
                    <a:pt x="39662" y="13206"/>
                  </a:cubicBezTo>
                  <a:cubicBezTo>
                    <a:pt x="39475" y="13206"/>
                    <a:pt x="39288" y="13209"/>
                    <a:pt x="39100" y="13215"/>
                  </a:cubicBezTo>
                  <a:cubicBezTo>
                    <a:pt x="38329" y="13248"/>
                    <a:pt x="37558" y="13348"/>
                    <a:pt x="36798" y="13518"/>
                  </a:cubicBezTo>
                  <a:cubicBezTo>
                    <a:pt x="36137" y="13667"/>
                    <a:pt x="35487" y="13860"/>
                    <a:pt x="34853" y="14108"/>
                  </a:cubicBezTo>
                  <a:cubicBezTo>
                    <a:pt x="34567" y="14212"/>
                    <a:pt x="34291" y="14328"/>
                    <a:pt x="34027" y="14444"/>
                  </a:cubicBezTo>
                  <a:cubicBezTo>
                    <a:pt x="33763" y="14560"/>
                    <a:pt x="33498" y="14681"/>
                    <a:pt x="33250" y="14807"/>
                  </a:cubicBezTo>
                  <a:cubicBezTo>
                    <a:pt x="32997" y="14929"/>
                    <a:pt x="32749" y="15050"/>
                    <a:pt x="32512" y="15176"/>
                  </a:cubicBezTo>
                  <a:cubicBezTo>
                    <a:pt x="32270" y="15298"/>
                    <a:pt x="32033" y="15424"/>
                    <a:pt x="31807" y="15540"/>
                  </a:cubicBezTo>
                  <a:cubicBezTo>
                    <a:pt x="31576" y="15661"/>
                    <a:pt x="31350" y="15782"/>
                    <a:pt x="31124" y="15893"/>
                  </a:cubicBezTo>
                  <a:cubicBezTo>
                    <a:pt x="30904" y="16008"/>
                    <a:pt x="30678" y="16124"/>
                    <a:pt x="30458" y="16229"/>
                  </a:cubicBezTo>
                  <a:cubicBezTo>
                    <a:pt x="30237" y="16333"/>
                    <a:pt x="30017" y="16438"/>
                    <a:pt x="29797" y="16532"/>
                  </a:cubicBezTo>
                  <a:cubicBezTo>
                    <a:pt x="29576" y="16625"/>
                    <a:pt x="29356" y="16713"/>
                    <a:pt x="29135" y="16796"/>
                  </a:cubicBezTo>
                  <a:cubicBezTo>
                    <a:pt x="28678" y="16967"/>
                    <a:pt x="28210" y="17099"/>
                    <a:pt x="27731" y="17193"/>
                  </a:cubicBezTo>
                  <a:cubicBezTo>
                    <a:pt x="27324" y="17267"/>
                    <a:pt x="26913" y="17306"/>
                    <a:pt x="26498" y="17306"/>
                  </a:cubicBezTo>
                  <a:cubicBezTo>
                    <a:pt x="26425" y="17306"/>
                    <a:pt x="26351" y="17305"/>
                    <a:pt x="26277" y="17303"/>
                  </a:cubicBezTo>
                  <a:cubicBezTo>
                    <a:pt x="25759" y="17286"/>
                    <a:pt x="25241" y="17209"/>
                    <a:pt x="24740" y="17071"/>
                  </a:cubicBezTo>
                  <a:cubicBezTo>
                    <a:pt x="24172" y="16917"/>
                    <a:pt x="23621" y="16708"/>
                    <a:pt x="23098" y="16443"/>
                  </a:cubicBezTo>
                  <a:cubicBezTo>
                    <a:pt x="22338" y="16069"/>
                    <a:pt x="21633" y="15601"/>
                    <a:pt x="20999" y="15039"/>
                  </a:cubicBezTo>
                  <a:cubicBezTo>
                    <a:pt x="20438" y="14543"/>
                    <a:pt x="19936" y="13987"/>
                    <a:pt x="19501" y="13381"/>
                  </a:cubicBezTo>
                  <a:cubicBezTo>
                    <a:pt x="19077" y="12797"/>
                    <a:pt x="18697" y="12185"/>
                    <a:pt x="18361" y="11552"/>
                  </a:cubicBezTo>
                  <a:cubicBezTo>
                    <a:pt x="18014" y="10929"/>
                    <a:pt x="17705" y="10296"/>
                    <a:pt x="17397" y="9662"/>
                  </a:cubicBezTo>
                  <a:cubicBezTo>
                    <a:pt x="17088" y="9029"/>
                    <a:pt x="16774" y="8396"/>
                    <a:pt x="16444" y="7784"/>
                  </a:cubicBezTo>
                  <a:cubicBezTo>
                    <a:pt x="16124" y="7189"/>
                    <a:pt x="15766" y="6616"/>
                    <a:pt x="15364" y="6071"/>
                  </a:cubicBezTo>
                  <a:cubicBezTo>
                    <a:pt x="14995" y="5564"/>
                    <a:pt x="14560" y="5101"/>
                    <a:pt x="14070" y="4705"/>
                  </a:cubicBezTo>
                  <a:cubicBezTo>
                    <a:pt x="13607" y="4330"/>
                    <a:pt x="13073" y="4038"/>
                    <a:pt x="12505" y="3857"/>
                  </a:cubicBezTo>
                  <a:cubicBezTo>
                    <a:pt x="12169" y="3746"/>
                    <a:pt x="11817" y="3686"/>
                    <a:pt x="11459" y="3686"/>
                  </a:cubicBezTo>
                  <a:cubicBezTo>
                    <a:pt x="11172" y="3691"/>
                    <a:pt x="10891" y="3741"/>
                    <a:pt x="10621" y="3845"/>
                  </a:cubicBezTo>
                  <a:cubicBezTo>
                    <a:pt x="10373" y="3945"/>
                    <a:pt x="10142" y="4077"/>
                    <a:pt x="9938" y="4242"/>
                  </a:cubicBezTo>
                  <a:cubicBezTo>
                    <a:pt x="9729" y="4407"/>
                    <a:pt x="9542" y="4589"/>
                    <a:pt x="9371" y="4793"/>
                  </a:cubicBezTo>
                  <a:cubicBezTo>
                    <a:pt x="9288" y="4887"/>
                    <a:pt x="9211" y="4986"/>
                    <a:pt x="9134" y="5085"/>
                  </a:cubicBezTo>
                  <a:cubicBezTo>
                    <a:pt x="9057" y="5190"/>
                    <a:pt x="8985" y="5294"/>
                    <a:pt x="8908" y="5393"/>
                  </a:cubicBezTo>
                  <a:cubicBezTo>
                    <a:pt x="8837" y="5498"/>
                    <a:pt x="8765" y="5603"/>
                    <a:pt x="8699" y="5707"/>
                  </a:cubicBezTo>
                  <a:lnTo>
                    <a:pt x="8489" y="6021"/>
                  </a:lnTo>
                  <a:cubicBezTo>
                    <a:pt x="8423" y="6120"/>
                    <a:pt x="8357" y="6231"/>
                    <a:pt x="8291" y="6330"/>
                  </a:cubicBezTo>
                  <a:cubicBezTo>
                    <a:pt x="8225" y="6429"/>
                    <a:pt x="8153" y="6528"/>
                    <a:pt x="8093" y="6622"/>
                  </a:cubicBezTo>
                  <a:cubicBezTo>
                    <a:pt x="8027" y="6715"/>
                    <a:pt x="7955" y="6809"/>
                    <a:pt x="7889" y="6897"/>
                  </a:cubicBezTo>
                  <a:cubicBezTo>
                    <a:pt x="7817" y="6985"/>
                    <a:pt x="7751" y="7073"/>
                    <a:pt x="7680" y="7156"/>
                  </a:cubicBezTo>
                  <a:cubicBezTo>
                    <a:pt x="7542" y="7316"/>
                    <a:pt x="7388" y="7465"/>
                    <a:pt x="7217" y="7591"/>
                  </a:cubicBezTo>
                  <a:cubicBezTo>
                    <a:pt x="7063" y="7712"/>
                    <a:pt x="6886" y="7801"/>
                    <a:pt x="6699" y="7856"/>
                  </a:cubicBezTo>
                  <a:cubicBezTo>
                    <a:pt x="6572" y="7896"/>
                    <a:pt x="6443" y="7914"/>
                    <a:pt x="6312" y="7914"/>
                  </a:cubicBezTo>
                  <a:cubicBezTo>
                    <a:pt x="6245" y="7914"/>
                    <a:pt x="6177" y="7909"/>
                    <a:pt x="6110" y="7900"/>
                  </a:cubicBezTo>
                  <a:cubicBezTo>
                    <a:pt x="5873" y="7867"/>
                    <a:pt x="5642" y="7795"/>
                    <a:pt x="5432" y="7685"/>
                  </a:cubicBezTo>
                  <a:cubicBezTo>
                    <a:pt x="5080" y="7509"/>
                    <a:pt x="4760" y="7266"/>
                    <a:pt x="4490" y="6980"/>
                  </a:cubicBezTo>
                  <a:cubicBezTo>
                    <a:pt x="4209" y="6677"/>
                    <a:pt x="3961" y="6352"/>
                    <a:pt x="3747" y="5994"/>
                  </a:cubicBezTo>
                  <a:cubicBezTo>
                    <a:pt x="3521" y="5625"/>
                    <a:pt x="3311" y="5234"/>
                    <a:pt x="3130" y="4837"/>
                  </a:cubicBezTo>
                  <a:cubicBezTo>
                    <a:pt x="2937" y="4435"/>
                    <a:pt x="2755" y="4022"/>
                    <a:pt x="2579" y="3609"/>
                  </a:cubicBezTo>
                  <a:cubicBezTo>
                    <a:pt x="2397" y="3190"/>
                    <a:pt x="2215" y="2777"/>
                    <a:pt x="2028" y="2380"/>
                  </a:cubicBezTo>
                  <a:cubicBezTo>
                    <a:pt x="1846" y="2000"/>
                    <a:pt x="1648" y="1631"/>
                    <a:pt x="1433" y="1279"/>
                  </a:cubicBezTo>
                  <a:cubicBezTo>
                    <a:pt x="1246" y="970"/>
                    <a:pt x="1020" y="689"/>
                    <a:pt x="761" y="436"/>
                  </a:cubicBezTo>
                  <a:cubicBezTo>
                    <a:pt x="552" y="232"/>
                    <a:pt x="287" y="78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1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5596762" y="4468476"/>
            <a:ext cx="59" cy="5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548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"/>
          <p:cNvSpPr txBox="1"/>
          <p:nvPr/>
        </p:nvSpPr>
        <p:spPr>
          <a:xfrm>
            <a:off x="6991738" y="1190500"/>
            <a:ext cx="1737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6991808" y="1501329"/>
            <a:ext cx="173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Venus has a beautiful name and is the second planet from the Sun in the Solar System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354175" y="3599723"/>
            <a:ext cx="1737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9" name="Google Shape;449;p21"/>
          <p:cNvSpPr txBox="1"/>
          <p:nvPr/>
        </p:nvSpPr>
        <p:spPr>
          <a:xfrm>
            <a:off x="3354268" y="3897598"/>
            <a:ext cx="173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 is the ringed one. It’s made of hydrogen and helium. It has several rings. It’s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0" name="Google Shape;450;p21"/>
          <p:cNvGrpSpPr/>
          <p:nvPr/>
        </p:nvGrpSpPr>
        <p:grpSpPr>
          <a:xfrm>
            <a:off x="6509638" y="1315488"/>
            <a:ext cx="482100" cy="2050375"/>
            <a:chOff x="5934513" y="1485863"/>
            <a:chExt cx="482100" cy="2050375"/>
          </a:xfrm>
        </p:grpSpPr>
        <p:sp>
          <p:nvSpPr>
            <p:cNvPr id="451" name="Google Shape;451;p21"/>
            <p:cNvSpPr/>
            <p:nvPr/>
          </p:nvSpPr>
          <p:spPr>
            <a:xfrm>
              <a:off x="5934513" y="1485863"/>
              <a:ext cx="482100" cy="48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" name="Google Shape;452;p21"/>
            <p:cNvCxnSpPr/>
            <p:nvPr/>
          </p:nvCxnSpPr>
          <p:spPr>
            <a:xfrm>
              <a:off x="6175563" y="1928538"/>
              <a:ext cx="0" cy="1607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53" name="Google Shape;453;p21"/>
          <p:cNvSpPr/>
          <p:nvPr/>
        </p:nvSpPr>
        <p:spPr>
          <a:xfrm>
            <a:off x="751813" y="1315525"/>
            <a:ext cx="482100" cy="48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21"/>
          <p:cNvCxnSpPr>
            <a:stCxn id="453" idx="4"/>
          </p:cNvCxnSpPr>
          <p:nvPr/>
        </p:nvCxnSpPr>
        <p:spPr>
          <a:xfrm>
            <a:off x="992863" y="1797625"/>
            <a:ext cx="0" cy="573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5" name="Google Shape;455;p21"/>
          <p:cNvSpPr txBox="1"/>
          <p:nvPr/>
        </p:nvSpPr>
        <p:spPr>
          <a:xfrm>
            <a:off x="1234413" y="1190500"/>
            <a:ext cx="1737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234500" y="1492900"/>
            <a:ext cx="173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 is the biggest object in the Solar System and also a gas giant. It has many satellites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455328" y="3599723"/>
            <a:ext cx="1737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455422" y="3897598"/>
            <a:ext cx="173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 very cold place full of iron oxide dust. It was named after a God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749413" y="139926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4099163" y="1190500"/>
            <a:ext cx="1737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4099238" y="1492900"/>
            <a:ext cx="17373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 one. It was named after a Roman deity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2" name="Google Shape;462;p21"/>
          <p:cNvGrpSpPr/>
          <p:nvPr/>
        </p:nvGrpSpPr>
        <p:grpSpPr>
          <a:xfrm>
            <a:off x="3641338" y="1315525"/>
            <a:ext cx="482100" cy="1731300"/>
            <a:chOff x="4020713" y="1485900"/>
            <a:chExt cx="482100" cy="1731300"/>
          </a:xfrm>
        </p:grpSpPr>
        <p:sp>
          <p:nvSpPr>
            <p:cNvPr id="463" name="Google Shape;463;p21"/>
            <p:cNvSpPr/>
            <p:nvPr/>
          </p:nvSpPr>
          <p:spPr>
            <a:xfrm>
              <a:off x="4020713" y="1485900"/>
              <a:ext cx="482100" cy="482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4" name="Google Shape;464;p21"/>
            <p:cNvCxnSpPr>
              <a:stCxn id="463" idx="4"/>
            </p:cNvCxnSpPr>
            <p:nvPr/>
          </p:nvCxnSpPr>
          <p:spPr>
            <a:xfrm>
              <a:off x="4261763" y="1968000"/>
              <a:ext cx="0" cy="1249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65" name="Google Shape;465;p21"/>
          <p:cNvSpPr txBox="1"/>
          <p:nvPr/>
        </p:nvSpPr>
        <p:spPr>
          <a:xfrm>
            <a:off x="3635363" y="139926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6500113" y="1399263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2193613" y="428815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22"/>
          <p:cNvCxnSpPr/>
          <p:nvPr/>
        </p:nvCxnSpPr>
        <p:spPr>
          <a:xfrm rot="10800000">
            <a:off x="427800" y="3113125"/>
            <a:ext cx="8305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oval"/>
          </a:ln>
        </p:spPr>
      </p:cxnSp>
      <p:grpSp>
        <p:nvGrpSpPr>
          <p:cNvPr id="473" name="Google Shape;473;p22"/>
          <p:cNvGrpSpPr/>
          <p:nvPr/>
        </p:nvGrpSpPr>
        <p:grpSpPr>
          <a:xfrm>
            <a:off x="6240850" y="1827075"/>
            <a:ext cx="1351608" cy="1659467"/>
            <a:chOff x="6240850" y="1827075"/>
            <a:chExt cx="1351608" cy="1659467"/>
          </a:xfrm>
        </p:grpSpPr>
        <p:grpSp>
          <p:nvGrpSpPr>
            <p:cNvPr id="474" name="Google Shape;474;p22"/>
            <p:cNvGrpSpPr/>
            <p:nvPr/>
          </p:nvGrpSpPr>
          <p:grpSpPr>
            <a:xfrm>
              <a:off x="6772697" y="2739728"/>
              <a:ext cx="819761" cy="746814"/>
              <a:chOff x="6669947" y="2739728"/>
              <a:chExt cx="819761" cy="746814"/>
            </a:xfrm>
          </p:grpSpPr>
          <p:sp>
            <p:nvSpPr>
              <p:cNvPr id="475" name="Google Shape;475;p22"/>
              <p:cNvSpPr/>
              <p:nvPr/>
            </p:nvSpPr>
            <p:spPr>
              <a:xfrm>
                <a:off x="6669947" y="2739728"/>
                <a:ext cx="819761" cy="746814"/>
              </a:xfrm>
              <a:custGeom>
                <a:rect b="b" l="l" r="r" t="t"/>
                <a:pathLst>
                  <a:path extrusionOk="0" h="12828" w="14081">
                    <a:moveTo>
                      <a:pt x="7043" y="1"/>
                    </a:moveTo>
                    <a:cubicBezTo>
                      <a:pt x="5402" y="1"/>
                      <a:pt x="3760" y="627"/>
                      <a:pt x="2507" y="1880"/>
                    </a:cubicBezTo>
                    <a:cubicBezTo>
                      <a:pt x="1" y="4387"/>
                      <a:pt x="1" y="8446"/>
                      <a:pt x="2507" y="10947"/>
                    </a:cubicBezTo>
                    <a:cubicBezTo>
                      <a:pt x="3760" y="12201"/>
                      <a:pt x="5402" y="12827"/>
                      <a:pt x="7043" y="12827"/>
                    </a:cubicBezTo>
                    <a:cubicBezTo>
                      <a:pt x="8685" y="12827"/>
                      <a:pt x="10326" y="12201"/>
                      <a:pt x="11580" y="10947"/>
                    </a:cubicBezTo>
                    <a:cubicBezTo>
                      <a:pt x="14081" y="8446"/>
                      <a:pt x="14081" y="4387"/>
                      <a:pt x="11580" y="1880"/>
                    </a:cubicBezTo>
                    <a:cubicBezTo>
                      <a:pt x="10326" y="627"/>
                      <a:pt x="8685" y="1"/>
                      <a:pt x="7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1680000" dist="47625">
                  <a:srgbClr val="000000">
                    <a:alpha val="2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6758496" y="2817216"/>
                <a:ext cx="643012" cy="592130"/>
              </a:xfrm>
              <a:custGeom>
                <a:rect b="b" l="l" r="r" t="t"/>
                <a:pathLst>
                  <a:path extrusionOk="0" h="10171" w="11045">
                    <a:moveTo>
                      <a:pt x="5528" y="0"/>
                    </a:moveTo>
                    <a:cubicBezTo>
                      <a:pt x="5211" y="0"/>
                      <a:pt x="4890" y="30"/>
                      <a:pt x="4567" y="92"/>
                    </a:cubicBezTo>
                    <a:cubicBezTo>
                      <a:pt x="1807" y="615"/>
                      <a:pt x="0" y="3276"/>
                      <a:pt x="523" y="6036"/>
                    </a:cubicBezTo>
                    <a:cubicBezTo>
                      <a:pt x="990" y="8473"/>
                      <a:pt x="3119" y="10171"/>
                      <a:pt x="5511" y="10171"/>
                    </a:cubicBezTo>
                    <a:cubicBezTo>
                      <a:pt x="5828" y="10171"/>
                      <a:pt x="6150" y="10141"/>
                      <a:pt x="6473" y="10079"/>
                    </a:cubicBezTo>
                    <a:cubicBezTo>
                      <a:pt x="9232" y="9556"/>
                      <a:pt x="11045" y="6895"/>
                      <a:pt x="10516" y="4135"/>
                    </a:cubicBezTo>
                    <a:cubicBezTo>
                      <a:pt x="10054" y="1699"/>
                      <a:pt x="7921" y="0"/>
                      <a:pt x="55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>
              <a:off x="6240850" y="1827075"/>
              <a:ext cx="941925" cy="917900"/>
              <a:chOff x="6240850" y="1827075"/>
              <a:chExt cx="941925" cy="917900"/>
            </a:xfrm>
          </p:grpSpPr>
          <p:cxnSp>
            <p:nvCxnSpPr>
              <p:cNvPr id="478" name="Google Shape;478;p22"/>
              <p:cNvCxnSpPr/>
              <p:nvPr/>
            </p:nvCxnSpPr>
            <p:spPr>
              <a:xfrm flipH="1" rot="-5400000">
                <a:off x="6595675" y="2157875"/>
                <a:ext cx="672000" cy="502200"/>
              </a:xfrm>
              <a:prstGeom prst="bentConnector3">
                <a:avLst>
                  <a:gd fmla="val 0" name="adj1"/>
                </a:avLst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9" name="Google Shape;479;p22"/>
              <p:cNvSpPr/>
              <p:nvPr/>
            </p:nvSpPr>
            <p:spPr>
              <a:xfrm>
                <a:off x="6240850" y="1827075"/>
                <a:ext cx="528396" cy="491597"/>
              </a:xfrm>
              <a:custGeom>
                <a:rect b="b" l="l" r="r" t="t"/>
                <a:pathLst>
                  <a:path extrusionOk="0" h="6863" w="7377">
                    <a:moveTo>
                      <a:pt x="3691" y="1"/>
                    </a:moveTo>
                    <a:cubicBezTo>
                      <a:pt x="3511" y="1"/>
                      <a:pt x="3329" y="15"/>
                      <a:pt x="3146" y="44"/>
                    </a:cubicBezTo>
                    <a:cubicBezTo>
                      <a:pt x="1273" y="341"/>
                      <a:pt x="1" y="2104"/>
                      <a:pt x="304" y="3971"/>
                    </a:cubicBezTo>
                    <a:cubicBezTo>
                      <a:pt x="572" y="5661"/>
                      <a:pt x="2029" y="6862"/>
                      <a:pt x="3687" y="6862"/>
                    </a:cubicBezTo>
                    <a:cubicBezTo>
                      <a:pt x="3866" y="6862"/>
                      <a:pt x="4048" y="6848"/>
                      <a:pt x="4231" y="6819"/>
                    </a:cubicBezTo>
                    <a:cubicBezTo>
                      <a:pt x="6099" y="6516"/>
                      <a:pt x="7377" y="4759"/>
                      <a:pt x="7074" y="2886"/>
                    </a:cubicBezTo>
                    <a:cubicBezTo>
                      <a:pt x="6805" y="1201"/>
                      <a:pt x="5348" y="1"/>
                      <a:pt x="369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22"/>
          <p:cNvGrpSpPr/>
          <p:nvPr/>
        </p:nvGrpSpPr>
        <p:grpSpPr>
          <a:xfrm>
            <a:off x="981966" y="1820913"/>
            <a:ext cx="1345496" cy="1664757"/>
            <a:chOff x="981966" y="1820913"/>
            <a:chExt cx="1345496" cy="1664757"/>
          </a:xfrm>
        </p:grpSpPr>
        <p:cxnSp>
          <p:nvCxnSpPr>
            <p:cNvPr id="481" name="Google Shape;481;p22"/>
            <p:cNvCxnSpPr/>
            <p:nvPr/>
          </p:nvCxnSpPr>
          <p:spPr>
            <a:xfrm flipH="1" rot="-5400000">
              <a:off x="1342338" y="2157875"/>
              <a:ext cx="672000" cy="502200"/>
            </a:xfrm>
            <a:prstGeom prst="bentConnector3">
              <a:avLst>
                <a:gd fmla="val 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2" name="Google Shape;482;p22"/>
            <p:cNvGrpSpPr/>
            <p:nvPr/>
          </p:nvGrpSpPr>
          <p:grpSpPr>
            <a:xfrm>
              <a:off x="981966" y="1820913"/>
              <a:ext cx="1345496" cy="1664757"/>
              <a:chOff x="1039416" y="1820913"/>
              <a:chExt cx="1345496" cy="1664757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1585702" y="2738971"/>
                <a:ext cx="799210" cy="746698"/>
              </a:xfrm>
              <a:custGeom>
                <a:rect b="b" l="l" r="r" t="t"/>
                <a:pathLst>
                  <a:path extrusionOk="0" h="12826" w="13728">
                    <a:moveTo>
                      <a:pt x="6874" y="0"/>
                    </a:moveTo>
                    <a:cubicBezTo>
                      <a:pt x="6562" y="0"/>
                      <a:pt x="6246" y="23"/>
                      <a:pt x="5927" y="70"/>
                    </a:cubicBezTo>
                    <a:cubicBezTo>
                      <a:pt x="2424" y="588"/>
                      <a:pt x="0" y="3849"/>
                      <a:pt x="518" y="7352"/>
                    </a:cubicBezTo>
                    <a:cubicBezTo>
                      <a:pt x="989" y="10538"/>
                      <a:pt x="3727" y="12826"/>
                      <a:pt x="6854" y="12826"/>
                    </a:cubicBezTo>
                    <a:cubicBezTo>
                      <a:pt x="7166" y="12826"/>
                      <a:pt x="7482" y="12803"/>
                      <a:pt x="7800" y="12756"/>
                    </a:cubicBezTo>
                    <a:cubicBezTo>
                      <a:pt x="11304" y="12238"/>
                      <a:pt x="13728" y="8977"/>
                      <a:pt x="13210" y="5474"/>
                    </a:cubicBezTo>
                    <a:cubicBezTo>
                      <a:pt x="12739" y="2289"/>
                      <a:pt x="10000" y="0"/>
                      <a:pt x="6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1680000" dist="47625">
                  <a:srgbClr val="000000">
                    <a:alpha val="2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1677396" y="2814072"/>
                <a:ext cx="615184" cy="598127"/>
              </a:xfrm>
              <a:custGeom>
                <a:rect b="b" l="l" r="r" t="t"/>
                <a:pathLst>
                  <a:path extrusionOk="0" h="10274" w="10567">
                    <a:moveTo>
                      <a:pt x="5281" y="1"/>
                    </a:moveTo>
                    <a:cubicBezTo>
                      <a:pt x="5187" y="1"/>
                      <a:pt x="5092" y="3"/>
                      <a:pt x="4997" y="8"/>
                    </a:cubicBezTo>
                    <a:cubicBezTo>
                      <a:pt x="2166" y="168"/>
                      <a:pt x="1" y="2592"/>
                      <a:pt x="155" y="5423"/>
                    </a:cubicBezTo>
                    <a:cubicBezTo>
                      <a:pt x="304" y="8156"/>
                      <a:pt x="2567" y="10274"/>
                      <a:pt x="5271" y="10274"/>
                    </a:cubicBezTo>
                    <a:cubicBezTo>
                      <a:pt x="5368" y="10274"/>
                      <a:pt x="5466" y="10271"/>
                      <a:pt x="5564" y="10265"/>
                    </a:cubicBezTo>
                    <a:cubicBezTo>
                      <a:pt x="8396" y="10111"/>
                      <a:pt x="10566" y="7687"/>
                      <a:pt x="10412" y="4856"/>
                    </a:cubicBezTo>
                    <a:cubicBezTo>
                      <a:pt x="10257" y="2120"/>
                      <a:pt x="7994" y="1"/>
                      <a:pt x="52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1039416" y="1820913"/>
                <a:ext cx="529208" cy="493621"/>
              </a:xfrm>
              <a:custGeom>
                <a:rect b="b" l="l" r="r" t="t"/>
                <a:pathLst>
                  <a:path extrusionOk="0" h="6863" w="7377">
                    <a:moveTo>
                      <a:pt x="3691" y="1"/>
                    </a:moveTo>
                    <a:cubicBezTo>
                      <a:pt x="3511" y="1"/>
                      <a:pt x="3329" y="15"/>
                      <a:pt x="3146" y="44"/>
                    </a:cubicBezTo>
                    <a:cubicBezTo>
                      <a:pt x="1273" y="341"/>
                      <a:pt x="1" y="2104"/>
                      <a:pt x="304" y="3971"/>
                    </a:cubicBezTo>
                    <a:cubicBezTo>
                      <a:pt x="572" y="5661"/>
                      <a:pt x="2029" y="6862"/>
                      <a:pt x="3687" y="6862"/>
                    </a:cubicBezTo>
                    <a:cubicBezTo>
                      <a:pt x="3866" y="6862"/>
                      <a:pt x="4048" y="6848"/>
                      <a:pt x="4231" y="6819"/>
                    </a:cubicBezTo>
                    <a:cubicBezTo>
                      <a:pt x="6099" y="6516"/>
                      <a:pt x="7377" y="4759"/>
                      <a:pt x="7074" y="2886"/>
                    </a:cubicBezTo>
                    <a:cubicBezTo>
                      <a:pt x="6805" y="1201"/>
                      <a:pt x="5348" y="1"/>
                      <a:pt x="369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" name="Google Shape;486;p22"/>
          <p:cNvGrpSpPr/>
          <p:nvPr/>
        </p:nvGrpSpPr>
        <p:grpSpPr>
          <a:xfrm>
            <a:off x="3623556" y="1825738"/>
            <a:ext cx="1370091" cy="1661937"/>
            <a:chOff x="3623556" y="1825738"/>
            <a:chExt cx="1370091" cy="1661937"/>
          </a:xfrm>
        </p:grpSpPr>
        <p:grpSp>
          <p:nvGrpSpPr>
            <p:cNvPr id="487" name="Google Shape;487;p22"/>
            <p:cNvGrpSpPr/>
            <p:nvPr/>
          </p:nvGrpSpPr>
          <p:grpSpPr>
            <a:xfrm>
              <a:off x="4146641" y="2740163"/>
              <a:ext cx="847006" cy="747513"/>
              <a:chOff x="4146641" y="2740163"/>
              <a:chExt cx="847006" cy="747513"/>
            </a:xfrm>
          </p:grpSpPr>
          <p:sp>
            <p:nvSpPr>
              <p:cNvPr id="488" name="Google Shape;488;p22"/>
              <p:cNvSpPr/>
              <p:nvPr/>
            </p:nvSpPr>
            <p:spPr>
              <a:xfrm>
                <a:off x="4146641" y="2740163"/>
                <a:ext cx="847006" cy="747513"/>
              </a:xfrm>
              <a:custGeom>
                <a:rect b="b" l="l" r="r" t="t"/>
                <a:pathLst>
                  <a:path extrusionOk="0" h="12840" w="14549">
                    <a:moveTo>
                      <a:pt x="7275" y="1"/>
                    </a:moveTo>
                    <a:cubicBezTo>
                      <a:pt x="6485" y="1"/>
                      <a:pt x="5682" y="147"/>
                      <a:pt x="4903" y="457"/>
                    </a:cubicBezTo>
                    <a:cubicBezTo>
                      <a:pt x="1609" y="1768"/>
                      <a:pt x="1" y="5497"/>
                      <a:pt x="1312" y="8792"/>
                    </a:cubicBezTo>
                    <a:cubicBezTo>
                      <a:pt x="2313" y="11307"/>
                      <a:pt x="4727" y="12840"/>
                      <a:pt x="7280" y="12840"/>
                    </a:cubicBezTo>
                    <a:cubicBezTo>
                      <a:pt x="8070" y="12840"/>
                      <a:pt x="8873" y="12693"/>
                      <a:pt x="9652" y="12383"/>
                    </a:cubicBezTo>
                    <a:cubicBezTo>
                      <a:pt x="12946" y="11072"/>
                      <a:pt x="14549" y="7343"/>
                      <a:pt x="13243" y="4049"/>
                    </a:cubicBezTo>
                    <a:cubicBezTo>
                      <a:pt x="12242" y="1533"/>
                      <a:pt x="9827" y="1"/>
                      <a:pt x="7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1680000" dist="47625">
                  <a:srgbClr val="000000">
                    <a:alpha val="2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237868" y="2817679"/>
                <a:ext cx="664553" cy="592479"/>
              </a:xfrm>
              <a:custGeom>
                <a:rect b="b" l="l" r="r" t="t"/>
                <a:pathLst>
                  <a:path extrusionOk="0" h="10177" w="11415">
                    <a:moveTo>
                      <a:pt x="5709" y="0"/>
                    </a:moveTo>
                    <a:cubicBezTo>
                      <a:pt x="5187" y="0"/>
                      <a:pt x="4656" y="81"/>
                      <a:pt x="4132" y="252"/>
                    </a:cubicBezTo>
                    <a:cubicBezTo>
                      <a:pt x="1460" y="1128"/>
                      <a:pt x="1" y="3998"/>
                      <a:pt x="877" y="6669"/>
                    </a:cubicBezTo>
                    <a:cubicBezTo>
                      <a:pt x="1576" y="8813"/>
                      <a:pt x="3568" y="10176"/>
                      <a:pt x="5711" y="10176"/>
                    </a:cubicBezTo>
                    <a:cubicBezTo>
                      <a:pt x="6233" y="10176"/>
                      <a:pt x="6765" y="10095"/>
                      <a:pt x="7288" y="9925"/>
                    </a:cubicBezTo>
                    <a:cubicBezTo>
                      <a:pt x="9960" y="9054"/>
                      <a:pt x="11414" y="6179"/>
                      <a:pt x="10544" y="3513"/>
                    </a:cubicBezTo>
                    <a:cubicBezTo>
                      <a:pt x="9844" y="1365"/>
                      <a:pt x="7852" y="0"/>
                      <a:pt x="570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22"/>
            <p:cNvGrpSpPr/>
            <p:nvPr/>
          </p:nvGrpSpPr>
          <p:grpSpPr>
            <a:xfrm>
              <a:off x="3623556" y="1825738"/>
              <a:ext cx="946734" cy="919237"/>
              <a:chOff x="3623556" y="1825738"/>
              <a:chExt cx="946734" cy="919237"/>
            </a:xfrm>
          </p:grpSpPr>
          <p:cxnSp>
            <p:nvCxnSpPr>
              <p:cNvPr id="491" name="Google Shape;491;p22"/>
              <p:cNvCxnSpPr/>
              <p:nvPr/>
            </p:nvCxnSpPr>
            <p:spPr>
              <a:xfrm flipH="1" rot="-5400000">
                <a:off x="3983190" y="2157875"/>
                <a:ext cx="672000" cy="502200"/>
              </a:xfrm>
              <a:prstGeom prst="bentConnector3">
                <a:avLst>
                  <a:gd fmla="val 0" name="adj1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2" name="Google Shape;492;p22"/>
              <p:cNvSpPr/>
              <p:nvPr/>
            </p:nvSpPr>
            <p:spPr>
              <a:xfrm>
                <a:off x="3623556" y="1825738"/>
                <a:ext cx="529208" cy="493621"/>
              </a:xfrm>
              <a:custGeom>
                <a:rect b="b" l="l" r="r" t="t"/>
                <a:pathLst>
                  <a:path extrusionOk="0" h="6863" w="7377">
                    <a:moveTo>
                      <a:pt x="3691" y="1"/>
                    </a:moveTo>
                    <a:cubicBezTo>
                      <a:pt x="3511" y="1"/>
                      <a:pt x="3329" y="15"/>
                      <a:pt x="3146" y="44"/>
                    </a:cubicBezTo>
                    <a:cubicBezTo>
                      <a:pt x="1273" y="341"/>
                      <a:pt x="1" y="2104"/>
                      <a:pt x="304" y="3971"/>
                    </a:cubicBezTo>
                    <a:cubicBezTo>
                      <a:pt x="572" y="5661"/>
                      <a:pt x="2029" y="6862"/>
                      <a:pt x="3687" y="6862"/>
                    </a:cubicBezTo>
                    <a:cubicBezTo>
                      <a:pt x="3866" y="6862"/>
                      <a:pt x="4048" y="6848"/>
                      <a:pt x="4231" y="6819"/>
                    </a:cubicBezTo>
                    <a:cubicBezTo>
                      <a:pt x="6099" y="6516"/>
                      <a:pt x="7377" y="4759"/>
                      <a:pt x="7074" y="2886"/>
                    </a:cubicBezTo>
                    <a:cubicBezTo>
                      <a:pt x="6805" y="1201"/>
                      <a:pt x="5348" y="1"/>
                      <a:pt x="369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" name="Google Shape;493;p22"/>
          <p:cNvGrpSpPr/>
          <p:nvPr/>
        </p:nvGrpSpPr>
        <p:grpSpPr>
          <a:xfrm>
            <a:off x="2296161" y="2739728"/>
            <a:ext cx="1358697" cy="1738447"/>
            <a:chOff x="2296161" y="2739728"/>
            <a:chExt cx="1358697" cy="1738447"/>
          </a:xfrm>
        </p:grpSpPr>
        <p:grpSp>
          <p:nvGrpSpPr>
            <p:cNvPr id="494" name="Google Shape;494;p22"/>
            <p:cNvGrpSpPr/>
            <p:nvPr/>
          </p:nvGrpSpPr>
          <p:grpSpPr>
            <a:xfrm>
              <a:off x="2806920" y="2739728"/>
              <a:ext cx="847938" cy="746989"/>
              <a:chOff x="2806920" y="2739728"/>
              <a:chExt cx="847938" cy="746989"/>
            </a:xfrm>
          </p:grpSpPr>
          <p:sp>
            <p:nvSpPr>
              <p:cNvPr id="495" name="Google Shape;495;p22"/>
              <p:cNvSpPr/>
              <p:nvPr/>
            </p:nvSpPr>
            <p:spPr>
              <a:xfrm>
                <a:off x="2806920" y="2739728"/>
                <a:ext cx="847938" cy="746989"/>
              </a:xfrm>
              <a:custGeom>
                <a:rect b="b" l="l" r="r" t="t"/>
                <a:pathLst>
                  <a:path extrusionOk="0" h="12831" w="14565">
                    <a:moveTo>
                      <a:pt x="7282" y="0"/>
                    </a:moveTo>
                    <a:cubicBezTo>
                      <a:pt x="6463" y="0"/>
                      <a:pt x="5630" y="158"/>
                      <a:pt x="4826" y="492"/>
                    </a:cubicBezTo>
                    <a:cubicBezTo>
                      <a:pt x="1554" y="1847"/>
                      <a:pt x="0" y="5599"/>
                      <a:pt x="1355" y="8871"/>
                    </a:cubicBezTo>
                    <a:cubicBezTo>
                      <a:pt x="2378" y="11340"/>
                      <a:pt x="4769" y="12831"/>
                      <a:pt x="7287" y="12831"/>
                    </a:cubicBezTo>
                    <a:cubicBezTo>
                      <a:pt x="8105" y="12831"/>
                      <a:pt x="8937" y="12673"/>
                      <a:pt x="9739" y="12341"/>
                    </a:cubicBezTo>
                    <a:cubicBezTo>
                      <a:pt x="13011" y="10986"/>
                      <a:pt x="14565" y="7235"/>
                      <a:pt x="13210" y="3963"/>
                    </a:cubicBezTo>
                    <a:cubicBezTo>
                      <a:pt x="12187" y="1494"/>
                      <a:pt x="9801" y="0"/>
                      <a:pt x="7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1680000" dist="47625">
                  <a:srgbClr val="000000">
                    <a:alpha val="2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2901815" y="2814538"/>
                <a:ext cx="657800" cy="598185"/>
              </a:xfrm>
              <a:custGeom>
                <a:rect b="b" l="l" r="r" t="t"/>
                <a:pathLst>
                  <a:path extrusionOk="0" h="10275" w="11299">
                    <a:moveTo>
                      <a:pt x="5656" y="0"/>
                    </a:moveTo>
                    <a:cubicBezTo>
                      <a:pt x="5266" y="0"/>
                      <a:pt x="4870" y="45"/>
                      <a:pt x="4474" y="138"/>
                    </a:cubicBezTo>
                    <a:cubicBezTo>
                      <a:pt x="1708" y="794"/>
                      <a:pt x="1" y="3559"/>
                      <a:pt x="651" y="6319"/>
                    </a:cubicBezTo>
                    <a:cubicBezTo>
                      <a:pt x="1212" y="8682"/>
                      <a:pt x="3321" y="10274"/>
                      <a:pt x="5649" y="10274"/>
                    </a:cubicBezTo>
                    <a:cubicBezTo>
                      <a:pt x="6039" y="10274"/>
                      <a:pt x="6435" y="10229"/>
                      <a:pt x="6831" y="10136"/>
                    </a:cubicBezTo>
                    <a:cubicBezTo>
                      <a:pt x="9591" y="9486"/>
                      <a:pt x="11299" y="6721"/>
                      <a:pt x="10649" y="3961"/>
                    </a:cubicBezTo>
                    <a:cubicBezTo>
                      <a:pt x="10092" y="1593"/>
                      <a:pt x="7984" y="0"/>
                      <a:pt x="565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22"/>
            <p:cNvGrpSpPr/>
            <p:nvPr/>
          </p:nvGrpSpPr>
          <p:grpSpPr>
            <a:xfrm>
              <a:off x="2296161" y="3487975"/>
              <a:ext cx="934484" cy="990200"/>
              <a:chOff x="2296161" y="3487975"/>
              <a:chExt cx="934484" cy="990200"/>
            </a:xfrm>
          </p:grpSpPr>
          <p:cxnSp>
            <p:nvCxnSpPr>
              <p:cNvPr id="498" name="Google Shape;498;p22"/>
              <p:cNvCxnSpPr/>
              <p:nvPr/>
            </p:nvCxnSpPr>
            <p:spPr>
              <a:xfrm rot="-5400000">
                <a:off x="2606945" y="3609475"/>
                <a:ext cx="745200" cy="502200"/>
              </a:xfrm>
              <a:prstGeom prst="bentConnector3">
                <a:avLst>
                  <a:gd fmla="val 0" name="adj1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9" name="Google Shape;499;p22"/>
              <p:cNvSpPr/>
              <p:nvPr/>
            </p:nvSpPr>
            <p:spPr>
              <a:xfrm flipH="1" rot="10800000">
                <a:off x="2296161" y="3984554"/>
                <a:ext cx="529208" cy="493621"/>
              </a:xfrm>
              <a:custGeom>
                <a:rect b="b" l="l" r="r" t="t"/>
                <a:pathLst>
                  <a:path extrusionOk="0" h="6863" w="7377">
                    <a:moveTo>
                      <a:pt x="3691" y="1"/>
                    </a:moveTo>
                    <a:cubicBezTo>
                      <a:pt x="3511" y="1"/>
                      <a:pt x="3329" y="15"/>
                      <a:pt x="3146" y="44"/>
                    </a:cubicBezTo>
                    <a:cubicBezTo>
                      <a:pt x="1273" y="341"/>
                      <a:pt x="1" y="2104"/>
                      <a:pt x="304" y="3971"/>
                    </a:cubicBezTo>
                    <a:cubicBezTo>
                      <a:pt x="572" y="5661"/>
                      <a:pt x="2029" y="6862"/>
                      <a:pt x="3687" y="6862"/>
                    </a:cubicBezTo>
                    <a:cubicBezTo>
                      <a:pt x="3866" y="6862"/>
                      <a:pt x="4048" y="6848"/>
                      <a:pt x="4231" y="6819"/>
                    </a:cubicBezTo>
                    <a:cubicBezTo>
                      <a:pt x="6099" y="6516"/>
                      <a:pt x="7377" y="4759"/>
                      <a:pt x="7074" y="2886"/>
                    </a:cubicBezTo>
                    <a:cubicBezTo>
                      <a:pt x="6805" y="1201"/>
                      <a:pt x="5348" y="1"/>
                      <a:pt x="369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22"/>
          <p:cNvGrpSpPr/>
          <p:nvPr/>
        </p:nvGrpSpPr>
        <p:grpSpPr>
          <a:xfrm>
            <a:off x="4962345" y="2739786"/>
            <a:ext cx="1309806" cy="1738376"/>
            <a:chOff x="4962345" y="2739786"/>
            <a:chExt cx="1309806" cy="1738376"/>
          </a:xfrm>
        </p:grpSpPr>
        <p:grpSp>
          <p:nvGrpSpPr>
            <p:cNvPr id="501" name="Google Shape;501;p22"/>
            <p:cNvGrpSpPr/>
            <p:nvPr/>
          </p:nvGrpSpPr>
          <p:grpSpPr>
            <a:xfrm>
              <a:off x="5525512" y="2739786"/>
              <a:ext cx="746639" cy="746639"/>
              <a:chOff x="5462445" y="2739786"/>
              <a:chExt cx="746639" cy="746639"/>
            </a:xfrm>
          </p:grpSpPr>
          <p:sp>
            <p:nvSpPr>
              <p:cNvPr id="502" name="Google Shape;502;p22"/>
              <p:cNvSpPr/>
              <p:nvPr/>
            </p:nvSpPr>
            <p:spPr>
              <a:xfrm>
                <a:off x="5462445" y="2739786"/>
                <a:ext cx="746639" cy="746639"/>
              </a:xfrm>
              <a:custGeom>
                <a:rect b="b" l="l" r="r" t="t"/>
                <a:pathLst>
                  <a:path extrusionOk="0" h="12825" w="12825">
                    <a:moveTo>
                      <a:pt x="6413" y="1"/>
                    </a:moveTo>
                    <a:cubicBezTo>
                      <a:pt x="2871" y="1"/>
                      <a:pt x="1" y="2871"/>
                      <a:pt x="1" y="6413"/>
                    </a:cubicBezTo>
                    <a:cubicBezTo>
                      <a:pt x="1" y="9955"/>
                      <a:pt x="2871" y="12825"/>
                      <a:pt x="6413" y="12825"/>
                    </a:cubicBezTo>
                    <a:cubicBezTo>
                      <a:pt x="9955" y="12825"/>
                      <a:pt x="12825" y="9955"/>
                      <a:pt x="12825" y="6413"/>
                    </a:cubicBezTo>
                    <a:cubicBezTo>
                      <a:pt x="12825" y="2871"/>
                      <a:pt x="9955" y="1"/>
                      <a:pt x="6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1680000" dist="47625">
                  <a:srgbClr val="000000">
                    <a:alpha val="2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5503489" y="2817798"/>
                <a:ext cx="664844" cy="592247"/>
              </a:xfrm>
              <a:custGeom>
                <a:rect b="b" l="l" r="r" t="t"/>
                <a:pathLst>
                  <a:path extrusionOk="0" h="10173" w="11420">
                    <a:moveTo>
                      <a:pt x="5711" y="0"/>
                    </a:moveTo>
                    <a:cubicBezTo>
                      <a:pt x="5183" y="0"/>
                      <a:pt x="4645" y="83"/>
                      <a:pt x="4116" y="258"/>
                    </a:cubicBezTo>
                    <a:cubicBezTo>
                      <a:pt x="1449" y="1134"/>
                      <a:pt x="1" y="4010"/>
                      <a:pt x="877" y="6676"/>
                    </a:cubicBezTo>
                    <a:cubicBezTo>
                      <a:pt x="1583" y="8817"/>
                      <a:pt x="3571" y="10173"/>
                      <a:pt x="5704" y="10173"/>
                    </a:cubicBezTo>
                    <a:cubicBezTo>
                      <a:pt x="6233" y="10173"/>
                      <a:pt x="6770" y="10090"/>
                      <a:pt x="7300" y="9915"/>
                    </a:cubicBezTo>
                    <a:cubicBezTo>
                      <a:pt x="9966" y="9039"/>
                      <a:pt x="11420" y="6164"/>
                      <a:pt x="10539" y="3492"/>
                    </a:cubicBezTo>
                    <a:cubicBezTo>
                      <a:pt x="9832" y="1355"/>
                      <a:pt x="7845" y="0"/>
                      <a:pt x="57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22"/>
            <p:cNvGrpSpPr/>
            <p:nvPr/>
          </p:nvGrpSpPr>
          <p:grpSpPr>
            <a:xfrm>
              <a:off x="4962345" y="3485757"/>
              <a:ext cx="938074" cy="992406"/>
              <a:chOff x="4962345" y="3485757"/>
              <a:chExt cx="938074" cy="992406"/>
            </a:xfrm>
          </p:grpSpPr>
          <p:cxnSp>
            <p:nvCxnSpPr>
              <p:cNvPr id="505" name="Google Shape;505;p22"/>
              <p:cNvCxnSpPr/>
              <p:nvPr/>
            </p:nvCxnSpPr>
            <p:spPr>
              <a:xfrm rot="-5400000">
                <a:off x="5276719" y="3607257"/>
                <a:ext cx="745200" cy="502200"/>
              </a:xfrm>
              <a:prstGeom prst="bentConnector3">
                <a:avLst>
                  <a:gd fmla="val 0" name="adj1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22"/>
              <p:cNvSpPr/>
              <p:nvPr/>
            </p:nvSpPr>
            <p:spPr>
              <a:xfrm flipH="1" rot="10800000">
                <a:off x="4962345" y="3984541"/>
                <a:ext cx="529208" cy="493621"/>
              </a:xfrm>
              <a:custGeom>
                <a:rect b="b" l="l" r="r" t="t"/>
                <a:pathLst>
                  <a:path extrusionOk="0" h="6863" w="7377">
                    <a:moveTo>
                      <a:pt x="3691" y="1"/>
                    </a:moveTo>
                    <a:cubicBezTo>
                      <a:pt x="3511" y="1"/>
                      <a:pt x="3329" y="15"/>
                      <a:pt x="3146" y="44"/>
                    </a:cubicBezTo>
                    <a:cubicBezTo>
                      <a:pt x="1273" y="341"/>
                      <a:pt x="1" y="2104"/>
                      <a:pt x="304" y="3971"/>
                    </a:cubicBezTo>
                    <a:cubicBezTo>
                      <a:pt x="572" y="5661"/>
                      <a:pt x="2029" y="6862"/>
                      <a:pt x="3687" y="6862"/>
                    </a:cubicBezTo>
                    <a:cubicBezTo>
                      <a:pt x="3866" y="6862"/>
                      <a:pt x="4048" y="6848"/>
                      <a:pt x="4231" y="6819"/>
                    </a:cubicBezTo>
                    <a:cubicBezTo>
                      <a:pt x="6099" y="6516"/>
                      <a:pt x="7377" y="4759"/>
                      <a:pt x="7074" y="2886"/>
                    </a:cubicBezTo>
                    <a:cubicBezTo>
                      <a:pt x="6805" y="1201"/>
                      <a:pt x="5348" y="1"/>
                      <a:pt x="369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7" name="Google Shape;507;p22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508" name="Google Shape;508;p22"/>
          <p:cNvSpPr txBox="1"/>
          <p:nvPr/>
        </p:nvSpPr>
        <p:spPr>
          <a:xfrm>
            <a:off x="1685588" y="29562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9" name="Google Shape;509;p22"/>
          <p:cNvSpPr txBox="1"/>
          <p:nvPr/>
        </p:nvSpPr>
        <p:spPr>
          <a:xfrm>
            <a:off x="2984525" y="29562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4327425" y="29562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1" name="Google Shape;511;p22"/>
          <p:cNvSpPr txBox="1"/>
          <p:nvPr/>
        </p:nvSpPr>
        <p:spPr>
          <a:xfrm>
            <a:off x="5653575" y="29562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2" name="Google Shape;512;p22"/>
          <p:cNvSpPr txBox="1"/>
          <p:nvPr/>
        </p:nvSpPr>
        <p:spPr>
          <a:xfrm>
            <a:off x="6940325" y="2956225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1487850" y="1830475"/>
            <a:ext cx="579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4" name="Google Shape;514;p22"/>
          <p:cNvSpPr txBox="1"/>
          <p:nvPr/>
        </p:nvSpPr>
        <p:spPr>
          <a:xfrm>
            <a:off x="1980500" y="1712625"/>
            <a:ext cx="1490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closest planet to the Sun and the smallest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4125225" y="1830475"/>
            <a:ext cx="579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2017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4617875" y="1712625"/>
            <a:ext cx="1490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beautiful name, but also very high temperatures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6746338" y="1830475"/>
            <a:ext cx="579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7239000" y="1712625"/>
            <a:ext cx="1494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biggest object in the Solar System and also a gas giant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2797963" y="4282900"/>
            <a:ext cx="579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3290628" y="3678525"/>
            <a:ext cx="1494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 is 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farthest planet</a:t>
            </a: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It’s far away from Earth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5465250" y="4282900"/>
            <a:ext cx="579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5957900" y="3676525"/>
            <a:ext cx="1490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Despite being red, planet Mars is actually a very cold place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1118549" y="1937416"/>
            <a:ext cx="256031" cy="256022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2"/>
          <p:cNvGrpSpPr/>
          <p:nvPr/>
        </p:nvGrpSpPr>
        <p:grpSpPr>
          <a:xfrm>
            <a:off x="6389824" y="1937406"/>
            <a:ext cx="230442" cy="256037"/>
            <a:chOff x="1790525" y="2319150"/>
            <a:chExt cx="267800" cy="294600"/>
          </a:xfrm>
        </p:grpSpPr>
        <p:sp>
          <p:nvSpPr>
            <p:cNvPr id="525" name="Google Shape;525;p22"/>
            <p:cNvSpPr/>
            <p:nvPr/>
          </p:nvSpPr>
          <p:spPr>
            <a:xfrm>
              <a:off x="1881100" y="2423125"/>
              <a:ext cx="88225" cy="155175"/>
            </a:xfrm>
            <a:custGeom>
              <a:rect b="b" l="l" r="r" t="t"/>
              <a:pathLst>
                <a:path extrusionOk="0" h="6207" w="3529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1790525" y="2319150"/>
              <a:ext cx="267800" cy="294600"/>
            </a:xfrm>
            <a:custGeom>
              <a:rect b="b" l="l" r="r" t="t"/>
              <a:pathLst>
                <a:path extrusionOk="0" h="11784" w="10712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2"/>
          <p:cNvGrpSpPr/>
          <p:nvPr/>
        </p:nvGrpSpPr>
        <p:grpSpPr>
          <a:xfrm>
            <a:off x="3750742" y="1937405"/>
            <a:ext cx="256043" cy="256031"/>
            <a:chOff x="3962775" y="2683025"/>
            <a:chExt cx="296175" cy="295375"/>
          </a:xfrm>
        </p:grpSpPr>
        <p:sp>
          <p:nvSpPr>
            <p:cNvPr id="528" name="Google Shape;528;p22"/>
            <p:cNvSpPr/>
            <p:nvPr/>
          </p:nvSpPr>
          <p:spPr>
            <a:xfrm>
              <a:off x="3962775" y="2838200"/>
              <a:ext cx="296175" cy="14020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051000" y="268302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084875" y="2873200"/>
              <a:ext cx="52800" cy="69775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>
            <a:off x="5095953" y="4103361"/>
            <a:ext cx="256031" cy="256037"/>
            <a:chOff x="6131900" y="2301825"/>
            <a:chExt cx="295375" cy="294600"/>
          </a:xfrm>
        </p:grpSpPr>
        <p:sp>
          <p:nvSpPr>
            <p:cNvPr id="532" name="Google Shape;532;p22"/>
            <p:cNvSpPr/>
            <p:nvPr/>
          </p:nvSpPr>
          <p:spPr>
            <a:xfrm>
              <a:off x="6131900" y="2301825"/>
              <a:ext cx="295375" cy="294600"/>
            </a:xfrm>
            <a:custGeom>
              <a:rect b="b" l="l" r="r" t="t"/>
              <a:pathLst>
                <a:path extrusionOk="0" h="11784" w="11815">
                  <a:moveTo>
                    <a:pt x="3813" y="630"/>
                  </a:moveTo>
                  <a:cubicBezTo>
                    <a:pt x="4002" y="630"/>
                    <a:pt x="4159" y="788"/>
                    <a:pt x="4159" y="977"/>
                  </a:cubicBezTo>
                  <a:lnTo>
                    <a:pt x="4159" y="1355"/>
                  </a:lnTo>
                  <a:lnTo>
                    <a:pt x="1387" y="1355"/>
                  </a:lnTo>
                  <a:lnTo>
                    <a:pt x="1387" y="977"/>
                  </a:lnTo>
                  <a:lnTo>
                    <a:pt x="1355" y="977"/>
                  </a:lnTo>
                  <a:cubicBezTo>
                    <a:pt x="1355" y="788"/>
                    <a:pt x="1513" y="630"/>
                    <a:pt x="1733" y="630"/>
                  </a:cubicBezTo>
                  <a:close/>
                  <a:moveTo>
                    <a:pt x="10114" y="1355"/>
                  </a:moveTo>
                  <a:cubicBezTo>
                    <a:pt x="10303" y="1355"/>
                    <a:pt x="10460" y="1513"/>
                    <a:pt x="10460" y="1702"/>
                  </a:cubicBezTo>
                  <a:lnTo>
                    <a:pt x="10460" y="3434"/>
                  </a:lnTo>
                  <a:lnTo>
                    <a:pt x="7688" y="3434"/>
                  </a:lnTo>
                  <a:cubicBezTo>
                    <a:pt x="7656" y="3277"/>
                    <a:pt x="7656" y="1859"/>
                    <a:pt x="7656" y="1702"/>
                  </a:cubicBezTo>
                  <a:cubicBezTo>
                    <a:pt x="7656" y="1513"/>
                    <a:pt x="7814" y="1355"/>
                    <a:pt x="8034" y="1355"/>
                  </a:cubicBezTo>
                  <a:close/>
                  <a:moveTo>
                    <a:pt x="4128" y="2048"/>
                  </a:moveTo>
                  <a:lnTo>
                    <a:pt x="4128" y="4821"/>
                  </a:lnTo>
                  <a:lnTo>
                    <a:pt x="1355" y="4821"/>
                  </a:lnTo>
                  <a:lnTo>
                    <a:pt x="1355" y="2048"/>
                  </a:lnTo>
                  <a:close/>
                  <a:moveTo>
                    <a:pt x="6617" y="2048"/>
                  </a:moveTo>
                  <a:cubicBezTo>
                    <a:pt x="6806" y="2048"/>
                    <a:pt x="6963" y="2206"/>
                    <a:pt x="6963" y="2395"/>
                  </a:cubicBezTo>
                  <a:lnTo>
                    <a:pt x="6963" y="4852"/>
                  </a:lnTo>
                  <a:lnTo>
                    <a:pt x="4821" y="4852"/>
                  </a:lnTo>
                  <a:lnTo>
                    <a:pt x="4821" y="2395"/>
                  </a:lnTo>
                  <a:cubicBezTo>
                    <a:pt x="4821" y="2206"/>
                    <a:pt x="4978" y="2048"/>
                    <a:pt x="5167" y="2048"/>
                  </a:cubicBezTo>
                  <a:close/>
                  <a:moveTo>
                    <a:pt x="10429" y="4127"/>
                  </a:moveTo>
                  <a:lnTo>
                    <a:pt x="10429" y="4852"/>
                  </a:lnTo>
                  <a:lnTo>
                    <a:pt x="7656" y="4852"/>
                  </a:lnTo>
                  <a:lnTo>
                    <a:pt x="7656" y="4127"/>
                  </a:lnTo>
                  <a:close/>
                  <a:moveTo>
                    <a:pt x="10775" y="5514"/>
                  </a:moveTo>
                  <a:cubicBezTo>
                    <a:pt x="10964" y="5514"/>
                    <a:pt x="11122" y="5671"/>
                    <a:pt x="11122" y="5860"/>
                  </a:cubicBezTo>
                  <a:lnTo>
                    <a:pt x="11122" y="10744"/>
                  </a:lnTo>
                  <a:cubicBezTo>
                    <a:pt x="11122" y="10964"/>
                    <a:pt x="10964" y="11122"/>
                    <a:pt x="10775" y="11122"/>
                  </a:cubicBezTo>
                  <a:lnTo>
                    <a:pt x="1009" y="11122"/>
                  </a:lnTo>
                  <a:cubicBezTo>
                    <a:pt x="820" y="11122"/>
                    <a:pt x="662" y="10964"/>
                    <a:pt x="662" y="10744"/>
                  </a:cubicBezTo>
                  <a:lnTo>
                    <a:pt x="662" y="5860"/>
                  </a:lnTo>
                  <a:cubicBezTo>
                    <a:pt x="662" y="5671"/>
                    <a:pt x="820" y="5514"/>
                    <a:pt x="1009" y="5514"/>
                  </a:cubicBezTo>
                  <a:close/>
                  <a:moveTo>
                    <a:pt x="1733" y="0"/>
                  </a:moveTo>
                  <a:cubicBezTo>
                    <a:pt x="1135" y="0"/>
                    <a:pt x="694" y="473"/>
                    <a:pt x="694" y="1040"/>
                  </a:cubicBezTo>
                  <a:lnTo>
                    <a:pt x="694" y="4884"/>
                  </a:lnTo>
                  <a:cubicBezTo>
                    <a:pt x="316" y="5041"/>
                    <a:pt x="1" y="5388"/>
                    <a:pt x="1" y="5860"/>
                  </a:cubicBezTo>
                  <a:lnTo>
                    <a:pt x="1" y="10744"/>
                  </a:lnTo>
                  <a:cubicBezTo>
                    <a:pt x="1" y="11342"/>
                    <a:pt x="473" y="11783"/>
                    <a:pt x="1009" y="11783"/>
                  </a:cubicBezTo>
                  <a:lnTo>
                    <a:pt x="10775" y="11783"/>
                  </a:lnTo>
                  <a:cubicBezTo>
                    <a:pt x="11374" y="11783"/>
                    <a:pt x="11815" y="11311"/>
                    <a:pt x="11815" y="10744"/>
                  </a:cubicBezTo>
                  <a:lnTo>
                    <a:pt x="11815" y="5860"/>
                  </a:lnTo>
                  <a:cubicBezTo>
                    <a:pt x="11815" y="5388"/>
                    <a:pt x="11531" y="5010"/>
                    <a:pt x="11122" y="4884"/>
                  </a:cubicBezTo>
                  <a:lnTo>
                    <a:pt x="11122" y="1702"/>
                  </a:lnTo>
                  <a:cubicBezTo>
                    <a:pt x="11122" y="1103"/>
                    <a:pt x="10649" y="662"/>
                    <a:pt x="10114" y="662"/>
                  </a:cubicBezTo>
                  <a:lnTo>
                    <a:pt x="8034" y="662"/>
                  </a:lnTo>
                  <a:cubicBezTo>
                    <a:pt x="7530" y="662"/>
                    <a:pt x="7152" y="977"/>
                    <a:pt x="7026" y="1418"/>
                  </a:cubicBezTo>
                  <a:cubicBezTo>
                    <a:pt x="6932" y="1387"/>
                    <a:pt x="6806" y="1355"/>
                    <a:pt x="6648" y="1355"/>
                  </a:cubicBezTo>
                  <a:lnTo>
                    <a:pt x="5230" y="1355"/>
                  </a:lnTo>
                  <a:cubicBezTo>
                    <a:pt x="5104" y="1355"/>
                    <a:pt x="4978" y="1387"/>
                    <a:pt x="4884" y="1418"/>
                  </a:cubicBezTo>
                  <a:lnTo>
                    <a:pt x="4884" y="1040"/>
                  </a:lnTo>
                  <a:cubicBezTo>
                    <a:pt x="4884" y="441"/>
                    <a:pt x="4380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218550" y="2456200"/>
              <a:ext cx="122100" cy="51225"/>
            </a:xfrm>
            <a:custGeom>
              <a:rect b="b" l="l" r="r" t="t"/>
              <a:pathLst>
                <a:path extrusionOk="0" h="2049" w="4884">
                  <a:moveTo>
                    <a:pt x="3844" y="725"/>
                  </a:moveTo>
                  <a:cubicBezTo>
                    <a:pt x="4033" y="725"/>
                    <a:pt x="4190" y="882"/>
                    <a:pt x="4190" y="1071"/>
                  </a:cubicBezTo>
                  <a:cubicBezTo>
                    <a:pt x="4190" y="1260"/>
                    <a:pt x="4033" y="1418"/>
                    <a:pt x="3844" y="1418"/>
                  </a:cubicBezTo>
                  <a:lnTo>
                    <a:pt x="1008" y="1418"/>
                  </a:lnTo>
                  <a:cubicBezTo>
                    <a:pt x="819" y="1418"/>
                    <a:pt x="662" y="1260"/>
                    <a:pt x="662" y="1071"/>
                  </a:cubicBezTo>
                  <a:cubicBezTo>
                    <a:pt x="662" y="882"/>
                    <a:pt x="819" y="725"/>
                    <a:pt x="1008" y="725"/>
                  </a:cubicBez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8" y="2048"/>
                  </a:cubicBezTo>
                  <a:lnTo>
                    <a:pt x="3844" y="2048"/>
                  </a:lnTo>
                  <a:cubicBezTo>
                    <a:pt x="4442" y="2048"/>
                    <a:pt x="4883" y="1576"/>
                    <a:pt x="4883" y="1040"/>
                  </a:cubicBezTo>
                  <a:cubicBezTo>
                    <a:pt x="4852" y="473"/>
                    <a:pt x="4411" y="0"/>
                    <a:pt x="3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340625" y="2353025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355" y="158"/>
                    <a:pt x="1198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6183100" y="2369550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2"/>
          <p:cNvGrpSpPr/>
          <p:nvPr/>
        </p:nvGrpSpPr>
        <p:grpSpPr>
          <a:xfrm>
            <a:off x="2431838" y="4135357"/>
            <a:ext cx="256022" cy="192015"/>
            <a:chOff x="3962775" y="1990700"/>
            <a:chExt cx="296975" cy="224500"/>
          </a:xfrm>
        </p:grpSpPr>
        <p:sp>
          <p:nvSpPr>
            <p:cNvPr id="537" name="Google Shape;537;p22"/>
            <p:cNvSpPr/>
            <p:nvPr/>
          </p:nvSpPr>
          <p:spPr>
            <a:xfrm>
              <a:off x="4216400" y="2093100"/>
              <a:ext cx="43350" cy="18150"/>
            </a:xfrm>
            <a:custGeom>
              <a:rect b="b" l="l" r="r" t="t"/>
              <a:pathLst>
                <a:path extrusionOk="0" h="726" w="1734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206950" y="2129325"/>
              <a:ext cx="35475" cy="33900"/>
            </a:xfrm>
            <a:custGeom>
              <a:rect b="b" l="l" r="r" t="t"/>
              <a:pathLst>
                <a:path extrusionOk="0" h="1356" w="1419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207750" y="2041900"/>
              <a:ext cx="35450" cy="34500"/>
            </a:xfrm>
            <a:custGeom>
              <a:rect b="b" l="l" r="r" t="t"/>
              <a:pathLst>
                <a:path extrusionOk="0" h="1380" w="1418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3962775" y="1990700"/>
              <a:ext cx="226075" cy="224500"/>
            </a:xfrm>
            <a:custGeom>
              <a:rect b="b" l="l" r="r" t="t"/>
              <a:pathLst>
                <a:path extrusionOk="0" h="8980" w="9043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3"/>
          <p:cNvGrpSpPr/>
          <p:nvPr/>
        </p:nvGrpSpPr>
        <p:grpSpPr>
          <a:xfrm>
            <a:off x="1188712" y="1954010"/>
            <a:ext cx="6728639" cy="2155526"/>
            <a:chOff x="1188712" y="1954010"/>
            <a:chExt cx="6728639" cy="2155526"/>
          </a:xfrm>
        </p:grpSpPr>
        <p:sp>
          <p:nvSpPr>
            <p:cNvPr id="546" name="Google Shape;546;p23"/>
            <p:cNvSpPr/>
            <p:nvPr/>
          </p:nvSpPr>
          <p:spPr>
            <a:xfrm>
              <a:off x="1188712" y="2146875"/>
              <a:ext cx="6728639" cy="1758913"/>
            </a:xfrm>
            <a:custGeom>
              <a:rect b="b" l="l" r="r" t="t"/>
              <a:pathLst>
                <a:path extrusionOk="0" h="74633" w="285505">
                  <a:moveTo>
                    <a:pt x="247941" y="1"/>
                  </a:moveTo>
                  <a:cubicBezTo>
                    <a:pt x="227616" y="1"/>
                    <a:pt x="211045" y="16174"/>
                    <a:pt x="210411" y="36392"/>
                  </a:cubicBezTo>
                  <a:lnTo>
                    <a:pt x="210281" y="37807"/>
                  </a:lnTo>
                  <a:cubicBezTo>
                    <a:pt x="210281" y="37923"/>
                    <a:pt x="210267" y="38053"/>
                    <a:pt x="210253" y="38182"/>
                  </a:cubicBezTo>
                  <a:lnTo>
                    <a:pt x="210195" y="38789"/>
                  </a:lnTo>
                  <a:cubicBezTo>
                    <a:pt x="209335" y="46354"/>
                    <a:pt x="202921" y="52036"/>
                    <a:pt x="195353" y="52036"/>
                  </a:cubicBezTo>
                  <a:cubicBezTo>
                    <a:pt x="195166" y="52036"/>
                    <a:pt x="194980" y="52033"/>
                    <a:pt x="194792" y="52026"/>
                  </a:cubicBezTo>
                  <a:cubicBezTo>
                    <a:pt x="186983" y="51723"/>
                    <a:pt x="180718" y="45472"/>
                    <a:pt x="180414" y="37663"/>
                  </a:cubicBezTo>
                  <a:lnTo>
                    <a:pt x="180414" y="36580"/>
                  </a:lnTo>
                  <a:lnTo>
                    <a:pt x="180183" y="36580"/>
                  </a:lnTo>
                  <a:cubicBezTo>
                    <a:pt x="179418" y="16602"/>
                    <a:pt x="163034" y="578"/>
                    <a:pt x="142824" y="477"/>
                  </a:cubicBezTo>
                  <a:cubicBezTo>
                    <a:pt x="142771" y="477"/>
                    <a:pt x="142717" y="477"/>
                    <a:pt x="142663" y="477"/>
                  </a:cubicBezTo>
                  <a:cubicBezTo>
                    <a:pt x="122209" y="477"/>
                    <a:pt x="105565" y="16843"/>
                    <a:pt x="105105" y="37215"/>
                  </a:cubicBezTo>
                  <a:cubicBezTo>
                    <a:pt x="104716" y="45194"/>
                    <a:pt x="98134" y="51449"/>
                    <a:pt x="90161" y="51449"/>
                  </a:cubicBezTo>
                  <a:cubicBezTo>
                    <a:pt x="90143" y="51449"/>
                    <a:pt x="90125" y="51449"/>
                    <a:pt x="90106" y="51449"/>
                  </a:cubicBezTo>
                  <a:cubicBezTo>
                    <a:pt x="82094" y="51405"/>
                    <a:pt x="75541" y="45068"/>
                    <a:pt x="75238" y="37085"/>
                  </a:cubicBezTo>
                  <a:lnTo>
                    <a:pt x="75108" y="37085"/>
                  </a:lnTo>
                  <a:cubicBezTo>
                    <a:pt x="74848" y="16631"/>
                    <a:pt x="58247" y="102"/>
                    <a:pt x="37720" y="1"/>
                  </a:cubicBezTo>
                  <a:cubicBezTo>
                    <a:pt x="37657" y="1"/>
                    <a:pt x="37594" y="1"/>
                    <a:pt x="37531" y="1"/>
                  </a:cubicBezTo>
                  <a:cubicBezTo>
                    <a:pt x="17133" y="1"/>
                    <a:pt x="518" y="16289"/>
                    <a:pt x="0" y="36595"/>
                  </a:cubicBezTo>
                  <a:lnTo>
                    <a:pt x="22635" y="36595"/>
                  </a:lnTo>
                  <a:cubicBezTo>
                    <a:pt x="23136" y="28720"/>
                    <a:pt x="29673" y="22606"/>
                    <a:pt x="37541" y="22606"/>
                  </a:cubicBezTo>
                  <a:cubicBezTo>
                    <a:pt x="37605" y="22606"/>
                    <a:pt x="37670" y="22606"/>
                    <a:pt x="37734" y="22607"/>
                  </a:cubicBezTo>
                  <a:cubicBezTo>
                    <a:pt x="45703" y="22708"/>
                    <a:pt x="52184" y="29030"/>
                    <a:pt x="52487" y="36970"/>
                  </a:cubicBezTo>
                  <a:lnTo>
                    <a:pt x="52617" y="36970"/>
                  </a:lnTo>
                  <a:cubicBezTo>
                    <a:pt x="52877" y="57425"/>
                    <a:pt x="69478" y="73953"/>
                    <a:pt x="90005" y="74054"/>
                  </a:cubicBezTo>
                  <a:cubicBezTo>
                    <a:pt x="90059" y="74055"/>
                    <a:pt x="90113" y="74055"/>
                    <a:pt x="90167" y="74055"/>
                  </a:cubicBezTo>
                  <a:cubicBezTo>
                    <a:pt x="110620" y="74055"/>
                    <a:pt x="127279" y="57703"/>
                    <a:pt x="127725" y="37316"/>
                  </a:cubicBezTo>
                  <a:cubicBezTo>
                    <a:pt x="128099" y="29337"/>
                    <a:pt x="134682" y="23069"/>
                    <a:pt x="142668" y="23069"/>
                  </a:cubicBezTo>
                  <a:cubicBezTo>
                    <a:pt x="142687" y="23069"/>
                    <a:pt x="142705" y="23069"/>
                    <a:pt x="142723" y="23069"/>
                  </a:cubicBezTo>
                  <a:cubicBezTo>
                    <a:pt x="150735" y="23112"/>
                    <a:pt x="157289" y="29449"/>
                    <a:pt x="157592" y="37461"/>
                  </a:cubicBezTo>
                  <a:lnTo>
                    <a:pt x="157953" y="37461"/>
                  </a:lnTo>
                  <a:lnTo>
                    <a:pt x="157953" y="37562"/>
                  </a:lnTo>
                  <a:lnTo>
                    <a:pt x="157794" y="37562"/>
                  </a:lnTo>
                  <a:cubicBezTo>
                    <a:pt x="157808" y="38587"/>
                    <a:pt x="157866" y="39597"/>
                    <a:pt x="157953" y="40608"/>
                  </a:cubicBezTo>
                  <a:lnTo>
                    <a:pt x="157953" y="40622"/>
                  </a:lnTo>
                  <a:cubicBezTo>
                    <a:pt x="159728" y="59633"/>
                    <a:pt x="175680" y="74545"/>
                    <a:pt x="195167" y="74632"/>
                  </a:cubicBezTo>
                  <a:cubicBezTo>
                    <a:pt x="195231" y="74632"/>
                    <a:pt x="195294" y="74632"/>
                    <a:pt x="195357" y="74632"/>
                  </a:cubicBezTo>
                  <a:cubicBezTo>
                    <a:pt x="215726" y="74632"/>
                    <a:pt x="232326" y="58401"/>
                    <a:pt x="232887" y="38125"/>
                  </a:cubicBezTo>
                  <a:lnTo>
                    <a:pt x="233032" y="36840"/>
                  </a:lnTo>
                  <a:cubicBezTo>
                    <a:pt x="233393" y="28915"/>
                    <a:pt x="239889" y="22650"/>
                    <a:pt x="247828" y="22592"/>
                  </a:cubicBezTo>
                  <a:cubicBezTo>
                    <a:pt x="247874" y="22592"/>
                    <a:pt x="247920" y="22592"/>
                    <a:pt x="247966" y="22592"/>
                  </a:cubicBezTo>
                  <a:cubicBezTo>
                    <a:pt x="255844" y="22592"/>
                    <a:pt x="262382" y="28716"/>
                    <a:pt x="262870" y="36595"/>
                  </a:cubicBezTo>
                  <a:lnTo>
                    <a:pt x="285505" y="36595"/>
                  </a:lnTo>
                  <a:cubicBezTo>
                    <a:pt x="284985" y="16371"/>
                    <a:pt x="268500" y="102"/>
                    <a:pt x="248131" y="1"/>
                  </a:cubicBezTo>
                  <a:cubicBezTo>
                    <a:pt x="248068" y="1"/>
                    <a:pt x="248005" y="1"/>
                    <a:pt x="2479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7" name="Google Shape;547;p23"/>
            <p:cNvGrpSpPr/>
            <p:nvPr/>
          </p:nvGrpSpPr>
          <p:grpSpPr>
            <a:xfrm>
              <a:off x="1446716" y="2442736"/>
              <a:ext cx="1259573" cy="1147507"/>
              <a:chOff x="1446716" y="2442736"/>
              <a:chExt cx="1259573" cy="1147507"/>
            </a:xfrm>
          </p:grpSpPr>
          <p:sp>
            <p:nvSpPr>
              <p:cNvPr id="548" name="Google Shape;548;p23"/>
              <p:cNvSpPr/>
              <p:nvPr/>
            </p:nvSpPr>
            <p:spPr>
              <a:xfrm>
                <a:off x="1446716" y="2442736"/>
                <a:ext cx="1259573" cy="1147507"/>
              </a:xfrm>
              <a:custGeom>
                <a:rect b="b" l="l" r="r" t="t"/>
                <a:pathLst>
                  <a:path extrusionOk="0" h="29920" w="32842">
                    <a:moveTo>
                      <a:pt x="16420" y="1"/>
                    </a:moveTo>
                    <a:cubicBezTo>
                      <a:pt x="12590" y="1"/>
                      <a:pt x="8758" y="1462"/>
                      <a:pt x="5836" y="4384"/>
                    </a:cubicBezTo>
                    <a:cubicBezTo>
                      <a:pt x="1" y="10220"/>
                      <a:pt x="1" y="19700"/>
                      <a:pt x="5836" y="25536"/>
                    </a:cubicBezTo>
                    <a:cubicBezTo>
                      <a:pt x="8758" y="28458"/>
                      <a:pt x="12590" y="29919"/>
                      <a:pt x="16420" y="29919"/>
                    </a:cubicBezTo>
                    <a:cubicBezTo>
                      <a:pt x="20250" y="29919"/>
                      <a:pt x="24079" y="28458"/>
                      <a:pt x="26997" y="25536"/>
                    </a:cubicBezTo>
                    <a:cubicBezTo>
                      <a:pt x="32841" y="19700"/>
                      <a:pt x="32841" y="10220"/>
                      <a:pt x="26997" y="4384"/>
                    </a:cubicBezTo>
                    <a:cubicBezTo>
                      <a:pt x="24079" y="1462"/>
                      <a:pt x="20250" y="1"/>
                      <a:pt x="16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1647415" y="2618927"/>
                <a:ext cx="827570" cy="795354"/>
              </a:xfrm>
              <a:custGeom>
                <a:rect b="b" l="l" r="r" t="t"/>
                <a:pathLst>
                  <a:path extrusionOk="0" h="20738" w="21578">
                    <a:moveTo>
                      <a:pt x="11183" y="0"/>
                    </a:moveTo>
                    <a:cubicBezTo>
                      <a:pt x="8503" y="0"/>
                      <a:pt x="5867" y="1039"/>
                      <a:pt x="3893" y="3001"/>
                    </a:cubicBezTo>
                    <a:cubicBezTo>
                      <a:pt x="914" y="5954"/>
                      <a:pt x="0" y="10406"/>
                      <a:pt x="1588" y="14290"/>
                    </a:cubicBezTo>
                    <a:cubicBezTo>
                      <a:pt x="3175" y="18175"/>
                      <a:pt x="6944" y="20711"/>
                      <a:pt x="11139" y="20738"/>
                    </a:cubicBezTo>
                    <a:cubicBezTo>
                      <a:pt x="11150" y="20738"/>
                      <a:pt x="11161" y="20738"/>
                      <a:pt x="11172" y="20738"/>
                    </a:cubicBezTo>
                    <a:cubicBezTo>
                      <a:pt x="16877" y="20738"/>
                      <a:pt x="21525" y="16124"/>
                      <a:pt x="21551" y="10415"/>
                    </a:cubicBezTo>
                    <a:cubicBezTo>
                      <a:pt x="21578" y="6220"/>
                      <a:pt x="19068" y="2424"/>
                      <a:pt x="15201" y="810"/>
                    </a:cubicBezTo>
                    <a:cubicBezTo>
                      <a:pt x="13903" y="265"/>
                      <a:pt x="12537" y="0"/>
                      <a:pt x="111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" name="Google Shape;550;p23"/>
            <p:cNvGrpSpPr/>
            <p:nvPr/>
          </p:nvGrpSpPr>
          <p:grpSpPr>
            <a:xfrm>
              <a:off x="2669509" y="2448182"/>
              <a:ext cx="1259573" cy="1147852"/>
              <a:chOff x="2669509" y="2448182"/>
              <a:chExt cx="1259573" cy="1147852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2669509" y="2448182"/>
                <a:ext cx="1259573" cy="1147852"/>
              </a:xfrm>
              <a:custGeom>
                <a:rect b="b" l="l" r="r" t="t"/>
                <a:pathLst>
                  <a:path extrusionOk="0" h="29929" w="32842">
                    <a:moveTo>
                      <a:pt x="16420" y="1"/>
                    </a:moveTo>
                    <a:cubicBezTo>
                      <a:pt x="12590" y="1"/>
                      <a:pt x="8758" y="1462"/>
                      <a:pt x="5836" y="4384"/>
                    </a:cubicBezTo>
                    <a:cubicBezTo>
                      <a:pt x="1" y="10228"/>
                      <a:pt x="1" y="19700"/>
                      <a:pt x="5836" y="25545"/>
                    </a:cubicBezTo>
                    <a:cubicBezTo>
                      <a:pt x="8758" y="28467"/>
                      <a:pt x="12590" y="29928"/>
                      <a:pt x="16420" y="29928"/>
                    </a:cubicBezTo>
                    <a:cubicBezTo>
                      <a:pt x="20250" y="29928"/>
                      <a:pt x="24079" y="28467"/>
                      <a:pt x="26997" y="25545"/>
                    </a:cubicBezTo>
                    <a:cubicBezTo>
                      <a:pt x="32841" y="19700"/>
                      <a:pt x="32841" y="10228"/>
                      <a:pt x="26997" y="4384"/>
                    </a:cubicBezTo>
                    <a:cubicBezTo>
                      <a:pt x="24079" y="1462"/>
                      <a:pt x="20250" y="1"/>
                      <a:pt x="16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897400" y="2624373"/>
                <a:ext cx="803792" cy="795431"/>
              </a:xfrm>
              <a:custGeom>
                <a:rect b="b" l="l" r="r" t="t"/>
                <a:pathLst>
                  <a:path extrusionOk="0" h="20740" w="20958">
                    <a:moveTo>
                      <a:pt x="10483" y="1"/>
                    </a:moveTo>
                    <a:cubicBezTo>
                      <a:pt x="10412" y="1"/>
                      <a:pt x="10342" y="1"/>
                      <a:pt x="10271" y="3"/>
                    </a:cubicBezTo>
                    <a:cubicBezTo>
                      <a:pt x="4541" y="118"/>
                      <a:pt x="1" y="4854"/>
                      <a:pt x="116" y="10583"/>
                    </a:cubicBezTo>
                    <a:cubicBezTo>
                      <a:pt x="230" y="16232"/>
                      <a:pt x="4850" y="20740"/>
                      <a:pt x="10475" y="20740"/>
                    </a:cubicBezTo>
                    <a:cubicBezTo>
                      <a:pt x="10546" y="20740"/>
                      <a:pt x="10616" y="20739"/>
                      <a:pt x="10687" y="20738"/>
                    </a:cubicBezTo>
                    <a:cubicBezTo>
                      <a:pt x="16417" y="20623"/>
                      <a:pt x="20957" y="15887"/>
                      <a:pt x="20842" y="10157"/>
                    </a:cubicBezTo>
                    <a:cubicBezTo>
                      <a:pt x="20728" y="4508"/>
                      <a:pt x="16108" y="1"/>
                      <a:pt x="104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3"/>
            <p:cNvGrpSpPr/>
            <p:nvPr/>
          </p:nvGrpSpPr>
          <p:grpSpPr>
            <a:xfrm>
              <a:off x="3934327" y="2454011"/>
              <a:ext cx="1188812" cy="1147775"/>
              <a:chOff x="3934327" y="2454011"/>
              <a:chExt cx="1188812" cy="1147775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3934327" y="2454011"/>
                <a:ext cx="1188812" cy="1147775"/>
              </a:xfrm>
              <a:custGeom>
                <a:rect b="b" l="l" r="r" t="t"/>
                <a:pathLst>
                  <a:path extrusionOk="0" h="29927" w="30997">
                    <a:moveTo>
                      <a:pt x="15481" y="0"/>
                    </a:moveTo>
                    <a:cubicBezTo>
                      <a:pt x="7689" y="0"/>
                      <a:pt x="1120" y="6033"/>
                      <a:pt x="576" y="13925"/>
                    </a:cubicBezTo>
                    <a:cubicBezTo>
                      <a:pt x="0" y="22164"/>
                      <a:pt x="6217" y="29313"/>
                      <a:pt x="14465" y="29889"/>
                    </a:cubicBezTo>
                    <a:cubicBezTo>
                      <a:pt x="14819" y="29914"/>
                      <a:pt x="15172" y="29926"/>
                      <a:pt x="15522" y="29926"/>
                    </a:cubicBezTo>
                    <a:cubicBezTo>
                      <a:pt x="23307" y="29926"/>
                      <a:pt x="29877" y="23885"/>
                      <a:pt x="30429" y="16001"/>
                    </a:cubicBezTo>
                    <a:cubicBezTo>
                      <a:pt x="30996" y="7753"/>
                      <a:pt x="24779" y="605"/>
                      <a:pt x="16540" y="37"/>
                    </a:cubicBezTo>
                    <a:cubicBezTo>
                      <a:pt x="16185" y="12"/>
                      <a:pt x="15832" y="0"/>
                      <a:pt x="154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4094071" y="2630011"/>
                <a:ext cx="879960" cy="795392"/>
              </a:xfrm>
              <a:custGeom>
                <a:rect b="b" l="l" r="r" t="t"/>
                <a:pathLst>
                  <a:path extrusionOk="0" h="20739" w="22944">
                    <a:moveTo>
                      <a:pt x="11465" y="0"/>
                    </a:moveTo>
                    <a:cubicBezTo>
                      <a:pt x="6855" y="0"/>
                      <a:pt x="2648" y="3097"/>
                      <a:pt x="1437" y="7767"/>
                    </a:cubicBezTo>
                    <a:cubicBezTo>
                      <a:pt x="0" y="13310"/>
                      <a:pt x="3326" y="18968"/>
                      <a:pt x="8869" y="20405"/>
                    </a:cubicBezTo>
                    <a:cubicBezTo>
                      <a:pt x="9742" y="20631"/>
                      <a:pt x="10618" y="20739"/>
                      <a:pt x="11479" y="20739"/>
                    </a:cubicBezTo>
                    <a:cubicBezTo>
                      <a:pt x="16089" y="20739"/>
                      <a:pt x="20297" y="17643"/>
                      <a:pt x="21507" y="12973"/>
                    </a:cubicBezTo>
                    <a:cubicBezTo>
                      <a:pt x="22944" y="7430"/>
                      <a:pt x="19618" y="1771"/>
                      <a:pt x="14075" y="335"/>
                    </a:cubicBezTo>
                    <a:cubicBezTo>
                      <a:pt x="13202" y="109"/>
                      <a:pt x="12327" y="0"/>
                      <a:pt x="114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>
              <a:off x="5218488" y="2459496"/>
              <a:ext cx="1148005" cy="1148005"/>
              <a:chOff x="5218488" y="2459496"/>
              <a:chExt cx="1148005" cy="114800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5218488" y="2459496"/>
                <a:ext cx="1148005" cy="1148005"/>
              </a:xfrm>
              <a:custGeom>
                <a:rect b="b" l="l" r="r" t="t"/>
                <a:pathLst>
                  <a:path extrusionOk="0" h="29933" w="29933">
                    <a:moveTo>
                      <a:pt x="14962" y="1"/>
                    </a:moveTo>
                    <a:cubicBezTo>
                      <a:pt x="6706" y="1"/>
                      <a:pt x="1" y="6705"/>
                      <a:pt x="1" y="14971"/>
                    </a:cubicBezTo>
                    <a:cubicBezTo>
                      <a:pt x="1" y="23228"/>
                      <a:pt x="6706" y="29932"/>
                      <a:pt x="14962" y="29932"/>
                    </a:cubicBezTo>
                    <a:cubicBezTo>
                      <a:pt x="23228" y="29932"/>
                      <a:pt x="29933" y="23228"/>
                      <a:pt x="29933" y="14971"/>
                    </a:cubicBezTo>
                    <a:cubicBezTo>
                      <a:pt x="29933" y="6705"/>
                      <a:pt x="23228" y="1"/>
                      <a:pt x="14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5351815" y="2633539"/>
                <a:ext cx="885406" cy="798921"/>
              </a:xfrm>
              <a:custGeom>
                <a:rect b="b" l="l" r="r" t="t"/>
                <a:pathLst>
                  <a:path extrusionOk="0" h="20831" w="23086">
                    <a:moveTo>
                      <a:pt x="11533" y="0"/>
                    </a:moveTo>
                    <a:cubicBezTo>
                      <a:pt x="6937" y="0"/>
                      <a:pt x="2729" y="3070"/>
                      <a:pt x="1481" y="7719"/>
                    </a:cubicBezTo>
                    <a:cubicBezTo>
                      <a:pt x="0" y="13271"/>
                      <a:pt x="3290" y="18982"/>
                      <a:pt x="8842" y="20472"/>
                    </a:cubicBezTo>
                    <a:cubicBezTo>
                      <a:pt x="9746" y="20714"/>
                      <a:pt x="10654" y="20830"/>
                      <a:pt x="11547" y="20830"/>
                    </a:cubicBezTo>
                    <a:cubicBezTo>
                      <a:pt x="16146" y="20830"/>
                      <a:pt x="20348" y="17761"/>
                      <a:pt x="21596" y="13111"/>
                    </a:cubicBezTo>
                    <a:cubicBezTo>
                      <a:pt x="23085" y="7559"/>
                      <a:pt x="19795" y="1848"/>
                      <a:pt x="14234" y="358"/>
                    </a:cubicBezTo>
                    <a:cubicBezTo>
                      <a:pt x="13332" y="116"/>
                      <a:pt x="12425" y="0"/>
                      <a:pt x="115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23"/>
            <p:cNvSpPr/>
            <p:nvPr/>
          </p:nvSpPr>
          <p:spPr>
            <a:xfrm>
              <a:off x="1782610" y="1954010"/>
              <a:ext cx="557185" cy="535784"/>
            </a:xfrm>
            <a:custGeom>
              <a:rect b="b" l="l" r="r" t="t"/>
              <a:pathLst>
                <a:path extrusionOk="0" h="13970" w="14528">
                  <a:moveTo>
                    <a:pt x="7537" y="0"/>
                  </a:moveTo>
                  <a:cubicBezTo>
                    <a:pt x="5728" y="0"/>
                    <a:pt x="3951" y="702"/>
                    <a:pt x="2617" y="2024"/>
                  </a:cubicBezTo>
                  <a:cubicBezTo>
                    <a:pt x="604" y="4010"/>
                    <a:pt x="1" y="7017"/>
                    <a:pt x="1065" y="9624"/>
                  </a:cubicBezTo>
                  <a:cubicBezTo>
                    <a:pt x="2138" y="12240"/>
                    <a:pt x="4675" y="13952"/>
                    <a:pt x="7504" y="13970"/>
                  </a:cubicBezTo>
                  <a:cubicBezTo>
                    <a:pt x="7509" y="13970"/>
                    <a:pt x="7515" y="13970"/>
                    <a:pt x="7520" y="13970"/>
                  </a:cubicBezTo>
                  <a:cubicBezTo>
                    <a:pt x="11362" y="13970"/>
                    <a:pt x="14492" y="10869"/>
                    <a:pt x="14519" y="7017"/>
                  </a:cubicBezTo>
                  <a:cubicBezTo>
                    <a:pt x="14528" y="4197"/>
                    <a:pt x="12843" y="1633"/>
                    <a:pt x="10235" y="543"/>
                  </a:cubicBezTo>
                  <a:cubicBezTo>
                    <a:pt x="9363" y="178"/>
                    <a:pt x="8446" y="0"/>
                    <a:pt x="7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020517" y="3573636"/>
              <a:ext cx="557530" cy="535899"/>
            </a:xfrm>
            <a:custGeom>
              <a:rect b="b" l="l" r="r" t="t"/>
              <a:pathLst>
                <a:path extrusionOk="0" h="13973" w="14537">
                  <a:moveTo>
                    <a:pt x="7534" y="1"/>
                  </a:moveTo>
                  <a:cubicBezTo>
                    <a:pt x="5729" y="1"/>
                    <a:pt x="3954" y="698"/>
                    <a:pt x="2616" y="2018"/>
                  </a:cubicBezTo>
                  <a:cubicBezTo>
                    <a:pt x="612" y="4013"/>
                    <a:pt x="0" y="7011"/>
                    <a:pt x="1073" y="9627"/>
                  </a:cubicBezTo>
                  <a:cubicBezTo>
                    <a:pt x="2138" y="12243"/>
                    <a:pt x="4683" y="13955"/>
                    <a:pt x="7503" y="13973"/>
                  </a:cubicBezTo>
                  <a:cubicBezTo>
                    <a:pt x="7509" y="13973"/>
                    <a:pt x="7514" y="13973"/>
                    <a:pt x="7520" y="13973"/>
                  </a:cubicBezTo>
                  <a:cubicBezTo>
                    <a:pt x="11370" y="13973"/>
                    <a:pt x="14501" y="10872"/>
                    <a:pt x="14518" y="7019"/>
                  </a:cubicBezTo>
                  <a:cubicBezTo>
                    <a:pt x="14536" y="4199"/>
                    <a:pt x="12842" y="1636"/>
                    <a:pt x="10244" y="545"/>
                  </a:cubicBezTo>
                  <a:cubicBezTo>
                    <a:pt x="9368" y="179"/>
                    <a:pt x="8447" y="1"/>
                    <a:pt x="7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515936" y="3573674"/>
              <a:ext cx="557185" cy="535861"/>
            </a:xfrm>
            <a:custGeom>
              <a:rect b="b" l="l" r="r" t="t"/>
              <a:pathLst>
                <a:path extrusionOk="0" h="13972" w="14528">
                  <a:moveTo>
                    <a:pt x="7529" y="0"/>
                  </a:moveTo>
                  <a:cubicBezTo>
                    <a:pt x="5723" y="0"/>
                    <a:pt x="3949" y="699"/>
                    <a:pt x="2617" y="2025"/>
                  </a:cubicBezTo>
                  <a:cubicBezTo>
                    <a:pt x="604" y="4012"/>
                    <a:pt x="1" y="7010"/>
                    <a:pt x="1065" y="9626"/>
                  </a:cubicBezTo>
                  <a:cubicBezTo>
                    <a:pt x="2138" y="12242"/>
                    <a:pt x="4675" y="13954"/>
                    <a:pt x="7504" y="13972"/>
                  </a:cubicBezTo>
                  <a:cubicBezTo>
                    <a:pt x="7509" y="13972"/>
                    <a:pt x="7515" y="13972"/>
                    <a:pt x="7520" y="13972"/>
                  </a:cubicBezTo>
                  <a:cubicBezTo>
                    <a:pt x="11362" y="13972"/>
                    <a:pt x="14492" y="10871"/>
                    <a:pt x="14519" y="7018"/>
                  </a:cubicBezTo>
                  <a:cubicBezTo>
                    <a:pt x="14528" y="4198"/>
                    <a:pt x="12843" y="1635"/>
                    <a:pt x="10235" y="544"/>
                  </a:cubicBezTo>
                  <a:cubicBezTo>
                    <a:pt x="9361" y="178"/>
                    <a:pt x="8441" y="0"/>
                    <a:pt x="7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3"/>
            <p:cNvGrpSpPr/>
            <p:nvPr/>
          </p:nvGrpSpPr>
          <p:grpSpPr>
            <a:xfrm>
              <a:off x="6461826" y="2459496"/>
              <a:ext cx="1148005" cy="1148005"/>
              <a:chOff x="6461826" y="2459496"/>
              <a:chExt cx="1148005" cy="1148005"/>
            </a:xfrm>
          </p:grpSpPr>
          <p:sp>
            <p:nvSpPr>
              <p:cNvPr id="563" name="Google Shape;563;p23"/>
              <p:cNvSpPr/>
              <p:nvPr/>
            </p:nvSpPr>
            <p:spPr>
              <a:xfrm>
                <a:off x="6461826" y="2459496"/>
                <a:ext cx="1148005" cy="1148005"/>
              </a:xfrm>
              <a:custGeom>
                <a:rect b="b" l="l" r="r" t="t"/>
                <a:pathLst>
                  <a:path extrusionOk="0" h="29933" w="29933">
                    <a:moveTo>
                      <a:pt x="14962" y="1"/>
                    </a:moveTo>
                    <a:cubicBezTo>
                      <a:pt x="6706" y="1"/>
                      <a:pt x="1" y="6705"/>
                      <a:pt x="1" y="14971"/>
                    </a:cubicBezTo>
                    <a:cubicBezTo>
                      <a:pt x="1" y="23228"/>
                      <a:pt x="6706" y="29932"/>
                      <a:pt x="14962" y="29932"/>
                    </a:cubicBezTo>
                    <a:cubicBezTo>
                      <a:pt x="23228" y="29932"/>
                      <a:pt x="29933" y="23228"/>
                      <a:pt x="29933" y="14971"/>
                    </a:cubicBezTo>
                    <a:cubicBezTo>
                      <a:pt x="29933" y="6705"/>
                      <a:pt x="23228" y="1"/>
                      <a:pt x="14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593115" y="2633539"/>
                <a:ext cx="885406" cy="798921"/>
              </a:xfrm>
              <a:custGeom>
                <a:rect b="b" l="l" r="r" t="t"/>
                <a:pathLst>
                  <a:path extrusionOk="0" h="20831" w="23086">
                    <a:moveTo>
                      <a:pt x="11533" y="0"/>
                    </a:moveTo>
                    <a:cubicBezTo>
                      <a:pt x="6937" y="0"/>
                      <a:pt x="2729" y="3070"/>
                      <a:pt x="1481" y="7719"/>
                    </a:cubicBezTo>
                    <a:cubicBezTo>
                      <a:pt x="0" y="13271"/>
                      <a:pt x="3290" y="18982"/>
                      <a:pt x="8842" y="20472"/>
                    </a:cubicBezTo>
                    <a:cubicBezTo>
                      <a:pt x="9746" y="20714"/>
                      <a:pt x="10654" y="20830"/>
                      <a:pt x="11547" y="20830"/>
                    </a:cubicBezTo>
                    <a:cubicBezTo>
                      <a:pt x="16146" y="20830"/>
                      <a:pt x="20348" y="17761"/>
                      <a:pt x="21596" y="13111"/>
                    </a:cubicBezTo>
                    <a:cubicBezTo>
                      <a:pt x="23085" y="7559"/>
                      <a:pt x="19795" y="1848"/>
                      <a:pt x="14234" y="358"/>
                    </a:cubicBezTo>
                    <a:cubicBezTo>
                      <a:pt x="13332" y="116"/>
                      <a:pt x="12425" y="0"/>
                      <a:pt x="115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A2E4E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23"/>
            <p:cNvSpPr/>
            <p:nvPr/>
          </p:nvSpPr>
          <p:spPr>
            <a:xfrm>
              <a:off x="4255453" y="1954010"/>
              <a:ext cx="557185" cy="535784"/>
            </a:xfrm>
            <a:custGeom>
              <a:rect b="b" l="l" r="r" t="t"/>
              <a:pathLst>
                <a:path extrusionOk="0" h="13970" w="14528">
                  <a:moveTo>
                    <a:pt x="7536" y="0"/>
                  </a:moveTo>
                  <a:cubicBezTo>
                    <a:pt x="5728" y="0"/>
                    <a:pt x="3950" y="702"/>
                    <a:pt x="2616" y="2024"/>
                  </a:cubicBezTo>
                  <a:cubicBezTo>
                    <a:pt x="612" y="4010"/>
                    <a:pt x="0" y="7017"/>
                    <a:pt x="1064" y="9624"/>
                  </a:cubicBezTo>
                  <a:cubicBezTo>
                    <a:pt x="2137" y="12240"/>
                    <a:pt x="4683" y="13952"/>
                    <a:pt x="7503" y="13970"/>
                  </a:cubicBezTo>
                  <a:cubicBezTo>
                    <a:pt x="7509" y="13970"/>
                    <a:pt x="7514" y="13970"/>
                    <a:pt x="7520" y="13970"/>
                  </a:cubicBezTo>
                  <a:cubicBezTo>
                    <a:pt x="11370" y="13970"/>
                    <a:pt x="14492" y="10869"/>
                    <a:pt x="14518" y="7017"/>
                  </a:cubicBezTo>
                  <a:cubicBezTo>
                    <a:pt x="14527" y="4197"/>
                    <a:pt x="12842" y="1633"/>
                    <a:pt x="10235" y="543"/>
                  </a:cubicBezTo>
                  <a:cubicBezTo>
                    <a:pt x="9362" y="178"/>
                    <a:pt x="8445" y="0"/>
                    <a:pt x="7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757228" y="1954010"/>
              <a:ext cx="557185" cy="535784"/>
            </a:xfrm>
            <a:custGeom>
              <a:rect b="b" l="l" r="r" t="t"/>
              <a:pathLst>
                <a:path extrusionOk="0" h="13970" w="14528">
                  <a:moveTo>
                    <a:pt x="7536" y="0"/>
                  </a:moveTo>
                  <a:cubicBezTo>
                    <a:pt x="5728" y="0"/>
                    <a:pt x="3950" y="702"/>
                    <a:pt x="2616" y="2024"/>
                  </a:cubicBezTo>
                  <a:cubicBezTo>
                    <a:pt x="612" y="4010"/>
                    <a:pt x="0" y="7017"/>
                    <a:pt x="1064" y="9624"/>
                  </a:cubicBezTo>
                  <a:cubicBezTo>
                    <a:pt x="2137" y="12240"/>
                    <a:pt x="4683" y="13952"/>
                    <a:pt x="7503" y="13970"/>
                  </a:cubicBezTo>
                  <a:cubicBezTo>
                    <a:pt x="7509" y="13970"/>
                    <a:pt x="7514" y="13970"/>
                    <a:pt x="7520" y="13970"/>
                  </a:cubicBezTo>
                  <a:cubicBezTo>
                    <a:pt x="11370" y="13970"/>
                    <a:pt x="14492" y="10869"/>
                    <a:pt x="14518" y="7017"/>
                  </a:cubicBezTo>
                  <a:cubicBezTo>
                    <a:pt x="14527" y="4197"/>
                    <a:pt x="12842" y="1633"/>
                    <a:pt x="10235" y="543"/>
                  </a:cubicBezTo>
                  <a:cubicBezTo>
                    <a:pt x="9362" y="178"/>
                    <a:pt x="8445" y="0"/>
                    <a:pt x="7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3"/>
          <p:cNvSpPr txBox="1"/>
          <p:nvPr>
            <p:ph type="title"/>
          </p:nvPr>
        </p:nvSpPr>
        <p:spPr>
          <a:xfrm>
            <a:off x="411250" y="44502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Timeline Infographics</a:t>
            </a:r>
            <a:endParaRPr/>
          </a:p>
        </p:txBody>
      </p:sp>
      <p:sp>
        <p:nvSpPr>
          <p:cNvPr id="568" name="Google Shape;568;p23"/>
          <p:cNvSpPr txBox="1"/>
          <p:nvPr/>
        </p:nvSpPr>
        <p:spPr>
          <a:xfrm>
            <a:off x="2516275" y="13776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9" name="Google Shape;569;p23"/>
          <p:cNvSpPr txBox="1"/>
          <p:nvPr/>
        </p:nvSpPr>
        <p:spPr>
          <a:xfrm>
            <a:off x="2516286" y="1687867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 has a beautiful name and is the second planet from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23"/>
          <p:cNvSpPr txBox="1"/>
          <p:nvPr/>
        </p:nvSpPr>
        <p:spPr>
          <a:xfrm>
            <a:off x="5011524" y="1377625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1" name="Google Shape;571;p23"/>
          <p:cNvSpPr txBox="1"/>
          <p:nvPr/>
        </p:nvSpPr>
        <p:spPr>
          <a:xfrm>
            <a:off x="5011535" y="1687867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 is the smallest and the closest planet to the Sun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2" name="Google Shape;572;p23"/>
          <p:cNvSpPr txBox="1"/>
          <p:nvPr/>
        </p:nvSpPr>
        <p:spPr>
          <a:xfrm>
            <a:off x="3751049" y="390578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3" name="Google Shape;573;p23"/>
          <p:cNvSpPr txBox="1"/>
          <p:nvPr/>
        </p:nvSpPr>
        <p:spPr>
          <a:xfrm>
            <a:off x="3751060" y="4216029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biggest object in the Solar System and also a gas giant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1278200" y="390578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1278211" y="4216033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It’s the farthest planet from the Sun. It’s far away from Earth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1818950" y="2859588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7" name="Google Shape;577;p23"/>
          <p:cNvSpPr txBox="1"/>
          <p:nvPr/>
        </p:nvSpPr>
        <p:spPr>
          <a:xfrm>
            <a:off x="3057038" y="286520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4291800" y="286520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5552275" y="286520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6792500" y="2865200"/>
            <a:ext cx="4845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1904469" y="2061881"/>
            <a:ext cx="320045" cy="320051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3"/>
          <p:cNvGrpSpPr/>
          <p:nvPr/>
        </p:nvGrpSpPr>
        <p:grpSpPr>
          <a:xfrm>
            <a:off x="3137604" y="3681578"/>
            <a:ext cx="320051" cy="320039"/>
            <a:chOff x="6167350" y="2672800"/>
            <a:chExt cx="297750" cy="295375"/>
          </a:xfrm>
        </p:grpSpPr>
        <p:sp>
          <p:nvSpPr>
            <p:cNvPr id="583" name="Google Shape;583;p23"/>
            <p:cNvSpPr/>
            <p:nvPr/>
          </p:nvSpPr>
          <p:spPr>
            <a:xfrm>
              <a:off x="6167350" y="2672800"/>
              <a:ext cx="226850" cy="295375"/>
            </a:xfrm>
            <a:custGeom>
              <a:rect b="b" l="l" r="r" t="t"/>
              <a:pathLst>
                <a:path extrusionOk="0" h="11815" w="9074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201225" y="2762575"/>
              <a:ext cx="52775" cy="49650"/>
            </a:xfrm>
            <a:custGeom>
              <a:rect b="b" l="l" r="r" t="t"/>
              <a:pathLst>
                <a:path extrusionOk="0" h="1986" w="2111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308325" y="288230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200425" y="2759425"/>
              <a:ext cx="156775" cy="174875"/>
            </a:xfrm>
            <a:custGeom>
              <a:rect b="b" l="l" r="r" t="t"/>
              <a:pathLst>
                <a:path extrusionOk="0" h="6995" w="6271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6412300" y="2742900"/>
              <a:ext cx="52800" cy="208725"/>
            </a:xfrm>
            <a:custGeom>
              <a:rect b="b" l="l" r="r" t="t"/>
              <a:pathLst>
                <a:path extrusionOk="0" h="8349" w="2112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4374015" y="2061884"/>
            <a:ext cx="320053" cy="320053"/>
            <a:chOff x="1777925" y="1953700"/>
            <a:chExt cx="294600" cy="296950"/>
          </a:xfrm>
        </p:grpSpPr>
        <p:sp>
          <p:nvSpPr>
            <p:cNvPr id="589" name="Google Shape;589;p23"/>
            <p:cNvSpPr/>
            <p:nvPr/>
          </p:nvSpPr>
          <p:spPr>
            <a:xfrm>
              <a:off x="1794450" y="2052125"/>
              <a:ext cx="278075" cy="198525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1777925" y="1953700"/>
              <a:ext cx="278050" cy="198675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829125" y="2006475"/>
              <a:ext cx="191400" cy="191400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915750" y="2058450"/>
              <a:ext cx="35475" cy="52800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5634494" y="3678499"/>
            <a:ext cx="320054" cy="303209"/>
            <a:chOff x="6524150" y="1938725"/>
            <a:chExt cx="297725" cy="276625"/>
          </a:xfrm>
        </p:grpSpPr>
        <p:sp>
          <p:nvSpPr>
            <p:cNvPr id="594" name="Google Shape;594;p23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3"/>
          <p:cNvGrpSpPr/>
          <p:nvPr/>
        </p:nvGrpSpPr>
        <p:grpSpPr>
          <a:xfrm>
            <a:off x="6874730" y="2067213"/>
            <a:ext cx="320053" cy="309371"/>
            <a:chOff x="-3854375" y="2405000"/>
            <a:chExt cx="294600" cy="293800"/>
          </a:xfrm>
        </p:grpSpPr>
        <p:sp>
          <p:nvSpPr>
            <p:cNvPr id="599" name="Google Shape;599;p23"/>
            <p:cNvSpPr/>
            <p:nvPr/>
          </p:nvSpPr>
          <p:spPr>
            <a:xfrm>
              <a:off x="-3854375" y="2405000"/>
              <a:ext cx="294600" cy="293800"/>
            </a:xfrm>
            <a:custGeom>
              <a:rect b="b" l="l" r="r" t="t"/>
              <a:pathLst>
                <a:path extrusionOk="0" h="11752" w="11784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-3731500" y="24585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3"/>
          <p:cNvSpPr txBox="1"/>
          <p:nvPr/>
        </p:nvSpPr>
        <p:spPr>
          <a:xfrm>
            <a:off x="6256124" y="3905788"/>
            <a:ext cx="15660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2" name="Google Shape;602;p23"/>
          <p:cNvSpPr txBox="1"/>
          <p:nvPr/>
        </p:nvSpPr>
        <p:spPr>
          <a:xfrm>
            <a:off x="6256135" y="4216029"/>
            <a:ext cx="1566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Planet Saturn is the ringed one. It’s made of hydrogen and helium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 Timeline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B6E080"/>
      </a:accent1>
      <a:accent2>
        <a:srgbClr val="A3D798"/>
      </a:accent2>
      <a:accent3>
        <a:srgbClr val="70C08D"/>
      </a:accent3>
      <a:accent4>
        <a:srgbClr val="36857B"/>
      </a:accent4>
      <a:accent5>
        <a:srgbClr val="00A0A9"/>
      </a:accent5>
      <a:accent6>
        <a:srgbClr val="33C5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