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Roboto" panose="02000000000000000000" pitchFamily="2" charset="0"/>
      <p:regular r:id="rId8"/>
    </p:embeddedFont>
    <p:embeddedFont>
      <p:font typeface="Roboto Slab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47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10500" y="0"/>
            <a:ext cx="68199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737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Grantsangam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Digital Book Management System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27115" y="4997112"/>
            <a:ext cx="209323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Avishkar Mandlik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43950" y="1"/>
            <a:ext cx="588645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35750"/>
            <a:ext cx="73388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Introducing GranthSangam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284690"/>
            <a:ext cx="3664863" cy="4709160"/>
          </a:xfrm>
          <a:prstGeom prst="roundRect">
            <a:avLst>
              <a:gd name="adj" fmla="val 928"/>
            </a:avLst>
          </a:prstGeom>
          <a:solidFill>
            <a:srgbClr val="3F465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511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Meaningful Union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001923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GranthSangam combines the concepts of “book” and “meeting” to create a platform for sharing Book or exchanging.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284690"/>
            <a:ext cx="3664863" cy="4709160"/>
          </a:xfrm>
          <a:prstGeom prst="roundRect">
            <a:avLst>
              <a:gd name="adj" fmla="val 928"/>
            </a:avLst>
          </a:prstGeom>
          <a:solidFill>
            <a:srgbClr val="3F465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511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 Exchange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00192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exchange, donate, or request books online to save money.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226719"/>
            <a:ext cx="321123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can also like other users' books, and owners receive notifications to track exchanges. For example, when a user sends a request to exchange a book, the owner is notified accordingly.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01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859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Registration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7075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Simple and secure user sign-up process to get started quickly. user can forgot there password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45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52664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Personalized overview of Book statuses and activities at a glance.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26859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Book Management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3267075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Easily add, organize, and track your digital book collection.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582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Exchanges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00406" y="5163741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Facilitate book swaps and donations seamlessly within the community.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26859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Wishlist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3267075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and manage a list of desired books to find matches faster.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582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07022" y="5163741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 timely alerts for new matches, updates, and messages.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26859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Admin Panel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013638" y="3267075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 users, content, and system settings with a powerful interface.</a:t>
            </a:r>
            <a:endParaRPr lang="en-US" sz="17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408CB-1EFD-A373-A3F7-26D2A77AA9D6}"/>
              </a:ext>
            </a:extLst>
          </p:cNvPr>
          <p:cNvSpPr txBox="1"/>
          <p:nvPr/>
        </p:nvSpPr>
        <p:spPr>
          <a:xfrm>
            <a:off x="12887325" y="7753350"/>
            <a:ext cx="1609725" cy="369332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2027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2399"/>
            <a:ext cx="101228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Dashboard vs. Admin Dashboard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8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Dashboard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092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Purpose: For beneficiaries/grantees to track their applications and grants.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143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grant status (approved/pending/rejected).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56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Submit/edit status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98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books and edit books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28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Admin Dashboard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092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 can edit any book and assign  Roles of any user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762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 all books show in admin dashboard 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 any book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610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counts of all stats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3E2A4-DDAD-01B0-6A97-634266D36AF8}"/>
              </a:ext>
            </a:extLst>
          </p:cNvPr>
          <p:cNvSpPr txBox="1"/>
          <p:nvPr/>
        </p:nvSpPr>
        <p:spPr>
          <a:xfrm>
            <a:off x="12887325" y="7753350"/>
            <a:ext cx="1609725" cy="369332"/>
          </a:xfrm>
          <a:prstGeom prst="rect">
            <a:avLst/>
          </a:prstGeom>
          <a:solidFill>
            <a:srgbClr val="202733"/>
          </a:solidFill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2027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77240" y="611743"/>
            <a:ext cx="5552361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Technology Stack</a:t>
            </a:r>
            <a:endParaRPr lang="en-US" sz="4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638776"/>
            <a:ext cx="1110377" cy="32337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20754" y="1860828"/>
            <a:ext cx="2975967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Frontend Development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2220754" y="2341126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Framework: Angular (v17+) – Provides modular and scalable UI components for robust web applications.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2220754" y="2829639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Styling: Tailwind CSS – Utility-first CSS framework enabling rapid and flexible design implementation.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2220754" y="3318153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Icons: Font Awesome – Comprehensive icon set for enhanced user interface intuitiveness.</a:t>
            </a:r>
            <a:endParaRPr lang="en-US" sz="1700" dirty="0"/>
          </a:p>
        </p:txBody>
      </p:sp>
      <p:sp>
        <p:nvSpPr>
          <p:cNvPr id="10" name="Text 6"/>
          <p:cNvSpPr/>
          <p:nvPr/>
        </p:nvSpPr>
        <p:spPr>
          <a:xfrm>
            <a:off x="2220754" y="3806666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State Management: RxJS and NgRx – Facilitates reactive programming and efficient state management.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2220754" y="4295180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integration Httpclient i am using </a:t>
            </a:r>
            <a:endParaRPr lang="en-US" sz="17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" y="4872514"/>
            <a:ext cx="1110377" cy="274522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220754" y="5094565"/>
            <a:ext cx="2914531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Backend Development</a:t>
            </a:r>
            <a:endParaRPr lang="en-US" sz="2150" dirty="0"/>
          </a:p>
        </p:txBody>
      </p:sp>
      <p:sp>
        <p:nvSpPr>
          <p:cNvPr id="14" name="Text 9"/>
          <p:cNvSpPr/>
          <p:nvPr/>
        </p:nvSpPr>
        <p:spPr>
          <a:xfrm>
            <a:off x="2220754" y="5574863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Core Framework: Spring Boot – A robust, production-ready application framework for scalable backend services.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2220754" y="6063377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Database: MySQL – Reliable and powerful relational database system.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2220754" y="6551890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API: RESTful services with Spring MVC – Ensures clean and maintainable API endpoints.</a:t>
            </a:r>
            <a:endParaRPr lang="en-US" sz="1700" dirty="0"/>
          </a:p>
        </p:txBody>
      </p:sp>
      <p:sp>
        <p:nvSpPr>
          <p:cNvPr id="17" name="Text 12"/>
          <p:cNvSpPr/>
          <p:nvPr/>
        </p:nvSpPr>
        <p:spPr>
          <a:xfrm>
            <a:off x="2220754" y="7040404"/>
            <a:ext cx="11632406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have added CORS for communication 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381</Words>
  <Application>Microsoft Office PowerPoint</Application>
  <PresentationFormat>Custom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Roboto</vt:lpstr>
      <vt:lpstr>Roboto Slab</vt:lpstr>
      <vt:lpstr>Roboto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Avishkar Mandlik</cp:lastModifiedBy>
  <cp:revision>4</cp:revision>
  <dcterms:created xsi:type="dcterms:W3CDTF">2025-05-22T08:30:26Z</dcterms:created>
  <dcterms:modified xsi:type="dcterms:W3CDTF">2025-05-26T04:48:33Z</dcterms:modified>
</cp:coreProperties>
</file>