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Lst>
  <p:sldSz cy="5143500" cx="9144000"/>
  <p:notesSz cx="6858000" cy="9144000"/>
  <p:embeddedFontLst>
    <p:embeddedFont>
      <p:font typeface="Oswald"/>
      <p:regular r:id="rId14"/>
      <p:bold r:id="rId15"/>
    </p:embeddedFont>
    <p:embeddedFont>
      <p:font typeface="Source Sans Pr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0" roundtripDataSignature="AMtx7mhW39Io3fveCsvDDyTbHOrtygEWf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customschemas.google.com/relationships/presentationmetadata" Target="meta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Oswald-bold.fntdata"/><Relationship Id="rId14" Type="http://schemas.openxmlformats.org/officeDocument/2006/relationships/font" Target="fonts/Oswald-regular.fntdata"/><Relationship Id="rId17" Type="http://schemas.openxmlformats.org/officeDocument/2006/relationships/font" Target="fonts/SourceSansPro-bold.fntdata"/><Relationship Id="rId16" Type="http://schemas.openxmlformats.org/officeDocument/2006/relationships/font" Target="fonts/SourceSansPro-regular.fntdata"/><Relationship Id="rId5" Type="http://schemas.openxmlformats.org/officeDocument/2006/relationships/slide" Target="slides/slide1.xml"/><Relationship Id="rId19" Type="http://schemas.openxmlformats.org/officeDocument/2006/relationships/font" Target="fonts/SourceSansPro-boldItalic.fntdata"/><Relationship Id="rId6" Type="http://schemas.openxmlformats.org/officeDocument/2006/relationships/slide" Target="slides/slide2.xml"/><Relationship Id="rId18" Type="http://schemas.openxmlformats.org/officeDocument/2006/relationships/font" Target="fonts/SourceSansPro-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4" name="Google Shape;20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4" name="Google Shape;214;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2" name="Google Shape;222;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2" name="Google Shape;232;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9" name="Google Shape;239;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6" name="Google Shape;246;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3" name="Google Shape;253;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0" name="Google Shape;260;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8" name="Google Shape;268;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33" name="Shape 33"/>
        <p:cNvGrpSpPr/>
        <p:nvPr/>
      </p:nvGrpSpPr>
      <p:grpSpPr>
        <a:xfrm>
          <a:off x="0" y="0"/>
          <a:ext cx="0" cy="0"/>
          <a:chOff x="0" y="0"/>
          <a:chExt cx="0" cy="0"/>
        </a:xfrm>
      </p:grpSpPr>
      <p:sp>
        <p:nvSpPr>
          <p:cNvPr id="34" name="Google Shape;34;p12"/>
          <p:cNvSpPr/>
          <p:nvPr/>
        </p:nvSpPr>
        <p:spPr>
          <a:xfrm>
            <a:off x="-26775" y="2008375"/>
            <a:ext cx="9210650" cy="3172625"/>
          </a:xfrm>
          <a:custGeom>
            <a:rect b="b" l="l" r="r" t="t"/>
            <a:pathLst>
              <a:path extrusionOk="0" h="126905" w="368426">
                <a:moveTo>
                  <a:pt x="309" y="263"/>
                </a:moveTo>
                <a:lnTo>
                  <a:pt x="16502" y="11294"/>
                </a:lnTo>
                <a:lnTo>
                  <a:pt x="31551" y="5122"/>
                </a:lnTo>
                <a:lnTo>
                  <a:pt x="62412" y="4991"/>
                </a:lnTo>
                <a:lnTo>
                  <a:pt x="77652" y="0"/>
                </a:lnTo>
                <a:lnTo>
                  <a:pt x="92892" y="13527"/>
                </a:lnTo>
                <a:lnTo>
                  <a:pt x="107942" y="21276"/>
                </a:lnTo>
                <a:lnTo>
                  <a:pt x="122991" y="21145"/>
                </a:lnTo>
                <a:lnTo>
                  <a:pt x="138993" y="10375"/>
                </a:lnTo>
                <a:lnTo>
                  <a:pt x="154043" y="7880"/>
                </a:lnTo>
                <a:lnTo>
                  <a:pt x="168711" y="2349"/>
                </a:lnTo>
                <a:lnTo>
                  <a:pt x="184332" y="14841"/>
                </a:lnTo>
                <a:lnTo>
                  <a:pt x="199572" y="15274"/>
                </a:lnTo>
                <a:lnTo>
                  <a:pt x="214622" y="25085"/>
                </a:lnTo>
                <a:lnTo>
                  <a:pt x="230052" y="25085"/>
                </a:lnTo>
                <a:lnTo>
                  <a:pt x="246054" y="20094"/>
                </a:lnTo>
                <a:lnTo>
                  <a:pt x="261104" y="20094"/>
                </a:lnTo>
                <a:lnTo>
                  <a:pt x="275391" y="11426"/>
                </a:lnTo>
                <a:lnTo>
                  <a:pt x="291584" y="16810"/>
                </a:lnTo>
                <a:lnTo>
                  <a:pt x="305871" y="8143"/>
                </a:lnTo>
                <a:lnTo>
                  <a:pt x="336732" y="8012"/>
                </a:lnTo>
                <a:lnTo>
                  <a:pt x="351782" y="11294"/>
                </a:lnTo>
                <a:lnTo>
                  <a:pt x="367593" y="2758"/>
                </a:lnTo>
                <a:lnTo>
                  <a:pt x="368426" y="126905"/>
                </a:lnTo>
                <a:lnTo>
                  <a:pt x="0" y="126369"/>
                </a:lnTo>
                <a:close/>
              </a:path>
            </a:pathLst>
          </a:custGeom>
          <a:solidFill>
            <a:schemeClr val="accent5"/>
          </a:solidFill>
          <a:ln>
            <a:noFill/>
          </a:ln>
        </p:spPr>
      </p:sp>
      <p:sp>
        <p:nvSpPr>
          <p:cNvPr id="35" name="Google Shape;35;p12"/>
          <p:cNvSpPr/>
          <p:nvPr/>
        </p:nvSpPr>
        <p:spPr>
          <a:xfrm>
            <a:off x="-26775" y="2139700"/>
            <a:ext cx="9210650" cy="3041300"/>
          </a:xfrm>
          <a:custGeom>
            <a:rect b="b" l="l" r="r" t="t"/>
            <a:pathLst>
              <a:path extrusionOk="0" h="121652" w="368426">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00CEF6">
              <a:alpha val="73333"/>
            </a:srgbClr>
          </a:solidFill>
          <a:ln>
            <a:noFill/>
          </a:ln>
        </p:spPr>
      </p:sp>
      <p:sp>
        <p:nvSpPr>
          <p:cNvPr id="36" name="Google Shape;36;p12"/>
          <p:cNvSpPr/>
          <p:nvPr/>
        </p:nvSpPr>
        <p:spPr>
          <a:xfrm rot="8100000">
            <a:off x="1847981" y="1814569"/>
            <a:ext cx="122612" cy="122612"/>
          </a:xfrm>
          <a:prstGeom prst="teardrop">
            <a:avLst>
              <a:gd fmla="val 100000" name="adj"/>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12"/>
          <p:cNvSpPr/>
          <p:nvPr/>
        </p:nvSpPr>
        <p:spPr>
          <a:xfrm rot="8100000">
            <a:off x="6038981" y="2098419"/>
            <a:ext cx="122612" cy="122612"/>
          </a:xfrm>
          <a:prstGeom prst="teardrop">
            <a:avLst>
              <a:gd fmla="val 100000" name="adj"/>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12"/>
          <p:cNvSpPr/>
          <p:nvPr/>
        </p:nvSpPr>
        <p:spPr>
          <a:xfrm rot="8100000">
            <a:off x="7181981" y="2131769"/>
            <a:ext cx="122612" cy="122612"/>
          </a:xfrm>
          <a:prstGeom prst="teardrop">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9" name="Google Shape;39;p12"/>
          <p:cNvGrpSpPr/>
          <p:nvPr/>
        </p:nvGrpSpPr>
        <p:grpSpPr>
          <a:xfrm>
            <a:off x="-9525" y="2024075"/>
            <a:ext cx="9167825" cy="595300"/>
            <a:chOff x="-9525" y="4462475"/>
            <a:chExt cx="9167825" cy="595300"/>
          </a:xfrm>
        </p:grpSpPr>
        <p:sp>
          <p:nvSpPr>
            <p:cNvPr id="40" name="Google Shape;40;p12"/>
            <p:cNvSpPr/>
            <p:nvPr/>
          </p:nvSpPr>
          <p:spPr>
            <a:xfrm>
              <a:off x="-9525" y="4581525"/>
              <a:ext cx="4205300" cy="476250"/>
            </a:xfrm>
            <a:custGeom>
              <a:rect b="b" l="l" r="r" t="t"/>
              <a:pathLst>
                <a:path extrusionOk="0" h="19050" w="168212">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cap="flat" cmpd="sng" w="9525">
              <a:solidFill>
                <a:schemeClr val="accent2"/>
              </a:solidFill>
              <a:prstDash val="solid"/>
              <a:round/>
              <a:headEnd len="sm" w="sm" type="none"/>
              <a:tailEnd len="sm" w="sm" type="none"/>
            </a:ln>
          </p:spPr>
        </p:sp>
        <p:sp>
          <p:nvSpPr>
            <p:cNvPr id="41" name="Google Shape;41;p12"/>
            <p:cNvSpPr/>
            <p:nvPr/>
          </p:nvSpPr>
          <p:spPr>
            <a:xfrm>
              <a:off x="4195775" y="4462475"/>
              <a:ext cx="3424225" cy="590550"/>
            </a:xfrm>
            <a:custGeom>
              <a:rect b="b" l="l" r="r" t="t"/>
              <a:pathLst>
                <a:path extrusionOk="0" h="23622" w="136969">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cap="flat" cmpd="sng" w="9525">
              <a:solidFill>
                <a:schemeClr val="accent2"/>
              </a:solidFill>
              <a:prstDash val="solid"/>
              <a:round/>
              <a:headEnd len="sm" w="sm" type="none"/>
              <a:tailEnd len="sm" w="sm" type="none"/>
            </a:ln>
          </p:spPr>
        </p:sp>
        <p:sp>
          <p:nvSpPr>
            <p:cNvPr id="42" name="Google Shape;42;p12"/>
            <p:cNvSpPr/>
            <p:nvPr/>
          </p:nvSpPr>
          <p:spPr>
            <a:xfrm>
              <a:off x="7624775" y="4472000"/>
              <a:ext cx="1533525" cy="414325"/>
            </a:xfrm>
            <a:custGeom>
              <a:rect b="b" l="l" r="r" t="t"/>
              <a:pathLst>
                <a:path extrusionOk="0" h="16573" w="61341">
                  <a:moveTo>
                    <a:pt x="0" y="0"/>
                  </a:moveTo>
                  <a:lnTo>
                    <a:pt x="15049" y="4762"/>
                  </a:lnTo>
                  <a:lnTo>
                    <a:pt x="30670" y="4762"/>
                  </a:lnTo>
                  <a:lnTo>
                    <a:pt x="45910" y="4762"/>
                  </a:lnTo>
                  <a:lnTo>
                    <a:pt x="61341" y="16573"/>
                  </a:lnTo>
                </a:path>
              </a:pathLst>
            </a:custGeom>
            <a:noFill/>
            <a:ln cap="flat" cmpd="sng" w="9525">
              <a:solidFill>
                <a:schemeClr val="accent2"/>
              </a:solidFill>
              <a:prstDash val="solid"/>
              <a:round/>
              <a:headEnd len="sm" w="sm" type="none"/>
              <a:tailEnd len="sm" w="sm" type="none"/>
            </a:ln>
          </p:spPr>
        </p:sp>
      </p:grpSp>
      <p:grpSp>
        <p:nvGrpSpPr>
          <p:cNvPr id="43" name="Google Shape;43;p12"/>
          <p:cNvGrpSpPr/>
          <p:nvPr/>
        </p:nvGrpSpPr>
        <p:grpSpPr>
          <a:xfrm>
            <a:off x="-42837" y="2005088"/>
            <a:ext cx="9229575" cy="642787"/>
            <a:chOff x="-42837" y="4443488"/>
            <a:chExt cx="9229575" cy="642787"/>
          </a:xfrm>
        </p:grpSpPr>
        <p:sp>
          <p:nvSpPr>
            <p:cNvPr id="44" name="Google Shape;44;p12"/>
            <p:cNvSpPr/>
            <p:nvPr/>
          </p:nvSpPr>
          <p:spPr>
            <a:xfrm>
              <a:off x="1114450" y="49006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12"/>
            <p:cNvSpPr/>
            <p:nvPr/>
          </p:nvSpPr>
          <p:spPr>
            <a:xfrm>
              <a:off x="1495450" y="502927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12"/>
            <p:cNvSpPr/>
            <p:nvPr/>
          </p:nvSpPr>
          <p:spPr>
            <a:xfrm>
              <a:off x="733450" y="49721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12"/>
            <p:cNvSpPr/>
            <p:nvPr/>
          </p:nvSpPr>
          <p:spPr>
            <a:xfrm>
              <a:off x="352450" y="49626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12"/>
            <p:cNvSpPr/>
            <p:nvPr/>
          </p:nvSpPr>
          <p:spPr>
            <a:xfrm>
              <a:off x="-42837" y="46054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12"/>
            <p:cNvSpPr/>
            <p:nvPr/>
          </p:nvSpPr>
          <p:spPr>
            <a:xfrm>
              <a:off x="1876450" y="48340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p12"/>
            <p:cNvSpPr/>
            <p:nvPr/>
          </p:nvSpPr>
          <p:spPr>
            <a:xfrm>
              <a:off x="2257450" y="48292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12"/>
            <p:cNvSpPr/>
            <p:nvPr/>
          </p:nvSpPr>
          <p:spPr>
            <a:xfrm>
              <a:off x="2638450" y="454826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12"/>
            <p:cNvSpPr/>
            <p:nvPr/>
          </p:nvSpPr>
          <p:spPr>
            <a:xfrm>
              <a:off x="3019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12"/>
            <p:cNvSpPr/>
            <p:nvPr/>
          </p:nvSpPr>
          <p:spPr>
            <a:xfrm>
              <a:off x="3400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p12"/>
            <p:cNvSpPr/>
            <p:nvPr/>
          </p:nvSpPr>
          <p:spPr>
            <a:xfrm>
              <a:off x="3781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12"/>
            <p:cNvSpPr/>
            <p:nvPr/>
          </p:nvSpPr>
          <p:spPr>
            <a:xfrm>
              <a:off x="4162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12"/>
            <p:cNvSpPr/>
            <p:nvPr/>
          </p:nvSpPr>
          <p:spPr>
            <a:xfrm>
              <a:off x="4543450" y="46673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12"/>
            <p:cNvSpPr/>
            <p:nvPr/>
          </p:nvSpPr>
          <p:spPr>
            <a:xfrm>
              <a:off x="4924450" y="45435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12"/>
            <p:cNvSpPr/>
            <p:nvPr/>
          </p:nvSpPr>
          <p:spPr>
            <a:xfrm>
              <a:off x="5305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12"/>
            <p:cNvSpPr/>
            <p:nvPr/>
          </p:nvSpPr>
          <p:spPr>
            <a:xfrm>
              <a:off x="5686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12"/>
            <p:cNvSpPr/>
            <p:nvPr/>
          </p:nvSpPr>
          <p:spPr>
            <a:xfrm>
              <a:off x="6067450" y="48483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12"/>
            <p:cNvSpPr/>
            <p:nvPr/>
          </p:nvSpPr>
          <p:spPr>
            <a:xfrm>
              <a:off x="6448450" y="47292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12"/>
            <p:cNvSpPr/>
            <p:nvPr/>
          </p:nvSpPr>
          <p:spPr>
            <a:xfrm>
              <a:off x="6829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12"/>
            <p:cNvSpPr/>
            <p:nvPr/>
          </p:nvSpPr>
          <p:spPr>
            <a:xfrm>
              <a:off x="7210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12"/>
            <p:cNvSpPr/>
            <p:nvPr/>
          </p:nvSpPr>
          <p:spPr>
            <a:xfrm>
              <a:off x="7591450" y="44434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12"/>
            <p:cNvSpPr/>
            <p:nvPr/>
          </p:nvSpPr>
          <p:spPr>
            <a:xfrm>
              <a:off x="7972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12"/>
            <p:cNvSpPr/>
            <p:nvPr/>
          </p:nvSpPr>
          <p:spPr>
            <a:xfrm>
              <a:off x="8353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12"/>
            <p:cNvSpPr/>
            <p:nvPr/>
          </p:nvSpPr>
          <p:spPr>
            <a:xfrm>
              <a:off x="8734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12"/>
            <p:cNvSpPr/>
            <p:nvPr/>
          </p:nvSpPr>
          <p:spPr>
            <a:xfrm>
              <a:off x="9129738" y="48673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9" name="Google Shape;69;p12"/>
          <p:cNvSpPr/>
          <p:nvPr/>
        </p:nvSpPr>
        <p:spPr>
          <a:xfrm>
            <a:off x="2990700" y="214780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12"/>
          <p:cNvSpPr/>
          <p:nvPr/>
        </p:nvSpPr>
        <p:spPr>
          <a:xfrm>
            <a:off x="1085700" y="243355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12"/>
          <p:cNvSpPr/>
          <p:nvPr/>
        </p:nvSpPr>
        <p:spPr>
          <a:xfrm>
            <a:off x="4895700" y="2077632"/>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12"/>
          <p:cNvSpPr/>
          <p:nvPr/>
        </p:nvSpPr>
        <p:spPr>
          <a:xfrm rot="8100000">
            <a:off x="8699949" y="1890769"/>
            <a:ext cx="122612" cy="122612"/>
          </a:xfrm>
          <a:prstGeom prst="teardrop">
            <a:avLst>
              <a:gd fmla="val 100000" name="adj"/>
            </a:avLst>
          </a:prstGeom>
          <a:no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12"/>
          <p:cNvSpPr txBox="1"/>
          <p:nvPr>
            <p:ph type="ctrTitle"/>
          </p:nvPr>
        </p:nvSpPr>
        <p:spPr>
          <a:xfrm>
            <a:off x="2847975" y="3363425"/>
            <a:ext cx="5610300" cy="11598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Clr>
                <a:srgbClr val="FFFFFF"/>
              </a:buClr>
              <a:buSzPts val="4800"/>
              <a:buNone/>
              <a:defRPr sz="4800">
                <a:solidFill>
                  <a:srgbClr val="FFFFFF"/>
                </a:solidFill>
              </a:defRPr>
            </a:lvl1pPr>
            <a:lvl2pPr lvl="1" algn="r">
              <a:lnSpc>
                <a:spcPct val="100000"/>
              </a:lnSpc>
              <a:spcBef>
                <a:spcPts val="0"/>
              </a:spcBef>
              <a:spcAft>
                <a:spcPts val="0"/>
              </a:spcAft>
              <a:buClr>
                <a:srgbClr val="FFFFFF"/>
              </a:buClr>
              <a:buSzPts val="4800"/>
              <a:buNone/>
              <a:defRPr sz="4800">
                <a:solidFill>
                  <a:srgbClr val="FFFFFF"/>
                </a:solidFill>
              </a:defRPr>
            </a:lvl2pPr>
            <a:lvl3pPr lvl="2" algn="r">
              <a:lnSpc>
                <a:spcPct val="100000"/>
              </a:lnSpc>
              <a:spcBef>
                <a:spcPts val="0"/>
              </a:spcBef>
              <a:spcAft>
                <a:spcPts val="0"/>
              </a:spcAft>
              <a:buClr>
                <a:srgbClr val="FFFFFF"/>
              </a:buClr>
              <a:buSzPts val="4800"/>
              <a:buNone/>
              <a:defRPr sz="4800">
                <a:solidFill>
                  <a:srgbClr val="FFFFFF"/>
                </a:solidFill>
              </a:defRPr>
            </a:lvl3pPr>
            <a:lvl4pPr lvl="3" algn="r">
              <a:lnSpc>
                <a:spcPct val="100000"/>
              </a:lnSpc>
              <a:spcBef>
                <a:spcPts val="0"/>
              </a:spcBef>
              <a:spcAft>
                <a:spcPts val="0"/>
              </a:spcAft>
              <a:buClr>
                <a:srgbClr val="FFFFFF"/>
              </a:buClr>
              <a:buSzPts val="4800"/>
              <a:buNone/>
              <a:defRPr sz="4800">
                <a:solidFill>
                  <a:srgbClr val="FFFFFF"/>
                </a:solidFill>
              </a:defRPr>
            </a:lvl4pPr>
            <a:lvl5pPr lvl="4" algn="r">
              <a:lnSpc>
                <a:spcPct val="100000"/>
              </a:lnSpc>
              <a:spcBef>
                <a:spcPts val="0"/>
              </a:spcBef>
              <a:spcAft>
                <a:spcPts val="0"/>
              </a:spcAft>
              <a:buClr>
                <a:srgbClr val="FFFFFF"/>
              </a:buClr>
              <a:buSzPts val="4800"/>
              <a:buNone/>
              <a:defRPr sz="4800">
                <a:solidFill>
                  <a:srgbClr val="FFFFFF"/>
                </a:solidFill>
              </a:defRPr>
            </a:lvl5pPr>
            <a:lvl6pPr lvl="5" algn="r">
              <a:lnSpc>
                <a:spcPct val="100000"/>
              </a:lnSpc>
              <a:spcBef>
                <a:spcPts val="0"/>
              </a:spcBef>
              <a:spcAft>
                <a:spcPts val="0"/>
              </a:spcAft>
              <a:buClr>
                <a:srgbClr val="FFFFFF"/>
              </a:buClr>
              <a:buSzPts val="4800"/>
              <a:buNone/>
              <a:defRPr sz="4800">
                <a:solidFill>
                  <a:srgbClr val="FFFFFF"/>
                </a:solidFill>
              </a:defRPr>
            </a:lvl6pPr>
            <a:lvl7pPr lvl="6" algn="r">
              <a:lnSpc>
                <a:spcPct val="100000"/>
              </a:lnSpc>
              <a:spcBef>
                <a:spcPts val="0"/>
              </a:spcBef>
              <a:spcAft>
                <a:spcPts val="0"/>
              </a:spcAft>
              <a:buClr>
                <a:srgbClr val="FFFFFF"/>
              </a:buClr>
              <a:buSzPts val="4800"/>
              <a:buNone/>
              <a:defRPr sz="4800">
                <a:solidFill>
                  <a:srgbClr val="FFFFFF"/>
                </a:solidFill>
              </a:defRPr>
            </a:lvl7pPr>
            <a:lvl8pPr lvl="7" algn="r">
              <a:lnSpc>
                <a:spcPct val="100000"/>
              </a:lnSpc>
              <a:spcBef>
                <a:spcPts val="0"/>
              </a:spcBef>
              <a:spcAft>
                <a:spcPts val="0"/>
              </a:spcAft>
              <a:buClr>
                <a:srgbClr val="FFFFFF"/>
              </a:buClr>
              <a:buSzPts val="4800"/>
              <a:buNone/>
              <a:defRPr sz="4800">
                <a:solidFill>
                  <a:srgbClr val="FFFFFF"/>
                </a:solidFill>
              </a:defRPr>
            </a:lvl8pPr>
            <a:lvl9pPr lvl="8" algn="r">
              <a:lnSpc>
                <a:spcPct val="100000"/>
              </a:lnSpc>
              <a:spcBef>
                <a:spcPts val="0"/>
              </a:spcBef>
              <a:spcAft>
                <a:spcPts val="0"/>
              </a:spcAft>
              <a:buClr>
                <a:srgbClr val="FFFFFF"/>
              </a:buClr>
              <a:buSzPts val="4800"/>
              <a:buNone/>
              <a:defRPr sz="4800">
                <a:solidFill>
                  <a:srgbClr val="FFFFFF"/>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74" name="Shape 74"/>
        <p:cNvGrpSpPr/>
        <p:nvPr/>
      </p:nvGrpSpPr>
      <p:grpSpPr>
        <a:xfrm>
          <a:off x="0" y="0"/>
          <a:ext cx="0" cy="0"/>
          <a:chOff x="0" y="0"/>
          <a:chExt cx="0" cy="0"/>
        </a:xfrm>
      </p:grpSpPr>
      <p:sp>
        <p:nvSpPr>
          <p:cNvPr id="75" name="Google Shape;75;p13"/>
          <p:cNvSpPr/>
          <p:nvPr/>
        </p:nvSpPr>
        <p:spPr>
          <a:xfrm>
            <a:off x="-28575" y="4446775"/>
            <a:ext cx="9191625" cy="712478"/>
          </a:xfrm>
          <a:custGeom>
            <a:rect b="b" l="l" r="r" t="t"/>
            <a:pathLst>
              <a:path extrusionOk="0" h="41339" w="367665">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76" name="Google Shape;76;p13"/>
          <p:cNvSpPr/>
          <p:nvPr/>
        </p:nvSpPr>
        <p:spPr>
          <a:xfrm>
            <a:off x="-28575" y="4578111"/>
            <a:ext cx="9191625" cy="584439"/>
          </a:xfrm>
          <a:custGeom>
            <a:rect b="b" l="l" r="r" t="t"/>
            <a:pathLst>
              <a:path extrusionOk="0" h="33910" w="367665">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333"/>
            </a:srgbClr>
          </a:solidFill>
          <a:ln>
            <a:noFill/>
          </a:ln>
        </p:spPr>
      </p:sp>
      <p:sp>
        <p:nvSpPr>
          <p:cNvPr id="77" name="Google Shape;77;p13"/>
          <p:cNvSpPr/>
          <p:nvPr/>
        </p:nvSpPr>
        <p:spPr>
          <a:xfrm rot="8100000">
            <a:off x="1847981" y="4252969"/>
            <a:ext cx="122612" cy="122612"/>
          </a:xfrm>
          <a:prstGeom prst="teardrop">
            <a:avLst>
              <a:gd fmla="val 100000" name="adj"/>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13"/>
          <p:cNvSpPr/>
          <p:nvPr/>
        </p:nvSpPr>
        <p:spPr>
          <a:xfrm rot="8100000">
            <a:off x="6038981" y="4536819"/>
            <a:ext cx="122612" cy="122612"/>
          </a:xfrm>
          <a:prstGeom prst="teardrop">
            <a:avLst>
              <a:gd fmla="val 100000" name="adj"/>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13"/>
          <p:cNvSpPr/>
          <p:nvPr/>
        </p:nvSpPr>
        <p:spPr>
          <a:xfrm rot="8100000">
            <a:off x="7181981" y="4570169"/>
            <a:ext cx="122612" cy="122612"/>
          </a:xfrm>
          <a:prstGeom prst="teardrop">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0" name="Google Shape;80;p13"/>
          <p:cNvGrpSpPr/>
          <p:nvPr/>
        </p:nvGrpSpPr>
        <p:grpSpPr>
          <a:xfrm>
            <a:off x="-9525" y="4462475"/>
            <a:ext cx="9167825" cy="595300"/>
            <a:chOff x="-9525" y="4462475"/>
            <a:chExt cx="9167825" cy="595300"/>
          </a:xfrm>
        </p:grpSpPr>
        <p:sp>
          <p:nvSpPr>
            <p:cNvPr id="81" name="Google Shape;81;p13"/>
            <p:cNvSpPr/>
            <p:nvPr/>
          </p:nvSpPr>
          <p:spPr>
            <a:xfrm>
              <a:off x="-9525" y="4581525"/>
              <a:ext cx="4205300" cy="476250"/>
            </a:xfrm>
            <a:custGeom>
              <a:rect b="b" l="l" r="r" t="t"/>
              <a:pathLst>
                <a:path extrusionOk="0" h="19050" w="168212">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cap="flat" cmpd="sng" w="9525">
              <a:solidFill>
                <a:schemeClr val="accent2"/>
              </a:solidFill>
              <a:prstDash val="solid"/>
              <a:round/>
              <a:headEnd len="sm" w="sm" type="none"/>
              <a:tailEnd len="sm" w="sm" type="none"/>
            </a:ln>
          </p:spPr>
        </p:sp>
        <p:sp>
          <p:nvSpPr>
            <p:cNvPr id="82" name="Google Shape;82;p13"/>
            <p:cNvSpPr/>
            <p:nvPr/>
          </p:nvSpPr>
          <p:spPr>
            <a:xfrm>
              <a:off x="4195775" y="4462475"/>
              <a:ext cx="3424225" cy="590550"/>
            </a:xfrm>
            <a:custGeom>
              <a:rect b="b" l="l" r="r" t="t"/>
              <a:pathLst>
                <a:path extrusionOk="0" h="23622" w="136969">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cap="flat" cmpd="sng" w="9525">
              <a:solidFill>
                <a:schemeClr val="accent2"/>
              </a:solidFill>
              <a:prstDash val="solid"/>
              <a:round/>
              <a:headEnd len="sm" w="sm" type="none"/>
              <a:tailEnd len="sm" w="sm" type="none"/>
            </a:ln>
          </p:spPr>
        </p:sp>
        <p:sp>
          <p:nvSpPr>
            <p:cNvPr id="83" name="Google Shape;83;p13"/>
            <p:cNvSpPr/>
            <p:nvPr/>
          </p:nvSpPr>
          <p:spPr>
            <a:xfrm>
              <a:off x="7624775" y="4472000"/>
              <a:ext cx="1533525" cy="414325"/>
            </a:xfrm>
            <a:custGeom>
              <a:rect b="b" l="l" r="r" t="t"/>
              <a:pathLst>
                <a:path extrusionOk="0" h="16573" w="61341">
                  <a:moveTo>
                    <a:pt x="0" y="0"/>
                  </a:moveTo>
                  <a:lnTo>
                    <a:pt x="15049" y="4762"/>
                  </a:lnTo>
                  <a:lnTo>
                    <a:pt x="30670" y="4762"/>
                  </a:lnTo>
                  <a:lnTo>
                    <a:pt x="45910" y="4762"/>
                  </a:lnTo>
                  <a:lnTo>
                    <a:pt x="61341" y="16573"/>
                  </a:lnTo>
                </a:path>
              </a:pathLst>
            </a:custGeom>
            <a:noFill/>
            <a:ln cap="flat" cmpd="sng" w="9525">
              <a:solidFill>
                <a:schemeClr val="accent2"/>
              </a:solidFill>
              <a:prstDash val="solid"/>
              <a:round/>
              <a:headEnd len="sm" w="sm" type="none"/>
              <a:tailEnd len="sm" w="sm" type="none"/>
            </a:ln>
          </p:spPr>
        </p:sp>
      </p:grpSp>
      <p:grpSp>
        <p:nvGrpSpPr>
          <p:cNvPr id="84" name="Google Shape;84;p13"/>
          <p:cNvGrpSpPr/>
          <p:nvPr/>
        </p:nvGrpSpPr>
        <p:grpSpPr>
          <a:xfrm>
            <a:off x="-42837" y="4443488"/>
            <a:ext cx="9229575" cy="642787"/>
            <a:chOff x="-42837" y="4443488"/>
            <a:chExt cx="9229575" cy="642787"/>
          </a:xfrm>
        </p:grpSpPr>
        <p:sp>
          <p:nvSpPr>
            <p:cNvPr id="85" name="Google Shape;85;p13"/>
            <p:cNvSpPr/>
            <p:nvPr/>
          </p:nvSpPr>
          <p:spPr>
            <a:xfrm>
              <a:off x="1114450" y="49006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13"/>
            <p:cNvSpPr/>
            <p:nvPr/>
          </p:nvSpPr>
          <p:spPr>
            <a:xfrm>
              <a:off x="1495450" y="502927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13"/>
            <p:cNvSpPr/>
            <p:nvPr/>
          </p:nvSpPr>
          <p:spPr>
            <a:xfrm>
              <a:off x="733450" y="49721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13"/>
            <p:cNvSpPr/>
            <p:nvPr/>
          </p:nvSpPr>
          <p:spPr>
            <a:xfrm>
              <a:off x="352450" y="49626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13"/>
            <p:cNvSpPr/>
            <p:nvPr/>
          </p:nvSpPr>
          <p:spPr>
            <a:xfrm>
              <a:off x="-42837" y="46054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13"/>
            <p:cNvSpPr/>
            <p:nvPr/>
          </p:nvSpPr>
          <p:spPr>
            <a:xfrm>
              <a:off x="1876450" y="48340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13"/>
            <p:cNvSpPr/>
            <p:nvPr/>
          </p:nvSpPr>
          <p:spPr>
            <a:xfrm>
              <a:off x="2257450" y="48292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13"/>
            <p:cNvSpPr/>
            <p:nvPr/>
          </p:nvSpPr>
          <p:spPr>
            <a:xfrm>
              <a:off x="2638450" y="454826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13"/>
            <p:cNvSpPr/>
            <p:nvPr/>
          </p:nvSpPr>
          <p:spPr>
            <a:xfrm>
              <a:off x="3019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13"/>
            <p:cNvSpPr/>
            <p:nvPr/>
          </p:nvSpPr>
          <p:spPr>
            <a:xfrm>
              <a:off x="3400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13"/>
            <p:cNvSpPr/>
            <p:nvPr/>
          </p:nvSpPr>
          <p:spPr>
            <a:xfrm>
              <a:off x="3781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13"/>
            <p:cNvSpPr/>
            <p:nvPr/>
          </p:nvSpPr>
          <p:spPr>
            <a:xfrm>
              <a:off x="4162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13"/>
            <p:cNvSpPr/>
            <p:nvPr/>
          </p:nvSpPr>
          <p:spPr>
            <a:xfrm>
              <a:off x="4543450" y="46673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13"/>
            <p:cNvSpPr/>
            <p:nvPr/>
          </p:nvSpPr>
          <p:spPr>
            <a:xfrm>
              <a:off x="4924450" y="45435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13"/>
            <p:cNvSpPr/>
            <p:nvPr/>
          </p:nvSpPr>
          <p:spPr>
            <a:xfrm>
              <a:off x="5305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13"/>
            <p:cNvSpPr/>
            <p:nvPr/>
          </p:nvSpPr>
          <p:spPr>
            <a:xfrm>
              <a:off x="5686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13"/>
            <p:cNvSpPr/>
            <p:nvPr/>
          </p:nvSpPr>
          <p:spPr>
            <a:xfrm>
              <a:off x="6067450" y="48483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13"/>
            <p:cNvSpPr/>
            <p:nvPr/>
          </p:nvSpPr>
          <p:spPr>
            <a:xfrm>
              <a:off x="6448450" y="47292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13"/>
            <p:cNvSpPr/>
            <p:nvPr/>
          </p:nvSpPr>
          <p:spPr>
            <a:xfrm>
              <a:off x="6829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13"/>
            <p:cNvSpPr/>
            <p:nvPr/>
          </p:nvSpPr>
          <p:spPr>
            <a:xfrm>
              <a:off x="7210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13"/>
            <p:cNvSpPr/>
            <p:nvPr/>
          </p:nvSpPr>
          <p:spPr>
            <a:xfrm>
              <a:off x="7591450" y="44434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13"/>
            <p:cNvSpPr/>
            <p:nvPr/>
          </p:nvSpPr>
          <p:spPr>
            <a:xfrm>
              <a:off x="7972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13"/>
            <p:cNvSpPr/>
            <p:nvPr/>
          </p:nvSpPr>
          <p:spPr>
            <a:xfrm>
              <a:off x="8353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13"/>
            <p:cNvSpPr/>
            <p:nvPr/>
          </p:nvSpPr>
          <p:spPr>
            <a:xfrm>
              <a:off x="8734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13"/>
            <p:cNvSpPr/>
            <p:nvPr/>
          </p:nvSpPr>
          <p:spPr>
            <a:xfrm>
              <a:off x="9129738" y="48673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0" name="Google Shape;110;p13"/>
          <p:cNvSpPr/>
          <p:nvPr/>
        </p:nvSpPr>
        <p:spPr>
          <a:xfrm>
            <a:off x="2990700" y="458620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13"/>
          <p:cNvSpPr/>
          <p:nvPr/>
        </p:nvSpPr>
        <p:spPr>
          <a:xfrm>
            <a:off x="1085700" y="487195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13"/>
          <p:cNvSpPr/>
          <p:nvPr/>
        </p:nvSpPr>
        <p:spPr>
          <a:xfrm>
            <a:off x="4895700" y="4516032"/>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13"/>
          <p:cNvSpPr/>
          <p:nvPr/>
        </p:nvSpPr>
        <p:spPr>
          <a:xfrm rot="8100000">
            <a:off x="8699949" y="4329169"/>
            <a:ext cx="122612" cy="122612"/>
          </a:xfrm>
          <a:prstGeom prst="teardrop">
            <a:avLst>
              <a:gd fmla="val 100000" name="adj"/>
            </a:avLst>
          </a:prstGeom>
          <a:no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13"/>
          <p:cNvSpPr txBox="1"/>
          <p:nvPr>
            <p:ph type="title"/>
          </p:nvPr>
        </p:nvSpPr>
        <p:spPr>
          <a:xfrm>
            <a:off x="1047750" y="634125"/>
            <a:ext cx="6996600" cy="715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000"/>
              <a:buNone/>
              <a:defRPr/>
            </a:lvl1pPr>
            <a:lvl2pPr lvl="1" algn="ctr">
              <a:lnSpc>
                <a:spcPct val="100000"/>
              </a:lnSpc>
              <a:spcBef>
                <a:spcPts val="0"/>
              </a:spcBef>
              <a:spcAft>
                <a:spcPts val="0"/>
              </a:spcAft>
              <a:buSzPts val="2000"/>
              <a:buNone/>
              <a:defRPr/>
            </a:lvl2pPr>
            <a:lvl3pPr lvl="2" algn="ctr">
              <a:lnSpc>
                <a:spcPct val="100000"/>
              </a:lnSpc>
              <a:spcBef>
                <a:spcPts val="0"/>
              </a:spcBef>
              <a:spcAft>
                <a:spcPts val="0"/>
              </a:spcAft>
              <a:buSzPts val="2000"/>
              <a:buNone/>
              <a:defRPr/>
            </a:lvl3pPr>
            <a:lvl4pPr lvl="3" algn="ctr">
              <a:lnSpc>
                <a:spcPct val="100000"/>
              </a:lnSpc>
              <a:spcBef>
                <a:spcPts val="0"/>
              </a:spcBef>
              <a:spcAft>
                <a:spcPts val="0"/>
              </a:spcAft>
              <a:buSzPts val="2000"/>
              <a:buNone/>
              <a:defRPr/>
            </a:lvl4pPr>
            <a:lvl5pPr lvl="4" algn="ctr">
              <a:lnSpc>
                <a:spcPct val="100000"/>
              </a:lnSpc>
              <a:spcBef>
                <a:spcPts val="0"/>
              </a:spcBef>
              <a:spcAft>
                <a:spcPts val="0"/>
              </a:spcAft>
              <a:buSzPts val="2000"/>
              <a:buNone/>
              <a:defRPr/>
            </a:lvl5pPr>
            <a:lvl6pPr lvl="5" algn="ctr">
              <a:lnSpc>
                <a:spcPct val="100000"/>
              </a:lnSpc>
              <a:spcBef>
                <a:spcPts val="0"/>
              </a:spcBef>
              <a:spcAft>
                <a:spcPts val="0"/>
              </a:spcAft>
              <a:buSzPts val="2000"/>
              <a:buNone/>
              <a:defRPr/>
            </a:lvl6pPr>
            <a:lvl7pPr lvl="6" algn="ctr">
              <a:lnSpc>
                <a:spcPct val="100000"/>
              </a:lnSpc>
              <a:spcBef>
                <a:spcPts val="0"/>
              </a:spcBef>
              <a:spcAft>
                <a:spcPts val="0"/>
              </a:spcAft>
              <a:buSzPts val="2000"/>
              <a:buNone/>
              <a:defRPr/>
            </a:lvl7pPr>
            <a:lvl8pPr lvl="7" algn="ctr">
              <a:lnSpc>
                <a:spcPct val="100000"/>
              </a:lnSpc>
              <a:spcBef>
                <a:spcPts val="0"/>
              </a:spcBef>
              <a:spcAft>
                <a:spcPts val="0"/>
              </a:spcAft>
              <a:buSzPts val="2000"/>
              <a:buNone/>
              <a:defRPr/>
            </a:lvl8pPr>
            <a:lvl9pPr lvl="8" algn="ctr">
              <a:lnSpc>
                <a:spcPct val="100000"/>
              </a:lnSpc>
              <a:spcBef>
                <a:spcPts val="0"/>
              </a:spcBef>
              <a:spcAft>
                <a:spcPts val="0"/>
              </a:spcAft>
              <a:buSzPts val="2000"/>
              <a:buNone/>
              <a:defRPr/>
            </a:lvl9pPr>
          </a:lstStyle>
          <a:p/>
        </p:txBody>
      </p:sp>
      <p:sp>
        <p:nvSpPr>
          <p:cNvPr id="115" name="Google Shape;115;p13"/>
          <p:cNvSpPr txBox="1"/>
          <p:nvPr>
            <p:ph idx="1" type="body"/>
          </p:nvPr>
        </p:nvSpPr>
        <p:spPr>
          <a:xfrm>
            <a:off x="1131500" y="1552950"/>
            <a:ext cx="3339900" cy="26658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0"/>
              </a:spcBef>
              <a:spcAft>
                <a:spcPts val="0"/>
              </a:spcAft>
              <a:buSzPts val="1800"/>
              <a:buChar char="◉"/>
              <a:defRPr/>
            </a:lvl2pPr>
            <a:lvl3pPr indent="-342900" lvl="2" marL="1371600" algn="l">
              <a:lnSpc>
                <a:spcPct val="100000"/>
              </a:lnSpc>
              <a:spcBef>
                <a:spcPts val="0"/>
              </a:spcBef>
              <a:spcAft>
                <a:spcPts val="0"/>
              </a:spcAft>
              <a:buSzPts val="1800"/>
              <a:buChar char="■"/>
              <a:defRPr/>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sp>
        <p:nvSpPr>
          <p:cNvPr id="116" name="Google Shape;116;p13"/>
          <p:cNvSpPr txBox="1"/>
          <p:nvPr>
            <p:ph idx="2" type="body"/>
          </p:nvPr>
        </p:nvSpPr>
        <p:spPr>
          <a:xfrm>
            <a:off x="4672563" y="1552950"/>
            <a:ext cx="3339900" cy="26658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0"/>
              </a:spcBef>
              <a:spcAft>
                <a:spcPts val="0"/>
              </a:spcAft>
              <a:buSzPts val="1800"/>
              <a:buChar char="◉"/>
              <a:defRPr/>
            </a:lvl2pPr>
            <a:lvl3pPr indent="-342900" lvl="2" marL="1371600" algn="l">
              <a:lnSpc>
                <a:spcPct val="100000"/>
              </a:lnSpc>
              <a:spcBef>
                <a:spcPts val="0"/>
              </a:spcBef>
              <a:spcAft>
                <a:spcPts val="0"/>
              </a:spcAft>
              <a:buSzPts val="1800"/>
              <a:buChar char="■"/>
              <a:defRPr/>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sp>
        <p:nvSpPr>
          <p:cNvPr id="117" name="Google Shape;117;p13"/>
          <p:cNvSpPr txBox="1"/>
          <p:nvPr>
            <p:ph idx="12" type="sldNum"/>
          </p:nvPr>
        </p:nvSpPr>
        <p:spPr>
          <a:xfrm>
            <a:off x="8556775" y="4826200"/>
            <a:ext cx="548700" cy="3174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8" name="Shape 118"/>
        <p:cNvGrpSpPr/>
        <p:nvPr/>
      </p:nvGrpSpPr>
      <p:grpSpPr>
        <a:xfrm>
          <a:off x="0" y="0"/>
          <a:ext cx="0" cy="0"/>
          <a:chOff x="0" y="0"/>
          <a:chExt cx="0" cy="0"/>
        </a:xfrm>
      </p:grpSpPr>
      <p:sp>
        <p:nvSpPr>
          <p:cNvPr id="119" name="Google Shape;119;p14"/>
          <p:cNvSpPr/>
          <p:nvPr/>
        </p:nvSpPr>
        <p:spPr>
          <a:xfrm>
            <a:off x="-28575" y="4446775"/>
            <a:ext cx="9191625" cy="712478"/>
          </a:xfrm>
          <a:custGeom>
            <a:rect b="b" l="l" r="r" t="t"/>
            <a:pathLst>
              <a:path extrusionOk="0" h="41339" w="367665">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120" name="Google Shape;120;p14"/>
          <p:cNvSpPr/>
          <p:nvPr/>
        </p:nvSpPr>
        <p:spPr>
          <a:xfrm>
            <a:off x="-28575" y="4578111"/>
            <a:ext cx="9191625" cy="584439"/>
          </a:xfrm>
          <a:custGeom>
            <a:rect b="b" l="l" r="r" t="t"/>
            <a:pathLst>
              <a:path extrusionOk="0" h="33910" w="367665">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333"/>
            </a:srgbClr>
          </a:solidFill>
          <a:ln>
            <a:noFill/>
          </a:ln>
        </p:spPr>
      </p:sp>
      <p:sp>
        <p:nvSpPr>
          <p:cNvPr id="121" name="Google Shape;121;p14"/>
          <p:cNvSpPr/>
          <p:nvPr/>
        </p:nvSpPr>
        <p:spPr>
          <a:xfrm rot="8100000">
            <a:off x="1847981" y="4252969"/>
            <a:ext cx="122612" cy="122612"/>
          </a:xfrm>
          <a:prstGeom prst="teardrop">
            <a:avLst>
              <a:gd fmla="val 100000" name="adj"/>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14"/>
          <p:cNvSpPr/>
          <p:nvPr/>
        </p:nvSpPr>
        <p:spPr>
          <a:xfrm rot="8100000">
            <a:off x="6038981" y="4536819"/>
            <a:ext cx="122612" cy="122612"/>
          </a:xfrm>
          <a:prstGeom prst="teardrop">
            <a:avLst>
              <a:gd fmla="val 100000" name="adj"/>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14"/>
          <p:cNvSpPr/>
          <p:nvPr/>
        </p:nvSpPr>
        <p:spPr>
          <a:xfrm rot="8100000">
            <a:off x="7181981" y="4570169"/>
            <a:ext cx="122612" cy="122612"/>
          </a:xfrm>
          <a:prstGeom prst="teardrop">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24" name="Google Shape;124;p14"/>
          <p:cNvGrpSpPr/>
          <p:nvPr/>
        </p:nvGrpSpPr>
        <p:grpSpPr>
          <a:xfrm>
            <a:off x="-9525" y="4462475"/>
            <a:ext cx="9167825" cy="595300"/>
            <a:chOff x="-9525" y="4462475"/>
            <a:chExt cx="9167825" cy="595300"/>
          </a:xfrm>
        </p:grpSpPr>
        <p:sp>
          <p:nvSpPr>
            <p:cNvPr id="125" name="Google Shape;125;p14"/>
            <p:cNvSpPr/>
            <p:nvPr/>
          </p:nvSpPr>
          <p:spPr>
            <a:xfrm>
              <a:off x="-9525" y="4581525"/>
              <a:ext cx="4205300" cy="476250"/>
            </a:xfrm>
            <a:custGeom>
              <a:rect b="b" l="l" r="r" t="t"/>
              <a:pathLst>
                <a:path extrusionOk="0" h="19050" w="168212">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cap="flat" cmpd="sng" w="9525">
              <a:solidFill>
                <a:schemeClr val="accent2"/>
              </a:solidFill>
              <a:prstDash val="solid"/>
              <a:round/>
              <a:headEnd len="sm" w="sm" type="none"/>
              <a:tailEnd len="sm" w="sm" type="none"/>
            </a:ln>
          </p:spPr>
        </p:sp>
        <p:sp>
          <p:nvSpPr>
            <p:cNvPr id="126" name="Google Shape;126;p14"/>
            <p:cNvSpPr/>
            <p:nvPr/>
          </p:nvSpPr>
          <p:spPr>
            <a:xfrm>
              <a:off x="4195775" y="4462475"/>
              <a:ext cx="3424225" cy="590550"/>
            </a:xfrm>
            <a:custGeom>
              <a:rect b="b" l="l" r="r" t="t"/>
              <a:pathLst>
                <a:path extrusionOk="0" h="23622" w="136969">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cap="flat" cmpd="sng" w="9525">
              <a:solidFill>
                <a:schemeClr val="accent2"/>
              </a:solidFill>
              <a:prstDash val="solid"/>
              <a:round/>
              <a:headEnd len="sm" w="sm" type="none"/>
              <a:tailEnd len="sm" w="sm" type="none"/>
            </a:ln>
          </p:spPr>
        </p:sp>
        <p:sp>
          <p:nvSpPr>
            <p:cNvPr id="127" name="Google Shape;127;p14"/>
            <p:cNvSpPr/>
            <p:nvPr/>
          </p:nvSpPr>
          <p:spPr>
            <a:xfrm>
              <a:off x="7624775" y="4472000"/>
              <a:ext cx="1533525" cy="414325"/>
            </a:xfrm>
            <a:custGeom>
              <a:rect b="b" l="l" r="r" t="t"/>
              <a:pathLst>
                <a:path extrusionOk="0" h="16573" w="61341">
                  <a:moveTo>
                    <a:pt x="0" y="0"/>
                  </a:moveTo>
                  <a:lnTo>
                    <a:pt x="15049" y="4762"/>
                  </a:lnTo>
                  <a:lnTo>
                    <a:pt x="30670" y="4762"/>
                  </a:lnTo>
                  <a:lnTo>
                    <a:pt x="45910" y="4762"/>
                  </a:lnTo>
                  <a:lnTo>
                    <a:pt x="61341" y="16573"/>
                  </a:lnTo>
                </a:path>
              </a:pathLst>
            </a:custGeom>
            <a:noFill/>
            <a:ln cap="flat" cmpd="sng" w="9525">
              <a:solidFill>
                <a:schemeClr val="accent2"/>
              </a:solidFill>
              <a:prstDash val="solid"/>
              <a:round/>
              <a:headEnd len="sm" w="sm" type="none"/>
              <a:tailEnd len="sm" w="sm" type="none"/>
            </a:ln>
          </p:spPr>
        </p:sp>
      </p:grpSp>
      <p:grpSp>
        <p:nvGrpSpPr>
          <p:cNvPr id="128" name="Google Shape;128;p14"/>
          <p:cNvGrpSpPr/>
          <p:nvPr/>
        </p:nvGrpSpPr>
        <p:grpSpPr>
          <a:xfrm>
            <a:off x="-42837" y="4443488"/>
            <a:ext cx="9229575" cy="642787"/>
            <a:chOff x="-42837" y="4443488"/>
            <a:chExt cx="9229575" cy="642787"/>
          </a:xfrm>
        </p:grpSpPr>
        <p:sp>
          <p:nvSpPr>
            <p:cNvPr id="129" name="Google Shape;129;p14"/>
            <p:cNvSpPr/>
            <p:nvPr/>
          </p:nvSpPr>
          <p:spPr>
            <a:xfrm>
              <a:off x="1114450" y="49006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14"/>
            <p:cNvSpPr/>
            <p:nvPr/>
          </p:nvSpPr>
          <p:spPr>
            <a:xfrm>
              <a:off x="1495450" y="502927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14"/>
            <p:cNvSpPr/>
            <p:nvPr/>
          </p:nvSpPr>
          <p:spPr>
            <a:xfrm>
              <a:off x="733450" y="49721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14"/>
            <p:cNvSpPr/>
            <p:nvPr/>
          </p:nvSpPr>
          <p:spPr>
            <a:xfrm>
              <a:off x="352450" y="49626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14"/>
            <p:cNvSpPr/>
            <p:nvPr/>
          </p:nvSpPr>
          <p:spPr>
            <a:xfrm>
              <a:off x="-42837" y="46054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14"/>
            <p:cNvSpPr/>
            <p:nvPr/>
          </p:nvSpPr>
          <p:spPr>
            <a:xfrm>
              <a:off x="1876450" y="48340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14"/>
            <p:cNvSpPr/>
            <p:nvPr/>
          </p:nvSpPr>
          <p:spPr>
            <a:xfrm>
              <a:off x="2257450" y="48292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14"/>
            <p:cNvSpPr/>
            <p:nvPr/>
          </p:nvSpPr>
          <p:spPr>
            <a:xfrm>
              <a:off x="2638450" y="454826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14"/>
            <p:cNvSpPr/>
            <p:nvPr/>
          </p:nvSpPr>
          <p:spPr>
            <a:xfrm>
              <a:off x="3019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14"/>
            <p:cNvSpPr/>
            <p:nvPr/>
          </p:nvSpPr>
          <p:spPr>
            <a:xfrm>
              <a:off x="3400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14"/>
            <p:cNvSpPr/>
            <p:nvPr/>
          </p:nvSpPr>
          <p:spPr>
            <a:xfrm>
              <a:off x="3781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14"/>
            <p:cNvSpPr/>
            <p:nvPr/>
          </p:nvSpPr>
          <p:spPr>
            <a:xfrm>
              <a:off x="4162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14"/>
            <p:cNvSpPr/>
            <p:nvPr/>
          </p:nvSpPr>
          <p:spPr>
            <a:xfrm>
              <a:off x="4543450" y="46673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14"/>
            <p:cNvSpPr/>
            <p:nvPr/>
          </p:nvSpPr>
          <p:spPr>
            <a:xfrm>
              <a:off x="4924450" y="45435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14"/>
            <p:cNvSpPr/>
            <p:nvPr/>
          </p:nvSpPr>
          <p:spPr>
            <a:xfrm>
              <a:off x="5305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14"/>
            <p:cNvSpPr/>
            <p:nvPr/>
          </p:nvSpPr>
          <p:spPr>
            <a:xfrm>
              <a:off x="5686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14"/>
            <p:cNvSpPr/>
            <p:nvPr/>
          </p:nvSpPr>
          <p:spPr>
            <a:xfrm>
              <a:off x="6067450" y="48483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14"/>
            <p:cNvSpPr/>
            <p:nvPr/>
          </p:nvSpPr>
          <p:spPr>
            <a:xfrm>
              <a:off x="6448450" y="47292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14"/>
            <p:cNvSpPr/>
            <p:nvPr/>
          </p:nvSpPr>
          <p:spPr>
            <a:xfrm>
              <a:off x="6829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14"/>
            <p:cNvSpPr/>
            <p:nvPr/>
          </p:nvSpPr>
          <p:spPr>
            <a:xfrm>
              <a:off x="7210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14"/>
            <p:cNvSpPr/>
            <p:nvPr/>
          </p:nvSpPr>
          <p:spPr>
            <a:xfrm>
              <a:off x="7591450" y="44434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14"/>
            <p:cNvSpPr/>
            <p:nvPr/>
          </p:nvSpPr>
          <p:spPr>
            <a:xfrm>
              <a:off x="7972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14"/>
            <p:cNvSpPr/>
            <p:nvPr/>
          </p:nvSpPr>
          <p:spPr>
            <a:xfrm>
              <a:off x="8353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14"/>
            <p:cNvSpPr/>
            <p:nvPr/>
          </p:nvSpPr>
          <p:spPr>
            <a:xfrm>
              <a:off x="8734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14"/>
            <p:cNvSpPr/>
            <p:nvPr/>
          </p:nvSpPr>
          <p:spPr>
            <a:xfrm>
              <a:off x="9129738" y="48673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54" name="Google Shape;154;p14"/>
          <p:cNvSpPr/>
          <p:nvPr/>
        </p:nvSpPr>
        <p:spPr>
          <a:xfrm>
            <a:off x="2990700" y="458620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14"/>
          <p:cNvSpPr/>
          <p:nvPr/>
        </p:nvSpPr>
        <p:spPr>
          <a:xfrm>
            <a:off x="1085700" y="487195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14"/>
          <p:cNvSpPr/>
          <p:nvPr/>
        </p:nvSpPr>
        <p:spPr>
          <a:xfrm>
            <a:off x="4895700" y="4516032"/>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14"/>
          <p:cNvSpPr/>
          <p:nvPr/>
        </p:nvSpPr>
        <p:spPr>
          <a:xfrm rot="8100000">
            <a:off x="8699949" y="4329169"/>
            <a:ext cx="122612" cy="122612"/>
          </a:xfrm>
          <a:prstGeom prst="teardrop">
            <a:avLst>
              <a:gd fmla="val 100000" name="adj"/>
            </a:avLst>
          </a:prstGeom>
          <a:no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14"/>
          <p:cNvSpPr txBox="1"/>
          <p:nvPr>
            <p:ph idx="12" type="sldNum"/>
          </p:nvPr>
        </p:nvSpPr>
        <p:spPr>
          <a:xfrm>
            <a:off x="8556775" y="4826200"/>
            <a:ext cx="548700" cy="3174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159" name="Shape 159"/>
        <p:cNvGrpSpPr/>
        <p:nvPr/>
      </p:nvGrpSpPr>
      <p:grpSpPr>
        <a:xfrm>
          <a:off x="0" y="0"/>
          <a:ext cx="0" cy="0"/>
          <a:chOff x="0" y="0"/>
          <a:chExt cx="0" cy="0"/>
        </a:xfrm>
      </p:grpSpPr>
      <p:sp>
        <p:nvSpPr>
          <p:cNvPr id="160" name="Google Shape;160;p15"/>
          <p:cNvSpPr/>
          <p:nvPr/>
        </p:nvSpPr>
        <p:spPr>
          <a:xfrm>
            <a:off x="-28575" y="4446775"/>
            <a:ext cx="9191625" cy="712478"/>
          </a:xfrm>
          <a:custGeom>
            <a:rect b="b" l="l" r="r" t="t"/>
            <a:pathLst>
              <a:path extrusionOk="0" h="41339" w="367665">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161" name="Google Shape;161;p15"/>
          <p:cNvSpPr/>
          <p:nvPr/>
        </p:nvSpPr>
        <p:spPr>
          <a:xfrm>
            <a:off x="-28575" y="4578111"/>
            <a:ext cx="9191625" cy="584439"/>
          </a:xfrm>
          <a:custGeom>
            <a:rect b="b" l="l" r="r" t="t"/>
            <a:pathLst>
              <a:path extrusionOk="0" h="33910" w="367665">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333"/>
            </a:srgbClr>
          </a:solidFill>
          <a:ln>
            <a:noFill/>
          </a:ln>
        </p:spPr>
      </p:sp>
      <p:sp>
        <p:nvSpPr>
          <p:cNvPr id="162" name="Google Shape;162;p15"/>
          <p:cNvSpPr/>
          <p:nvPr/>
        </p:nvSpPr>
        <p:spPr>
          <a:xfrm rot="8100000">
            <a:off x="1847981" y="4252969"/>
            <a:ext cx="122612" cy="122612"/>
          </a:xfrm>
          <a:prstGeom prst="teardrop">
            <a:avLst>
              <a:gd fmla="val 100000" name="adj"/>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15"/>
          <p:cNvSpPr/>
          <p:nvPr/>
        </p:nvSpPr>
        <p:spPr>
          <a:xfrm rot="8100000">
            <a:off x="6038981" y="4536819"/>
            <a:ext cx="122612" cy="122612"/>
          </a:xfrm>
          <a:prstGeom prst="teardrop">
            <a:avLst>
              <a:gd fmla="val 100000" name="adj"/>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15"/>
          <p:cNvSpPr/>
          <p:nvPr/>
        </p:nvSpPr>
        <p:spPr>
          <a:xfrm rot="8100000">
            <a:off x="7181981" y="4570169"/>
            <a:ext cx="122612" cy="122612"/>
          </a:xfrm>
          <a:prstGeom prst="teardrop">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65" name="Google Shape;165;p15"/>
          <p:cNvGrpSpPr/>
          <p:nvPr/>
        </p:nvGrpSpPr>
        <p:grpSpPr>
          <a:xfrm>
            <a:off x="-9525" y="4462475"/>
            <a:ext cx="9167825" cy="595300"/>
            <a:chOff x="-9525" y="4462475"/>
            <a:chExt cx="9167825" cy="595300"/>
          </a:xfrm>
        </p:grpSpPr>
        <p:sp>
          <p:nvSpPr>
            <p:cNvPr id="166" name="Google Shape;166;p15"/>
            <p:cNvSpPr/>
            <p:nvPr/>
          </p:nvSpPr>
          <p:spPr>
            <a:xfrm>
              <a:off x="-9525" y="4581525"/>
              <a:ext cx="4205300" cy="476250"/>
            </a:xfrm>
            <a:custGeom>
              <a:rect b="b" l="l" r="r" t="t"/>
              <a:pathLst>
                <a:path extrusionOk="0" h="19050" w="168212">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cap="flat" cmpd="sng" w="9525">
              <a:solidFill>
                <a:schemeClr val="accent2"/>
              </a:solidFill>
              <a:prstDash val="solid"/>
              <a:round/>
              <a:headEnd len="sm" w="sm" type="none"/>
              <a:tailEnd len="sm" w="sm" type="none"/>
            </a:ln>
          </p:spPr>
        </p:sp>
        <p:sp>
          <p:nvSpPr>
            <p:cNvPr id="167" name="Google Shape;167;p15"/>
            <p:cNvSpPr/>
            <p:nvPr/>
          </p:nvSpPr>
          <p:spPr>
            <a:xfrm>
              <a:off x="4195775" y="4462475"/>
              <a:ext cx="3424225" cy="590550"/>
            </a:xfrm>
            <a:custGeom>
              <a:rect b="b" l="l" r="r" t="t"/>
              <a:pathLst>
                <a:path extrusionOk="0" h="23622" w="136969">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cap="flat" cmpd="sng" w="9525">
              <a:solidFill>
                <a:schemeClr val="accent2"/>
              </a:solidFill>
              <a:prstDash val="solid"/>
              <a:round/>
              <a:headEnd len="sm" w="sm" type="none"/>
              <a:tailEnd len="sm" w="sm" type="none"/>
            </a:ln>
          </p:spPr>
        </p:sp>
        <p:sp>
          <p:nvSpPr>
            <p:cNvPr id="168" name="Google Shape;168;p15"/>
            <p:cNvSpPr/>
            <p:nvPr/>
          </p:nvSpPr>
          <p:spPr>
            <a:xfrm>
              <a:off x="7624775" y="4472000"/>
              <a:ext cx="1533525" cy="414325"/>
            </a:xfrm>
            <a:custGeom>
              <a:rect b="b" l="l" r="r" t="t"/>
              <a:pathLst>
                <a:path extrusionOk="0" h="16573" w="61341">
                  <a:moveTo>
                    <a:pt x="0" y="0"/>
                  </a:moveTo>
                  <a:lnTo>
                    <a:pt x="15049" y="4762"/>
                  </a:lnTo>
                  <a:lnTo>
                    <a:pt x="30670" y="4762"/>
                  </a:lnTo>
                  <a:lnTo>
                    <a:pt x="45910" y="4762"/>
                  </a:lnTo>
                  <a:lnTo>
                    <a:pt x="61341" y="16573"/>
                  </a:lnTo>
                </a:path>
              </a:pathLst>
            </a:custGeom>
            <a:noFill/>
            <a:ln cap="flat" cmpd="sng" w="9525">
              <a:solidFill>
                <a:schemeClr val="accent2"/>
              </a:solidFill>
              <a:prstDash val="solid"/>
              <a:round/>
              <a:headEnd len="sm" w="sm" type="none"/>
              <a:tailEnd len="sm" w="sm" type="none"/>
            </a:ln>
          </p:spPr>
        </p:sp>
      </p:grpSp>
      <p:grpSp>
        <p:nvGrpSpPr>
          <p:cNvPr id="169" name="Google Shape;169;p15"/>
          <p:cNvGrpSpPr/>
          <p:nvPr/>
        </p:nvGrpSpPr>
        <p:grpSpPr>
          <a:xfrm>
            <a:off x="-42837" y="4443488"/>
            <a:ext cx="9229575" cy="642787"/>
            <a:chOff x="-42837" y="4443488"/>
            <a:chExt cx="9229575" cy="642787"/>
          </a:xfrm>
        </p:grpSpPr>
        <p:sp>
          <p:nvSpPr>
            <p:cNvPr id="170" name="Google Shape;170;p15"/>
            <p:cNvSpPr/>
            <p:nvPr/>
          </p:nvSpPr>
          <p:spPr>
            <a:xfrm>
              <a:off x="1114450" y="49006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15"/>
            <p:cNvSpPr/>
            <p:nvPr/>
          </p:nvSpPr>
          <p:spPr>
            <a:xfrm>
              <a:off x="1495450" y="502927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15"/>
            <p:cNvSpPr/>
            <p:nvPr/>
          </p:nvSpPr>
          <p:spPr>
            <a:xfrm>
              <a:off x="733450" y="49721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15"/>
            <p:cNvSpPr/>
            <p:nvPr/>
          </p:nvSpPr>
          <p:spPr>
            <a:xfrm>
              <a:off x="352450" y="49626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15"/>
            <p:cNvSpPr/>
            <p:nvPr/>
          </p:nvSpPr>
          <p:spPr>
            <a:xfrm>
              <a:off x="-42837" y="46054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15"/>
            <p:cNvSpPr/>
            <p:nvPr/>
          </p:nvSpPr>
          <p:spPr>
            <a:xfrm>
              <a:off x="1876450" y="48340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15"/>
            <p:cNvSpPr/>
            <p:nvPr/>
          </p:nvSpPr>
          <p:spPr>
            <a:xfrm>
              <a:off x="2257450" y="48292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15"/>
            <p:cNvSpPr/>
            <p:nvPr/>
          </p:nvSpPr>
          <p:spPr>
            <a:xfrm>
              <a:off x="2638450" y="454826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15"/>
            <p:cNvSpPr/>
            <p:nvPr/>
          </p:nvSpPr>
          <p:spPr>
            <a:xfrm>
              <a:off x="3019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15"/>
            <p:cNvSpPr/>
            <p:nvPr/>
          </p:nvSpPr>
          <p:spPr>
            <a:xfrm>
              <a:off x="3400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15"/>
            <p:cNvSpPr/>
            <p:nvPr/>
          </p:nvSpPr>
          <p:spPr>
            <a:xfrm>
              <a:off x="3781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15"/>
            <p:cNvSpPr/>
            <p:nvPr/>
          </p:nvSpPr>
          <p:spPr>
            <a:xfrm>
              <a:off x="4162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15"/>
            <p:cNvSpPr/>
            <p:nvPr/>
          </p:nvSpPr>
          <p:spPr>
            <a:xfrm>
              <a:off x="4543450" y="46673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15"/>
            <p:cNvSpPr/>
            <p:nvPr/>
          </p:nvSpPr>
          <p:spPr>
            <a:xfrm>
              <a:off x="4924450" y="45435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15"/>
            <p:cNvSpPr/>
            <p:nvPr/>
          </p:nvSpPr>
          <p:spPr>
            <a:xfrm>
              <a:off x="5305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15"/>
            <p:cNvSpPr/>
            <p:nvPr/>
          </p:nvSpPr>
          <p:spPr>
            <a:xfrm>
              <a:off x="5686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15"/>
            <p:cNvSpPr/>
            <p:nvPr/>
          </p:nvSpPr>
          <p:spPr>
            <a:xfrm>
              <a:off x="6067450" y="48483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15"/>
            <p:cNvSpPr/>
            <p:nvPr/>
          </p:nvSpPr>
          <p:spPr>
            <a:xfrm>
              <a:off x="6448450" y="47292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15"/>
            <p:cNvSpPr/>
            <p:nvPr/>
          </p:nvSpPr>
          <p:spPr>
            <a:xfrm>
              <a:off x="6829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15"/>
            <p:cNvSpPr/>
            <p:nvPr/>
          </p:nvSpPr>
          <p:spPr>
            <a:xfrm>
              <a:off x="7210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15"/>
            <p:cNvSpPr/>
            <p:nvPr/>
          </p:nvSpPr>
          <p:spPr>
            <a:xfrm>
              <a:off x="7591450" y="44434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15"/>
            <p:cNvSpPr/>
            <p:nvPr/>
          </p:nvSpPr>
          <p:spPr>
            <a:xfrm>
              <a:off x="7972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15"/>
            <p:cNvSpPr/>
            <p:nvPr/>
          </p:nvSpPr>
          <p:spPr>
            <a:xfrm>
              <a:off x="8353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15"/>
            <p:cNvSpPr/>
            <p:nvPr/>
          </p:nvSpPr>
          <p:spPr>
            <a:xfrm>
              <a:off x="8734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15"/>
            <p:cNvSpPr/>
            <p:nvPr/>
          </p:nvSpPr>
          <p:spPr>
            <a:xfrm>
              <a:off x="9129738" y="48673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95" name="Google Shape;195;p15"/>
          <p:cNvSpPr/>
          <p:nvPr/>
        </p:nvSpPr>
        <p:spPr>
          <a:xfrm>
            <a:off x="2990700" y="458620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15"/>
          <p:cNvSpPr/>
          <p:nvPr/>
        </p:nvSpPr>
        <p:spPr>
          <a:xfrm>
            <a:off x="1085700" y="487195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15"/>
          <p:cNvSpPr/>
          <p:nvPr/>
        </p:nvSpPr>
        <p:spPr>
          <a:xfrm>
            <a:off x="4895700" y="4516032"/>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15"/>
          <p:cNvSpPr/>
          <p:nvPr/>
        </p:nvSpPr>
        <p:spPr>
          <a:xfrm rot="8100000">
            <a:off x="8699949" y="4329169"/>
            <a:ext cx="122612" cy="122612"/>
          </a:xfrm>
          <a:prstGeom prst="teardrop">
            <a:avLst>
              <a:gd fmla="val 100000" name="adj"/>
            </a:avLst>
          </a:prstGeom>
          <a:no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15"/>
          <p:cNvSpPr txBox="1"/>
          <p:nvPr>
            <p:ph type="title"/>
          </p:nvPr>
        </p:nvSpPr>
        <p:spPr>
          <a:xfrm>
            <a:off x="1047750" y="634125"/>
            <a:ext cx="6996600" cy="715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000"/>
              <a:buNone/>
              <a:defRPr/>
            </a:lvl1pPr>
            <a:lvl2pPr lvl="1" algn="ctr">
              <a:lnSpc>
                <a:spcPct val="100000"/>
              </a:lnSpc>
              <a:spcBef>
                <a:spcPts val="0"/>
              </a:spcBef>
              <a:spcAft>
                <a:spcPts val="0"/>
              </a:spcAft>
              <a:buSzPts val="2000"/>
              <a:buNone/>
              <a:defRPr/>
            </a:lvl2pPr>
            <a:lvl3pPr lvl="2" algn="ctr">
              <a:lnSpc>
                <a:spcPct val="100000"/>
              </a:lnSpc>
              <a:spcBef>
                <a:spcPts val="0"/>
              </a:spcBef>
              <a:spcAft>
                <a:spcPts val="0"/>
              </a:spcAft>
              <a:buSzPts val="2000"/>
              <a:buNone/>
              <a:defRPr/>
            </a:lvl3pPr>
            <a:lvl4pPr lvl="3" algn="ctr">
              <a:lnSpc>
                <a:spcPct val="100000"/>
              </a:lnSpc>
              <a:spcBef>
                <a:spcPts val="0"/>
              </a:spcBef>
              <a:spcAft>
                <a:spcPts val="0"/>
              </a:spcAft>
              <a:buSzPts val="2000"/>
              <a:buNone/>
              <a:defRPr/>
            </a:lvl4pPr>
            <a:lvl5pPr lvl="4" algn="ctr">
              <a:lnSpc>
                <a:spcPct val="100000"/>
              </a:lnSpc>
              <a:spcBef>
                <a:spcPts val="0"/>
              </a:spcBef>
              <a:spcAft>
                <a:spcPts val="0"/>
              </a:spcAft>
              <a:buSzPts val="2000"/>
              <a:buNone/>
              <a:defRPr/>
            </a:lvl5pPr>
            <a:lvl6pPr lvl="5" algn="ctr">
              <a:lnSpc>
                <a:spcPct val="100000"/>
              </a:lnSpc>
              <a:spcBef>
                <a:spcPts val="0"/>
              </a:spcBef>
              <a:spcAft>
                <a:spcPts val="0"/>
              </a:spcAft>
              <a:buSzPts val="2000"/>
              <a:buNone/>
              <a:defRPr/>
            </a:lvl6pPr>
            <a:lvl7pPr lvl="6" algn="ctr">
              <a:lnSpc>
                <a:spcPct val="100000"/>
              </a:lnSpc>
              <a:spcBef>
                <a:spcPts val="0"/>
              </a:spcBef>
              <a:spcAft>
                <a:spcPts val="0"/>
              </a:spcAft>
              <a:buSzPts val="2000"/>
              <a:buNone/>
              <a:defRPr/>
            </a:lvl7pPr>
            <a:lvl8pPr lvl="7" algn="ctr">
              <a:lnSpc>
                <a:spcPct val="100000"/>
              </a:lnSpc>
              <a:spcBef>
                <a:spcPts val="0"/>
              </a:spcBef>
              <a:spcAft>
                <a:spcPts val="0"/>
              </a:spcAft>
              <a:buSzPts val="2000"/>
              <a:buNone/>
              <a:defRPr/>
            </a:lvl8pPr>
            <a:lvl9pPr lvl="8" algn="ctr">
              <a:lnSpc>
                <a:spcPct val="100000"/>
              </a:lnSpc>
              <a:spcBef>
                <a:spcPts val="0"/>
              </a:spcBef>
              <a:spcAft>
                <a:spcPts val="0"/>
              </a:spcAft>
              <a:buSzPts val="2000"/>
              <a:buNone/>
              <a:defRPr/>
            </a:lvl9pPr>
          </a:lstStyle>
          <a:p/>
        </p:txBody>
      </p:sp>
      <p:sp>
        <p:nvSpPr>
          <p:cNvPr id="200" name="Google Shape;200;p15"/>
          <p:cNvSpPr txBox="1"/>
          <p:nvPr>
            <p:ph idx="1" type="body"/>
          </p:nvPr>
        </p:nvSpPr>
        <p:spPr>
          <a:xfrm>
            <a:off x="1075850" y="1540175"/>
            <a:ext cx="6996600" cy="1922100"/>
          </a:xfrm>
          <a:prstGeom prst="rect">
            <a:avLst/>
          </a:prstGeom>
          <a:noFill/>
          <a:ln>
            <a:noFill/>
          </a:ln>
        </p:spPr>
        <p:txBody>
          <a:bodyPr anchorCtr="0" anchor="t" bIns="91425" lIns="91425" spcFirstLastPara="1" rIns="91425" wrap="square" tIns="91425">
            <a:noAutofit/>
          </a:bodyPr>
          <a:lstStyle>
            <a:lvl1pPr indent="-355600" lvl="0" marL="457200" algn="l">
              <a:lnSpc>
                <a:spcPct val="100000"/>
              </a:lnSpc>
              <a:spcBef>
                <a:spcPts val="600"/>
              </a:spcBef>
              <a:spcAft>
                <a:spcPts val="0"/>
              </a:spcAft>
              <a:buSzPts val="2000"/>
              <a:buChar char="◉"/>
              <a:defRPr/>
            </a:lvl1pPr>
            <a:lvl2pPr indent="-342900" lvl="1" marL="914400" algn="l">
              <a:lnSpc>
                <a:spcPct val="100000"/>
              </a:lnSpc>
              <a:spcBef>
                <a:spcPts val="0"/>
              </a:spcBef>
              <a:spcAft>
                <a:spcPts val="0"/>
              </a:spcAft>
              <a:buSzPts val="1800"/>
              <a:buChar char="◉"/>
              <a:defRPr/>
            </a:lvl2pPr>
            <a:lvl3pPr indent="-342900" lvl="2" marL="1371600" algn="l">
              <a:lnSpc>
                <a:spcPct val="100000"/>
              </a:lnSpc>
              <a:spcBef>
                <a:spcPts val="0"/>
              </a:spcBef>
              <a:spcAft>
                <a:spcPts val="0"/>
              </a:spcAft>
              <a:buSzPts val="1800"/>
              <a:buChar char="■"/>
              <a:defRPr/>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sp>
        <p:nvSpPr>
          <p:cNvPr id="201" name="Google Shape;201;p15"/>
          <p:cNvSpPr txBox="1"/>
          <p:nvPr>
            <p:ph idx="12" type="sldNum"/>
          </p:nvPr>
        </p:nvSpPr>
        <p:spPr>
          <a:xfrm>
            <a:off x="8556775" y="4826200"/>
            <a:ext cx="548700" cy="3174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5" name="Shape 5"/>
        <p:cNvGrpSpPr/>
        <p:nvPr/>
      </p:nvGrpSpPr>
      <p:grpSpPr>
        <a:xfrm>
          <a:off x="0" y="0"/>
          <a:ext cx="0" cy="0"/>
          <a:chOff x="0" y="0"/>
          <a:chExt cx="0" cy="0"/>
        </a:xfrm>
      </p:grpSpPr>
      <p:grpSp>
        <p:nvGrpSpPr>
          <p:cNvPr id="6" name="Google Shape;6;p11"/>
          <p:cNvGrpSpPr/>
          <p:nvPr/>
        </p:nvGrpSpPr>
        <p:grpSpPr>
          <a:xfrm>
            <a:off x="381000" y="7"/>
            <a:ext cx="8382000" cy="5162348"/>
            <a:chOff x="381000" y="-18750"/>
            <a:chExt cx="8382000" cy="5181000"/>
          </a:xfrm>
        </p:grpSpPr>
        <p:cxnSp>
          <p:nvCxnSpPr>
            <p:cNvPr id="7" name="Google Shape;7;p11"/>
            <p:cNvCxnSpPr/>
            <p:nvPr/>
          </p:nvCxnSpPr>
          <p:spPr>
            <a:xfrm>
              <a:off x="762000" y="-18750"/>
              <a:ext cx="0" cy="5181000"/>
            </a:xfrm>
            <a:prstGeom prst="straightConnector1">
              <a:avLst/>
            </a:prstGeom>
            <a:noFill/>
            <a:ln cap="flat" cmpd="sng" w="9525">
              <a:solidFill>
                <a:srgbClr val="F3F3F3"/>
              </a:solidFill>
              <a:prstDash val="solid"/>
              <a:round/>
              <a:headEnd len="sm" w="sm" type="none"/>
              <a:tailEnd len="sm" w="sm" type="none"/>
            </a:ln>
          </p:spPr>
        </p:cxnSp>
        <p:cxnSp>
          <p:nvCxnSpPr>
            <p:cNvPr id="8" name="Google Shape;8;p11"/>
            <p:cNvCxnSpPr/>
            <p:nvPr/>
          </p:nvCxnSpPr>
          <p:spPr>
            <a:xfrm>
              <a:off x="1524000" y="-18750"/>
              <a:ext cx="0" cy="5181000"/>
            </a:xfrm>
            <a:prstGeom prst="straightConnector1">
              <a:avLst/>
            </a:prstGeom>
            <a:noFill/>
            <a:ln cap="flat" cmpd="sng" w="9525">
              <a:solidFill>
                <a:srgbClr val="F3F3F3"/>
              </a:solidFill>
              <a:prstDash val="solid"/>
              <a:round/>
              <a:headEnd len="sm" w="sm" type="none"/>
              <a:tailEnd len="sm" w="sm" type="none"/>
            </a:ln>
          </p:spPr>
        </p:cxnSp>
        <p:cxnSp>
          <p:nvCxnSpPr>
            <p:cNvPr id="9" name="Google Shape;9;p11"/>
            <p:cNvCxnSpPr/>
            <p:nvPr/>
          </p:nvCxnSpPr>
          <p:spPr>
            <a:xfrm>
              <a:off x="2286000" y="-18750"/>
              <a:ext cx="0" cy="5181000"/>
            </a:xfrm>
            <a:prstGeom prst="straightConnector1">
              <a:avLst/>
            </a:prstGeom>
            <a:noFill/>
            <a:ln cap="flat" cmpd="sng" w="9525">
              <a:solidFill>
                <a:srgbClr val="F3F3F3"/>
              </a:solidFill>
              <a:prstDash val="solid"/>
              <a:round/>
              <a:headEnd len="sm" w="sm" type="none"/>
              <a:tailEnd len="sm" w="sm" type="none"/>
            </a:ln>
          </p:spPr>
        </p:cxnSp>
        <p:cxnSp>
          <p:nvCxnSpPr>
            <p:cNvPr id="10" name="Google Shape;10;p11"/>
            <p:cNvCxnSpPr/>
            <p:nvPr/>
          </p:nvCxnSpPr>
          <p:spPr>
            <a:xfrm>
              <a:off x="3048000" y="-18750"/>
              <a:ext cx="0" cy="5181000"/>
            </a:xfrm>
            <a:prstGeom prst="straightConnector1">
              <a:avLst/>
            </a:prstGeom>
            <a:noFill/>
            <a:ln cap="flat" cmpd="sng" w="9525">
              <a:solidFill>
                <a:srgbClr val="F3F3F3"/>
              </a:solidFill>
              <a:prstDash val="solid"/>
              <a:round/>
              <a:headEnd len="sm" w="sm" type="none"/>
              <a:tailEnd len="sm" w="sm" type="none"/>
            </a:ln>
          </p:spPr>
        </p:cxnSp>
        <p:cxnSp>
          <p:nvCxnSpPr>
            <p:cNvPr id="11" name="Google Shape;11;p11"/>
            <p:cNvCxnSpPr/>
            <p:nvPr/>
          </p:nvCxnSpPr>
          <p:spPr>
            <a:xfrm>
              <a:off x="3810000" y="-18750"/>
              <a:ext cx="0" cy="5181000"/>
            </a:xfrm>
            <a:prstGeom prst="straightConnector1">
              <a:avLst/>
            </a:prstGeom>
            <a:noFill/>
            <a:ln cap="flat" cmpd="sng" w="9525">
              <a:solidFill>
                <a:srgbClr val="F3F3F3"/>
              </a:solidFill>
              <a:prstDash val="solid"/>
              <a:round/>
              <a:headEnd len="sm" w="sm" type="none"/>
              <a:tailEnd len="sm" w="sm" type="none"/>
            </a:ln>
          </p:spPr>
        </p:cxnSp>
        <p:cxnSp>
          <p:nvCxnSpPr>
            <p:cNvPr id="12" name="Google Shape;12;p11"/>
            <p:cNvCxnSpPr/>
            <p:nvPr/>
          </p:nvCxnSpPr>
          <p:spPr>
            <a:xfrm>
              <a:off x="4572000" y="-18750"/>
              <a:ext cx="0" cy="5181000"/>
            </a:xfrm>
            <a:prstGeom prst="straightConnector1">
              <a:avLst/>
            </a:prstGeom>
            <a:noFill/>
            <a:ln cap="flat" cmpd="sng" w="9525">
              <a:solidFill>
                <a:srgbClr val="F3F3F3"/>
              </a:solidFill>
              <a:prstDash val="solid"/>
              <a:round/>
              <a:headEnd len="sm" w="sm" type="none"/>
              <a:tailEnd len="sm" w="sm" type="none"/>
            </a:ln>
          </p:spPr>
        </p:cxnSp>
        <p:cxnSp>
          <p:nvCxnSpPr>
            <p:cNvPr id="13" name="Google Shape;13;p11"/>
            <p:cNvCxnSpPr/>
            <p:nvPr/>
          </p:nvCxnSpPr>
          <p:spPr>
            <a:xfrm>
              <a:off x="5334000" y="-18750"/>
              <a:ext cx="0" cy="5181000"/>
            </a:xfrm>
            <a:prstGeom prst="straightConnector1">
              <a:avLst/>
            </a:prstGeom>
            <a:noFill/>
            <a:ln cap="flat" cmpd="sng" w="9525">
              <a:solidFill>
                <a:srgbClr val="F3F3F3"/>
              </a:solidFill>
              <a:prstDash val="solid"/>
              <a:round/>
              <a:headEnd len="sm" w="sm" type="none"/>
              <a:tailEnd len="sm" w="sm" type="none"/>
            </a:ln>
          </p:spPr>
        </p:cxnSp>
        <p:cxnSp>
          <p:nvCxnSpPr>
            <p:cNvPr id="14" name="Google Shape;14;p11"/>
            <p:cNvCxnSpPr/>
            <p:nvPr/>
          </p:nvCxnSpPr>
          <p:spPr>
            <a:xfrm>
              <a:off x="6096000" y="-18750"/>
              <a:ext cx="0" cy="5181000"/>
            </a:xfrm>
            <a:prstGeom prst="straightConnector1">
              <a:avLst/>
            </a:prstGeom>
            <a:noFill/>
            <a:ln cap="flat" cmpd="sng" w="9525">
              <a:solidFill>
                <a:srgbClr val="F3F3F3"/>
              </a:solidFill>
              <a:prstDash val="solid"/>
              <a:round/>
              <a:headEnd len="sm" w="sm" type="none"/>
              <a:tailEnd len="sm" w="sm" type="none"/>
            </a:ln>
          </p:spPr>
        </p:cxnSp>
        <p:cxnSp>
          <p:nvCxnSpPr>
            <p:cNvPr id="15" name="Google Shape;15;p11"/>
            <p:cNvCxnSpPr/>
            <p:nvPr/>
          </p:nvCxnSpPr>
          <p:spPr>
            <a:xfrm>
              <a:off x="6858000" y="-18750"/>
              <a:ext cx="0" cy="5181000"/>
            </a:xfrm>
            <a:prstGeom prst="straightConnector1">
              <a:avLst/>
            </a:prstGeom>
            <a:noFill/>
            <a:ln cap="flat" cmpd="sng" w="9525">
              <a:solidFill>
                <a:srgbClr val="F3F3F3"/>
              </a:solidFill>
              <a:prstDash val="solid"/>
              <a:round/>
              <a:headEnd len="sm" w="sm" type="none"/>
              <a:tailEnd len="sm" w="sm" type="none"/>
            </a:ln>
          </p:spPr>
        </p:cxnSp>
        <p:cxnSp>
          <p:nvCxnSpPr>
            <p:cNvPr id="16" name="Google Shape;16;p11"/>
            <p:cNvCxnSpPr/>
            <p:nvPr/>
          </p:nvCxnSpPr>
          <p:spPr>
            <a:xfrm>
              <a:off x="7620000" y="-18750"/>
              <a:ext cx="0" cy="5181000"/>
            </a:xfrm>
            <a:prstGeom prst="straightConnector1">
              <a:avLst/>
            </a:prstGeom>
            <a:noFill/>
            <a:ln cap="flat" cmpd="sng" w="9525">
              <a:solidFill>
                <a:srgbClr val="F3F3F3"/>
              </a:solidFill>
              <a:prstDash val="solid"/>
              <a:round/>
              <a:headEnd len="sm" w="sm" type="none"/>
              <a:tailEnd len="sm" w="sm" type="none"/>
            </a:ln>
          </p:spPr>
        </p:cxnSp>
        <p:cxnSp>
          <p:nvCxnSpPr>
            <p:cNvPr id="17" name="Google Shape;17;p11"/>
            <p:cNvCxnSpPr/>
            <p:nvPr/>
          </p:nvCxnSpPr>
          <p:spPr>
            <a:xfrm>
              <a:off x="8382000" y="-18750"/>
              <a:ext cx="0" cy="5181000"/>
            </a:xfrm>
            <a:prstGeom prst="straightConnector1">
              <a:avLst/>
            </a:prstGeom>
            <a:noFill/>
            <a:ln cap="flat" cmpd="sng" w="9525">
              <a:solidFill>
                <a:srgbClr val="F3F3F3"/>
              </a:solidFill>
              <a:prstDash val="solid"/>
              <a:round/>
              <a:headEnd len="sm" w="sm" type="none"/>
              <a:tailEnd len="sm" w="sm" type="none"/>
            </a:ln>
          </p:spPr>
        </p:cxnSp>
        <p:cxnSp>
          <p:nvCxnSpPr>
            <p:cNvPr id="18" name="Google Shape;18;p11"/>
            <p:cNvCxnSpPr/>
            <p:nvPr/>
          </p:nvCxnSpPr>
          <p:spPr>
            <a:xfrm>
              <a:off x="381000" y="-18750"/>
              <a:ext cx="0" cy="5181000"/>
            </a:xfrm>
            <a:prstGeom prst="straightConnector1">
              <a:avLst/>
            </a:prstGeom>
            <a:noFill/>
            <a:ln cap="flat" cmpd="sng" w="9525">
              <a:solidFill>
                <a:srgbClr val="F3F3F3"/>
              </a:solidFill>
              <a:prstDash val="dash"/>
              <a:round/>
              <a:headEnd len="sm" w="sm" type="none"/>
              <a:tailEnd len="sm" w="sm" type="none"/>
            </a:ln>
          </p:spPr>
        </p:cxnSp>
        <p:cxnSp>
          <p:nvCxnSpPr>
            <p:cNvPr id="19" name="Google Shape;19;p11"/>
            <p:cNvCxnSpPr/>
            <p:nvPr/>
          </p:nvCxnSpPr>
          <p:spPr>
            <a:xfrm>
              <a:off x="1143000" y="-18750"/>
              <a:ext cx="0" cy="5181000"/>
            </a:xfrm>
            <a:prstGeom prst="straightConnector1">
              <a:avLst/>
            </a:prstGeom>
            <a:noFill/>
            <a:ln cap="flat" cmpd="sng" w="9525">
              <a:solidFill>
                <a:srgbClr val="F3F3F3"/>
              </a:solidFill>
              <a:prstDash val="dash"/>
              <a:round/>
              <a:headEnd len="sm" w="sm" type="none"/>
              <a:tailEnd len="sm" w="sm" type="none"/>
            </a:ln>
          </p:spPr>
        </p:cxnSp>
        <p:cxnSp>
          <p:nvCxnSpPr>
            <p:cNvPr id="20" name="Google Shape;20;p11"/>
            <p:cNvCxnSpPr/>
            <p:nvPr/>
          </p:nvCxnSpPr>
          <p:spPr>
            <a:xfrm>
              <a:off x="1905000" y="-18750"/>
              <a:ext cx="0" cy="5181000"/>
            </a:xfrm>
            <a:prstGeom prst="straightConnector1">
              <a:avLst/>
            </a:prstGeom>
            <a:noFill/>
            <a:ln cap="flat" cmpd="sng" w="9525">
              <a:solidFill>
                <a:srgbClr val="F3F3F3"/>
              </a:solidFill>
              <a:prstDash val="dash"/>
              <a:round/>
              <a:headEnd len="sm" w="sm" type="none"/>
              <a:tailEnd len="sm" w="sm" type="none"/>
            </a:ln>
          </p:spPr>
        </p:cxnSp>
        <p:cxnSp>
          <p:nvCxnSpPr>
            <p:cNvPr id="21" name="Google Shape;21;p11"/>
            <p:cNvCxnSpPr/>
            <p:nvPr/>
          </p:nvCxnSpPr>
          <p:spPr>
            <a:xfrm>
              <a:off x="2667000" y="-18750"/>
              <a:ext cx="0" cy="5181000"/>
            </a:xfrm>
            <a:prstGeom prst="straightConnector1">
              <a:avLst/>
            </a:prstGeom>
            <a:noFill/>
            <a:ln cap="flat" cmpd="sng" w="9525">
              <a:solidFill>
                <a:srgbClr val="F3F3F3"/>
              </a:solidFill>
              <a:prstDash val="dash"/>
              <a:round/>
              <a:headEnd len="sm" w="sm" type="none"/>
              <a:tailEnd len="sm" w="sm" type="none"/>
            </a:ln>
          </p:spPr>
        </p:cxnSp>
        <p:cxnSp>
          <p:nvCxnSpPr>
            <p:cNvPr id="22" name="Google Shape;22;p11"/>
            <p:cNvCxnSpPr/>
            <p:nvPr/>
          </p:nvCxnSpPr>
          <p:spPr>
            <a:xfrm>
              <a:off x="3429000" y="-18750"/>
              <a:ext cx="0" cy="5181000"/>
            </a:xfrm>
            <a:prstGeom prst="straightConnector1">
              <a:avLst/>
            </a:prstGeom>
            <a:noFill/>
            <a:ln cap="flat" cmpd="sng" w="9525">
              <a:solidFill>
                <a:srgbClr val="F3F3F3"/>
              </a:solidFill>
              <a:prstDash val="dash"/>
              <a:round/>
              <a:headEnd len="sm" w="sm" type="none"/>
              <a:tailEnd len="sm" w="sm" type="none"/>
            </a:ln>
          </p:spPr>
        </p:cxnSp>
        <p:cxnSp>
          <p:nvCxnSpPr>
            <p:cNvPr id="23" name="Google Shape;23;p11"/>
            <p:cNvCxnSpPr/>
            <p:nvPr/>
          </p:nvCxnSpPr>
          <p:spPr>
            <a:xfrm>
              <a:off x="4191000" y="-18750"/>
              <a:ext cx="0" cy="5181000"/>
            </a:xfrm>
            <a:prstGeom prst="straightConnector1">
              <a:avLst/>
            </a:prstGeom>
            <a:noFill/>
            <a:ln cap="flat" cmpd="sng" w="9525">
              <a:solidFill>
                <a:srgbClr val="F3F3F3"/>
              </a:solidFill>
              <a:prstDash val="dash"/>
              <a:round/>
              <a:headEnd len="sm" w="sm" type="none"/>
              <a:tailEnd len="sm" w="sm" type="none"/>
            </a:ln>
          </p:spPr>
        </p:cxnSp>
        <p:cxnSp>
          <p:nvCxnSpPr>
            <p:cNvPr id="24" name="Google Shape;24;p11"/>
            <p:cNvCxnSpPr/>
            <p:nvPr/>
          </p:nvCxnSpPr>
          <p:spPr>
            <a:xfrm>
              <a:off x="4953000" y="-18750"/>
              <a:ext cx="0" cy="5181000"/>
            </a:xfrm>
            <a:prstGeom prst="straightConnector1">
              <a:avLst/>
            </a:prstGeom>
            <a:noFill/>
            <a:ln cap="flat" cmpd="sng" w="9525">
              <a:solidFill>
                <a:srgbClr val="F3F3F3"/>
              </a:solidFill>
              <a:prstDash val="dash"/>
              <a:round/>
              <a:headEnd len="sm" w="sm" type="none"/>
              <a:tailEnd len="sm" w="sm" type="none"/>
            </a:ln>
          </p:spPr>
        </p:cxnSp>
        <p:cxnSp>
          <p:nvCxnSpPr>
            <p:cNvPr id="25" name="Google Shape;25;p11"/>
            <p:cNvCxnSpPr/>
            <p:nvPr/>
          </p:nvCxnSpPr>
          <p:spPr>
            <a:xfrm>
              <a:off x="5715000" y="-18750"/>
              <a:ext cx="0" cy="5181000"/>
            </a:xfrm>
            <a:prstGeom prst="straightConnector1">
              <a:avLst/>
            </a:prstGeom>
            <a:noFill/>
            <a:ln cap="flat" cmpd="sng" w="9525">
              <a:solidFill>
                <a:srgbClr val="F3F3F3"/>
              </a:solidFill>
              <a:prstDash val="dash"/>
              <a:round/>
              <a:headEnd len="sm" w="sm" type="none"/>
              <a:tailEnd len="sm" w="sm" type="none"/>
            </a:ln>
          </p:spPr>
        </p:cxnSp>
        <p:cxnSp>
          <p:nvCxnSpPr>
            <p:cNvPr id="26" name="Google Shape;26;p11"/>
            <p:cNvCxnSpPr/>
            <p:nvPr/>
          </p:nvCxnSpPr>
          <p:spPr>
            <a:xfrm>
              <a:off x="6477000" y="-18750"/>
              <a:ext cx="0" cy="5181000"/>
            </a:xfrm>
            <a:prstGeom prst="straightConnector1">
              <a:avLst/>
            </a:prstGeom>
            <a:noFill/>
            <a:ln cap="flat" cmpd="sng" w="9525">
              <a:solidFill>
                <a:srgbClr val="F3F3F3"/>
              </a:solidFill>
              <a:prstDash val="dash"/>
              <a:round/>
              <a:headEnd len="sm" w="sm" type="none"/>
              <a:tailEnd len="sm" w="sm" type="none"/>
            </a:ln>
          </p:spPr>
        </p:cxnSp>
        <p:cxnSp>
          <p:nvCxnSpPr>
            <p:cNvPr id="27" name="Google Shape;27;p11"/>
            <p:cNvCxnSpPr/>
            <p:nvPr/>
          </p:nvCxnSpPr>
          <p:spPr>
            <a:xfrm>
              <a:off x="7239000" y="-18750"/>
              <a:ext cx="0" cy="5181000"/>
            </a:xfrm>
            <a:prstGeom prst="straightConnector1">
              <a:avLst/>
            </a:prstGeom>
            <a:noFill/>
            <a:ln cap="flat" cmpd="sng" w="9525">
              <a:solidFill>
                <a:srgbClr val="F3F3F3"/>
              </a:solidFill>
              <a:prstDash val="dash"/>
              <a:round/>
              <a:headEnd len="sm" w="sm" type="none"/>
              <a:tailEnd len="sm" w="sm" type="none"/>
            </a:ln>
          </p:spPr>
        </p:cxnSp>
        <p:cxnSp>
          <p:nvCxnSpPr>
            <p:cNvPr id="28" name="Google Shape;28;p11"/>
            <p:cNvCxnSpPr/>
            <p:nvPr/>
          </p:nvCxnSpPr>
          <p:spPr>
            <a:xfrm>
              <a:off x="8001000" y="-18750"/>
              <a:ext cx="0" cy="5181000"/>
            </a:xfrm>
            <a:prstGeom prst="straightConnector1">
              <a:avLst/>
            </a:prstGeom>
            <a:noFill/>
            <a:ln cap="flat" cmpd="sng" w="9525">
              <a:solidFill>
                <a:srgbClr val="F3F3F3"/>
              </a:solidFill>
              <a:prstDash val="dash"/>
              <a:round/>
              <a:headEnd len="sm" w="sm" type="none"/>
              <a:tailEnd len="sm" w="sm" type="none"/>
            </a:ln>
          </p:spPr>
        </p:cxnSp>
        <p:cxnSp>
          <p:nvCxnSpPr>
            <p:cNvPr id="29" name="Google Shape;29;p11"/>
            <p:cNvCxnSpPr/>
            <p:nvPr/>
          </p:nvCxnSpPr>
          <p:spPr>
            <a:xfrm>
              <a:off x="8763000" y="-18750"/>
              <a:ext cx="0" cy="5181000"/>
            </a:xfrm>
            <a:prstGeom prst="straightConnector1">
              <a:avLst/>
            </a:prstGeom>
            <a:noFill/>
            <a:ln cap="flat" cmpd="sng" w="9525">
              <a:solidFill>
                <a:srgbClr val="F3F3F3"/>
              </a:solidFill>
              <a:prstDash val="dash"/>
              <a:round/>
              <a:headEnd len="sm" w="sm" type="none"/>
              <a:tailEnd len="sm" w="sm" type="none"/>
            </a:ln>
          </p:spPr>
        </p:cxnSp>
      </p:grpSp>
      <p:sp>
        <p:nvSpPr>
          <p:cNvPr id="30" name="Google Shape;30;p11"/>
          <p:cNvSpPr txBox="1"/>
          <p:nvPr>
            <p:ph type="title"/>
          </p:nvPr>
        </p:nvSpPr>
        <p:spPr>
          <a:xfrm>
            <a:off x="1047750" y="634125"/>
            <a:ext cx="6996600" cy="715800"/>
          </a:xfrm>
          <a:prstGeom prst="rect">
            <a:avLst/>
          </a:prstGeom>
          <a:noFill/>
          <a:ln>
            <a:noFill/>
          </a:ln>
        </p:spPr>
        <p:txBody>
          <a:bodyPr anchorCtr="0" anchor="b" bIns="91425" lIns="91425" spcFirstLastPara="1" rIns="91425" wrap="square" tIns="91425">
            <a:noAutofit/>
          </a:bodyPr>
          <a:lstStyle>
            <a:lvl1pPr lvl="0" marR="0" rtl="0" algn="ctr">
              <a:lnSpc>
                <a:spcPct val="100000"/>
              </a:lnSpc>
              <a:spcBef>
                <a:spcPts val="0"/>
              </a:spcBef>
              <a:spcAft>
                <a:spcPts val="0"/>
              </a:spcAft>
              <a:buClr>
                <a:schemeClr val="accent1"/>
              </a:buClr>
              <a:buSzPts val="2000"/>
              <a:buFont typeface="Oswald"/>
              <a:buNone/>
              <a:defRPr b="1" i="0" sz="2000" u="none" cap="none" strike="noStrike">
                <a:solidFill>
                  <a:schemeClr val="accent1"/>
                </a:solidFill>
                <a:latin typeface="Oswald"/>
                <a:ea typeface="Oswald"/>
                <a:cs typeface="Oswald"/>
                <a:sym typeface="Oswald"/>
              </a:defRPr>
            </a:lvl1pPr>
            <a:lvl2pPr lvl="1" marR="0" rtl="0" algn="ctr">
              <a:lnSpc>
                <a:spcPct val="100000"/>
              </a:lnSpc>
              <a:spcBef>
                <a:spcPts val="0"/>
              </a:spcBef>
              <a:spcAft>
                <a:spcPts val="0"/>
              </a:spcAft>
              <a:buClr>
                <a:schemeClr val="accent1"/>
              </a:buClr>
              <a:buSzPts val="2000"/>
              <a:buFont typeface="Oswald"/>
              <a:buNone/>
              <a:defRPr b="1" i="0" sz="2000" u="none" cap="none" strike="noStrike">
                <a:solidFill>
                  <a:schemeClr val="accent1"/>
                </a:solidFill>
                <a:latin typeface="Oswald"/>
                <a:ea typeface="Oswald"/>
                <a:cs typeface="Oswald"/>
                <a:sym typeface="Oswald"/>
              </a:defRPr>
            </a:lvl2pPr>
            <a:lvl3pPr lvl="2" marR="0" rtl="0" algn="ctr">
              <a:lnSpc>
                <a:spcPct val="100000"/>
              </a:lnSpc>
              <a:spcBef>
                <a:spcPts val="0"/>
              </a:spcBef>
              <a:spcAft>
                <a:spcPts val="0"/>
              </a:spcAft>
              <a:buClr>
                <a:schemeClr val="accent1"/>
              </a:buClr>
              <a:buSzPts val="2000"/>
              <a:buFont typeface="Oswald"/>
              <a:buNone/>
              <a:defRPr b="1" i="0" sz="2000" u="none" cap="none" strike="noStrike">
                <a:solidFill>
                  <a:schemeClr val="accent1"/>
                </a:solidFill>
                <a:latin typeface="Oswald"/>
                <a:ea typeface="Oswald"/>
                <a:cs typeface="Oswald"/>
                <a:sym typeface="Oswald"/>
              </a:defRPr>
            </a:lvl3pPr>
            <a:lvl4pPr lvl="3" marR="0" rtl="0" algn="ctr">
              <a:lnSpc>
                <a:spcPct val="100000"/>
              </a:lnSpc>
              <a:spcBef>
                <a:spcPts val="0"/>
              </a:spcBef>
              <a:spcAft>
                <a:spcPts val="0"/>
              </a:spcAft>
              <a:buClr>
                <a:schemeClr val="accent1"/>
              </a:buClr>
              <a:buSzPts val="2000"/>
              <a:buFont typeface="Oswald"/>
              <a:buNone/>
              <a:defRPr b="1" i="0" sz="2000" u="none" cap="none" strike="noStrike">
                <a:solidFill>
                  <a:schemeClr val="accent1"/>
                </a:solidFill>
                <a:latin typeface="Oswald"/>
                <a:ea typeface="Oswald"/>
                <a:cs typeface="Oswald"/>
                <a:sym typeface="Oswald"/>
              </a:defRPr>
            </a:lvl4pPr>
            <a:lvl5pPr lvl="4" marR="0" rtl="0" algn="ctr">
              <a:lnSpc>
                <a:spcPct val="100000"/>
              </a:lnSpc>
              <a:spcBef>
                <a:spcPts val="0"/>
              </a:spcBef>
              <a:spcAft>
                <a:spcPts val="0"/>
              </a:spcAft>
              <a:buClr>
                <a:schemeClr val="accent1"/>
              </a:buClr>
              <a:buSzPts val="2000"/>
              <a:buFont typeface="Oswald"/>
              <a:buNone/>
              <a:defRPr b="1" i="0" sz="2000" u="none" cap="none" strike="noStrike">
                <a:solidFill>
                  <a:schemeClr val="accent1"/>
                </a:solidFill>
                <a:latin typeface="Oswald"/>
                <a:ea typeface="Oswald"/>
                <a:cs typeface="Oswald"/>
                <a:sym typeface="Oswald"/>
              </a:defRPr>
            </a:lvl5pPr>
            <a:lvl6pPr lvl="5" marR="0" rtl="0" algn="ctr">
              <a:lnSpc>
                <a:spcPct val="100000"/>
              </a:lnSpc>
              <a:spcBef>
                <a:spcPts val="0"/>
              </a:spcBef>
              <a:spcAft>
                <a:spcPts val="0"/>
              </a:spcAft>
              <a:buClr>
                <a:schemeClr val="accent1"/>
              </a:buClr>
              <a:buSzPts val="2000"/>
              <a:buFont typeface="Oswald"/>
              <a:buNone/>
              <a:defRPr b="1" i="0" sz="2000" u="none" cap="none" strike="noStrike">
                <a:solidFill>
                  <a:schemeClr val="accent1"/>
                </a:solidFill>
                <a:latin typeface="Oswald"/>
                <a:ea typeface="Oswald"/>
                <a:cs typeface="Oswald"/>
                <a:sym typeface="Oswald"/>
              </a:defRPr>
            </a:lvl6pPr>
            <a:lvl7pPr lvl="6" marR="0" rtl="0" algn="ctr">
              <a:lnSpc>
                <a:spcPct val="100000"/>
              </a:lnSpc>
              <a:spcBef>
                <a:spcPts val="0"/>
              </a:spcBef>
              <a:spcAft>
                <a:spcPts val="0"/>
              </a:spcAft>
              <a:buClr>
                <a:schemeClr val="accent1"/>
              </a:buClr>
              <a:buSzPts val="2000"/>
              <a:buFont typeface="Oswald"/>
              <a:buNone/>
              <a:defRPr b="1" i="0" sz="2000" u="none" cap="none" strike="noStrike">
                <a:solidFill>
                  <a:schemeClr val="accent1"/>
                </a:solidFill>
                <a:latin typeface="Oswald"/>
                <a:ea typeface="Oswald"/>
                <a:cs typeface="Oswald"/>
                <a:sym typeface="Oswald"/>
              </a:defRPr>
            </a:lvl7pPr>
            <a:lvl8pPr lvl="7" marR="0" rtl="0" algn="ctr">
              <a:lnSpc>
                <a:spcPct val="100000"/>
              </a:lnSpc>
              <a:spcBef>
                <a:spcPts val="0"/>
              </a:spcBef>
              <a:spcAft>
                <a:spcPts val="0"/>
              </a:spcAft>
              <a:buClr>
                <a:schemeClr val="accent1"/>
              </a:buClr>
              <a:buSzPts val="2000"/>
              <a:buFont typeface="Oswald"/>
              <a:buNone/>
              <a:defRPr b="1" i="0" sz="2000" u="none" cap="none" strike="noStrike">
                <a:solidFill>
                  <a:schemeClr val="accent1"/>
                </a:solidFill>
                <a:latin typeface="Oswald"/>
                <a:ea typeface="Oswald"/>
                <a:cs typeface="Oswald"/>
                <a:sym typeface="Oswald"/>
              </a:defRPr>
            </a:lvl8pPr>
            <a:lvl9pPr lvl="8" marR="0" rtl="0" algn="ctr">
              <a:lnSpc>
                <a:spcPct val="100000"/>
              </a:lnSpc>
              <a:spcBef>
                <a:spcPts val="0"/>
              </a:spcBef>
              <a:spcAft>
                <a:spcPts val="0"/>
              </a:spcAft>
              <a:buClr>
                <a:schemeClr val="accent1"/>
              </a:buClr>
              <a:buSzPts val="2000"/>
              <a:buFont typeface="Oswald"/>
              <a:buNone/>
              <a:defRPr b="1" i="0" sz="2000" u="none" cap="none" strike="noStrike">
                <a:solidFill>
                  <a:schemeClr val="accent1"/>
                </a:solidFill>
                <a:latin typeface="Oswald"/>
                <a:ea typeface="Oswald"/>
                <a:cs typeface="Oswald"/>
                <a:sym typeface="Oswald"/>
              </a:defRPr>
            </a:lvl9pPr>
          </a:lstStyle>
          <a:p/>
        </p:txBody>
      </p:sp>
      <p:sp>
        <p:nvSpPr>
          <p:cNvPr id="31" name="Google Shape;31;p11"/>
          <p:cNvSpPr txBox="1"/>
          <p:nvPr>
            <p:ph idx="1" type="body"/>
          </p:nvPr>
        </p:nvSpPr>
        <p:spPr>
          <a:xfrm>
            <a:off x="1075850" y="1540175"/>
            <a:ext cx="6996600" cy="1922100"/>
          </a:xfrm>
          <a:prstGeom prst="rect">
            <a:avLst/>
          </a:prstGeom>
          <a:noFill/>
          <a:ln>
            <a:noFill/>
          </a:ln>
        </p:spPr>
        <p:txBody>
          <a:bodyPr anchorCtr="0" anchor="t" bIns="91425" lIns="91425" spcFirstLastPara="1" rIns="91425" wrap="square" tIns="91425">
            <a:noAutofit/>
          </a:bodyPr>
          <a:lstStyle>
            <a:lvl1pPr indent="-355600" lvl="0" marL="457200" marR="0" rtl="0" algn="l">
              <a:lnSpc>
                <a:spcPct val="100000"/>
              </a:lnSpc>
              <a:spcBef>
                <a:spcPts val="600"/>
              </a:spcBef>
              <a:spcAft>
                <a:spcPts val="0"/>
              </a:spcAft>
              <a:buClr>
                <a:schemeClr val="dk1"/>
              </a:buClr>
              <a:buSzPts val="2000"/>
              <a:buFont typeface="Source Sans Pro"/>
              <a:buChar char="◉"/>
              <a:defRPr b="0" i="0" sz="2000" u="none" cap="none" strike="noStrike">
                <a:solidFill>
                  <a:schemeClr val="dk1"/>
                </a:solidFill>
                <a:latin typeface="Source Sans Pro"/>
                <a:ea typeface="Source Sans Pro"/>
                <a:cs typeface="Source Sans Pro"/>
                <a:sym typeface="Source Sans Pro"/>
              </a:defRPr>
            </a:lvl1pPr>
            <a:lvl2pPr indent="-342900" lvl="1" marL="914400" marR="0" rtl="0" algn="l">
              <a:lnSpc>
                <a:spcPct val="100000"/>
              </a:lnSpc>
              <a:spcBef>
                <a:spcPts val="0"/>
              </a:spcBef>
              <a:spcAft>
                <a:spcPts val="0"/>
              </a:spcAft>
              <a:buClr>
                <a:schemeClr val="dk1"/>
              </a:buClr>
              <a:buSzPts val="1800"/>
              <a:buFont typeface="Source Sans Pro"/>
              <a:buChar char="◉"/>
              <a:defRPr b="0" i="0" sz="1800" u="none" cap="none" strike="noStrike">
                <a:solidFill>
                  <a:schemeClr val="dk1"/>
                </a:solidFill>
                <a:latin typeface="Source Sans Pro"/>
                <a:ea typeface="Source Sans Pro"/>
                <a:cs typeface="Source Sans Pro"/>
                <a:sym typeface="Source Sans Pro"/>
              </a:defRPr>
            </a:lvl2pPr>
            <a:lvl3pPr indent="-342900" lvl="2" marL="1371600" marR="0" rtl="0" algn="l">
              <a:lnSpc>
                <a:spcPct val="100000"/>
              </a:lnSpc>
              <a:spcBef>
                <a:spcPts val="0"/>
              </a:spcBef>
              <a:spcAft>
                <a:spcPts val="0"/>
              </a:spcAft>
              <a:buClr>
                <a:schemeClr val="dk1"/>
              </a:buClr>
              <a:buSzPts val="1800"/>
              <a:buFont typeface="Source Sans Pro"/>
              <a:buChar char="■"/>
              <a:defRPr b="0" i="0" sz="1800" u="none" cap="none" strike="noStrike">
                <a:solidFill>
                  <a:schemeClr val="dk1"/>
                </a:solidFill>
                <a:latin typeface="Source Sans Pro"/>
                <a:ea typeface="Source Sans Pro"/>
                <a:cs typeface="Source Sans Pro"/>
                <a:sym typeface="Source Sans Pro"/>
              </a:defRPr>
            </a:lvl3pPr>
            <a:lvl4pPr indent="-342900" lvl="3" marL="1828800" marR="0" rtl="0" algn="l">
              <a:lnSpc>
                <a:spcPct val="100000"/>
              </a:lnSpc>
              <a:spcBef>
                <a:spcPts val="0"/>
              </a:spcBef>
              <a:spcAft>
                <a:spcPts val="0"/>
              </a:spcAft>
              <a:buClr>
                <a:schemeClr val="dk1"/>
              </a:buClr>
              <a:buSzPts val="1800"/>
              <a:buFont typeface="Source Sans Pro"/>
              <a:buChar char="●"/>
              <a:defRPr b="0" i="0" sz="1800" u="none" cap="none" strike="noStrike">
                <a:solidFill>
                  <a:schemeClr val="dk1"/>
                </a:solidFill>
                <a:latin typeface="Source Sans Pro"/>
                <a:ea typeface="Source Sans Pro"/>
                <a:cs typeface="Source Sans Pro"/>
                <a:sym typeface="Source Sans Pro"/>
              </a:defRPr>
            </a:lvl4pPr>
            <a:lvl5pPr indent="-342900" lvl="4" marL="2286000" marR="0" rtl="0" algn="l">
              <a:lnSpc>
                <a:spcPct val="100000"/>
              </a:lnSpc>
              <a:spcBef>
                <a:spcPts val="0"/>
              </a:spcBef>
              <a:spcAft>
                <a:spcPts val="0"/>
              </a:spcAft>
              <a:buClr>
                <a:schemeClr val="dk1"/>
              </a:buClr>
              <a:buSzPts val="1800"/>
              <a:buFont typeface="Source Sans Pro"/>
              <a:buChar char="○"/>
              <a:defRPr b="0" i="0" sz="1800" u="none" cap="none" strike="noStrike">
                <a:solidFill>
                  <a:schemeClr val="dk1"/>
                </a:solidFill>
                <a:latin typeface="Source Sans Pro"/>
                <a:ea typeface="Source Sans Pro"/>
                <a:cs typeface="Source Sans Pro"/>
                <a:sym typeface="Source Sans Pro"/>
              </a:defRPr>
            </a:lvl5pPr>
            <a:lvl6pPr indent="-342900" lvl="5" marL="2743200" marR="0" rtl="0" algn="l">
              <a:lnSpc>
                <a:spcPct val="100000"/>
              </a:lnSpc>
              <a:spcBef>
                <a:spcPts val="0"/>
              </a:spcBef>
              <a:spcAft>
                <a:spcPts val="0"/>
              </a:spcAft>
              <a:buClr>
                <a:schemeClr val="dk1"/>
              </a:buClr>
              <a:buSzPts val="1800"/>
              <a:buFont typeface="Source Sans Pro"/>
              <a:buChar char="■"/>
              <a:defRPr b="0" i="0" sz="1800" u="none" cap="none" strike="noStrike">
                <a:solidFill>
                  <a:schemeClr val="dk1"/>
                </a:solidFill>
                <a:latin typeface="Source Sans Pro"/>
                <a:ea typeface="Source Sans Pro"/>
                <a:cs typeface="Source Sans Pro"/>
                <a:sym typeface="Source Sans Pro"/>
              </a:defRPr>
            </a:lvl6pPr>
            <a:lvl7pPr indent="-342900" lvl="6" marL="3200400" marR="0" rtl="0" algn="l">
              <a:lnSpc>
                <a:spcPct val="100000"/>
              </a:lnSpc>
              <a:spcBef>
                <a:spcPts val="0"/>
              </a:spcBef>
              <a:spcAft>
                <a:spcPts val="0"/>
              </a:spcAft>
              <a:buClr>
                <a:schemeClr val="dk1"/>
              </a:buClr>
              <a:buSzPts val="1800"/>
              <a:buFont typeface="Source Sans Pro"/>
              <a:buChar char="●"/>
              <a:defRPr b="0" i="0" sz="1800" u="none" cap="none" strike="noStrike">
                <a:solidFill>
                  <a:schemeClr val="dk1"/>
                </a:solidFill>
                <a:latin typeface="Source Sans Pro"/>
                <a:ea typeface="Source Sans Pro"/>
                <a:cs typeface="Source Sans Pro"/>
                <a:sym typeface="Source Sans Pro"/>
              </a:defRPr>
            </a:lvl7pPr>
            <a:lvl8pPr indent="-342900" lvl="7" marL="3657600" marR="0" rtl="0" algn="l">
              <a:lnSpc>
                <a:spcPct val="100000"/>
              </a:lnSpc>
              <a:spcBef>
                <a:spcPts val="0"/>
              </a:spcBef>
              <a:spcAft>
                <a:spcPts val="0"/>
              </a:spcAft>
              <a:buClr>
                <a:schemeClr val="dk1"/>
              </a:buClr>
              <a:buSzPts val="1800"/>
              <a:buFont typeface="Source Sans Pro"/>
              <a:buChar char="○"/>
              <a:defRPr b="0" i="0" sz="1800" u="none" cap="none" strike="noStrike">
                <a:solidFill>
                  <a:schemeClr val="dk1"/>
                </a:solidFill>
                <a:latin typeface="Source Sans Pro"/>
                <a:ea typeface="Source Sans Pro"/>
                <a:cs typeface="Source Sans Pro"/>
                <a:sym typeface="Source Sans Pro"/>
              </a:defRPr>
            </a:lvl8pPr>
            <a:lvl9pPr indent="-342900" lvl="8" marL="4114800" marR="0" rtl="0" algn="l">
              <a:lnSpc>
                <a:spcPct val="100000"/>
              </a:lnSpc>
              <a:spcBef>
                <a:spcPts val="0"/>
              </a:spcBef>
              <a:spcAft>
                <a:spcPts val="0"/>
              </a:spcAft>
              <a:buClr>
                <a:schemeClr val="dk1"/>
              </a:buClr>
              <a:buSzPts val="1800"/>
              <a:buFont typeface="Source Sans Pro"/>
              <a:buChar char="■"/>
              <a:defRPr b="0" i="0" sz="1800" u="none" cap="none" strike="noStrike">
                <a:solidFill>
                  <a:schemeClr val="dk1"/>
                </a:solidFill>
                <a:latin typeface="Source Sans Pro"/>
                <a:ea typeface="Source Sans Pro"/>
                <a:cs typeface="Source Sans Pro"/>
                <a:sym typeface="Source Sans Pro"/>
              </a:defRPr>
            </a:lvl9pPr>
          </a:lstStyle>
          <a:p/>
        </p:txBody>
      </p:sp>
      <p:sp>
        <p:nvSpPr>
          <p:cNvPr id="32" name="Google Shape;32;p11"/>
          <p:cNvSpPr txBox="1"/>
          <p:nvPr>
            <p:ph idx="12" type="sldNum"/>
          </p:nvPr>
        </p:nvSpPr>
        <p:spPr>
          <a:xfrm>
            <a:off x="8556775" y="4826200"/>
            <a:ext cx="548700" cy="317400"/>
          </a:xfrm>
          <a:prstGeom prst="rect">
            <a:avLst/>
          </a:prstGeom>
          <a:noFill/>
          <a:ln>
            <a:noFill/>
          </a:ln>
        </p:spPr>
        <p:txBody>
          <a:bodyPr anchorCtr="0" anchor="t"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jp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9.jpg"/><Relationship Id="rId4" Type="http://schemas.openxmlformats.org/officeDocument/2006/relationships/image" Target="../media/image5.png"/><Relationship Id="rId5"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hyperlink" Target="http://drive.google.com/file/d/1KMgEHEFNeYWZZdcjjENy9-kTqtlICYpL/view" TargetMode="External"/><Relationship Id="rId4" Type="http://schemas.openxmlformats.org/officeDocument/2006/relationships/image" Target="../media/image7.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hyperlink" Target="https://docs.opencv.org/4.x/d6/d00/tutorial_py_root.html" TargetMode="External"/><Relationship Id="rId4" Type="http://schemas.openxmlformats.org/officeDocument/2006/relationships/hyperlink" Target="https://www.geeksforgeeks.org/" TargetMode="External"/><Relationship Id="rId5" Type="http://schemas.openxmlformats.org/officeDocument/2006/relationships/hyperlink" Target="https://pypi.org/project/face-recognition/" TargetMode="External"/><Relationship Id="rId6" Type="http://schemas.openxmlformats.org/officeDocument/2006/relationships/hyperlink" Target="https://stackoverflow.com/"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1"/>
          <p:cNvSpPr txBox="1"/>
          <p:nvPr>
            <p:ph type="ctrTitle"/>
          </p:nvPr>
        </p:nvSpPr>
        <p:spPr>
          <a:xfrm>
            <a:off x="2847975" y="3363425"/>
            <a:ext cx="5610300" cy="11598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4800"/>
              <a:buNone/>
            </a:pPr>
            <a:r>
              <a:rPr lang="en"/>
              <a:t>HUMAN FACE RECOGNITION – COMPUTER VISION</a:t>
            </a:r>
            <a:endParaRPr/>
          </a:p>
        </p:txBody>
      </p:sp>
      <p:pic>
        <p:nvPicPr>
          <p:cNvPr descr="Nirma University Logo" id="207" name="Google Shape;207;p1"/>
          <p:cNvPicPr preferRelativeResize="0"/>
          <p:nvPr/>
        </p:nvPicPr>
        <p:blipFill rotWithShape="1">
          <a:blip r:embed="rId3">
            <a:alphaModFix/>
          </a:blip>
          <a:srcRect b="0" l="0" r="0" t="0"/>
          <a:stretch/>
        </p:blipFill>
        <p:spPr>
          <a:xfrm>
            <a:off x="121443" y="128714"/>
            <a:ext cx="1957387" cy="1040480"/>
          </a:xfrm>
          <a:prstGeom prst="rect">
            <a:avLst/>
          </a:prstGeom>
          <a:noFill/>
          <a:ln>
            <a:noFill/>
          </a:ln>
        </p:spPr>
      </p:pic>
      <p:pic>
        <p:nvPicPr>
          <p:cNvPr descr="Binghamton University Logo" id="208" name="Google Shape;208;p1"/>
          <p:cNvPicPr preferRelativeResize="0"/>
          <p:nvPr/>
        </p:nvPicPr>
        <p:blipFill rotWithShape="1">
          <a:blip r:embed="rId4">
            <a:alphaModFix/>
          </a:blip>
          <a:srcRect b="0" l="0" r="0" t="0"/>
          <a:stretch/>
        </p:blipFill>
        <p:spPr>
          <a:xfrm>
            <a:off x="2507456" y="413139"/>
            <a:ext cx="1955006" cy="644135"/>
          </a:xfrm>
          <a:prstGeom prst="rect">
            <a:avLst/>
          </a:prstGeom>
          <a:noFill/>
          <a:ln>
            <a:noFill/>
          </a:ln>
        </p:spPr>
      </p:pic>
      <p:pic>
        <p:nvPicPr>
          <p:cNvPr id="209" name="Google Shape;209;p1"/>
          <p:cNvPicPr preferRelativeResize="0"/>
          <p:nvPr/>
        </p:nvPicPr>
        <p:blipFill rotWithShape="1">
          <a:blip r:embed="rId5">
            <a:alphaModFix/>
          </a:blip>
          <a:srcRect b="0" l="0" r="0" t="0"/>
          <a:stretch/>
        </p:blipFill>
        <p:spPr>
          <a:xfrm>
            <a:off x="5007769" y="442583"/>
            <a:ext cx="1721644" cy="585245"/>
          </a:xfrm>
          <a:prstGeom prst="rect">
            <a:avLst/>
          </a:prstGeom>
          <a:noFill/>
          <a:ln>
            <a:noFill/>
          </a:ln>
        </p:spPr>
      </p:pic>
      <p:pic>
        <p:nvPicPr>
          <p:cNvPr id="210" name="Google Shape;210;p1"/>
          <p:cNvPicPr preferRelativeResize="0"/>
          <p:nvPr/>
        </p:nvPicPr>
        <p:blipFill rotWithShape="1">
          <a:blip r:embed="rId6">
            <a:alphaModFix/>
          </a:blip>
          <a:srcRect b="0" l="0" r="0" t="0"/>
          <a:stretch/>
        </p:blipFill>
        <p:spPr>
          <a:xfrm>
            <a:off x="7184157" y="549392"/>
            <a:ext cx="1614562" cy="323825"/>
          </a:xfrm>
          <a:prstGeom prst="rect">
            <a:avLst/>
          </a:prstGeom>
          <a:noFill/>
          <a:ln>
            <a:noFill/>
          </a:ln>
        </p:spPr>
      </p:pic>
      <p:sp>
        <p:nvSpPr>
          <p:cNvPr id="211" name="Google Shape;211;p1"/>
          <p:cNvSpPr txBox="1"/>
          <p:nvPr/>
        </p:nvSpPr>
        <p:spPr>
          <a:xfrm>
            <a:off x="121443" y="2699660"/>
            <a:ext cx="2400300" cy="20313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800" u="none" cap="none" strike="noStrike">
                <a:solidFill>
                  <a:schemeClr val="lt1"/>
                </a:solidFill>
                <a:latin typeface="Arial"/>
                <a:ea typeface="Arial"/>
                <a:cs typeface="Arial"/>
                <a:sym typeface="Arial"/>
              </a:rPr>
              <a:t>TEAM NAME: ERROR 404</a:t>
            </a:r>
            <a:endParaRPr/>
          </a:p>
          <a:p>
            <a:pPr indent="0" lvl="0" marL="0" marR="0" rtl="0" algn="l">
              <a:lnSpc>
                <a:spcPct val="100000"/>
              </a:lnSpc>
              <a:spcBef>
                <a:spcPts val="0"/>
              </a:spcBef>
              <a:spcAft>
                <a:spcPts val="0"/>
              </a:spcAft>
              <a:buNone/>
            </a:pPr>
            <a:r>
              <a:rPr b="0" i="0" lang="en" sz="1800" u="none" cap="none" strike="noStrike">
                <a:solidFill>
                  <a:schemeClr val="lt1"/>
                </a:solidFill>
                <a:latin typeface="Arial"/>
                <a:ea typeface="Arial"/>
                <a:cs typeface="Arial"/>
                <a:sym typeface="Arial"/>
              </a:rPr>
              <a:t>MEMBERS:</a:t>
            </a:r>
            <a:endParaRPr/>
          </a:p>
          <a:p>
            <a:pPr indent="0" lvl="0" marL="0" marR="0" rtl="0" algn="l">
              <a:lnSpc>
                <a:spcPct val="100000"/>
              </a:lnSpc>
              <a:spcBef>
                <a:spcPts val="0"/>
              </a:spcBef>
              <a:spcAft>
                <a:spcPts val="0"/>
              </a:spcAft>
              <a:buNone/>
            </a:pPr>
            <a:r>
              <a:rPr b="0" i="0" lang="en" sz="1800" u="none" cap="none" strike="noStrike">
                <a:solidFill>
                  <a:schemeClr val="lt1"/>
                </a:solidFill>
                <a:latin typeface="Arial"/>
                <a:ea typeface="Arial"/>
                <a:cs typeface="Arial"/>
                <a:sym typeface="Arial"/>
              </a:rPr>
              <a:t>Aditya Singh</a:t>
            </a:r>
            <a:endParaRPr/>
          </a:p>
          <a:p>
            <a:pPr indent="0" lvl="0" marL="0" marR="0" rtl="0" algn="l">
              <a:lnSpc>
                <a:spcPct val="100000"/>
              </a:lnSpc>
              <a:spcBef>
                <a:spcPts val="0"/>
              </a:spcBef>
              <a:spcAft>
                <a:spcPts val="0"/>
              </a:spcAft>
              <a:buNone/>
            </a:pPr>
            <a:r>
              <a:rPr b="0" i="0" lang="en" sz="1800" u="none" cap="none" strike="noStrike">
                <a:solidFill>
                  <a:schemeClr val="lt1"/>
                </a:solidFill>
                <a:latin typeface="Arial"/>
                <a:ea typeface="Arial"/>
                <a:cs typeface="Arial"/>
                <a:sym typeface="Arial"/>
              </a:rPr>
              <a:t>Akash Arya</a:t>
            </a:r>
            <a:endParaRPr/>
          </a:p>
          <a:p>
            <a:pPr indent="0" lvl="0" marL="0" marR="0" rtl="0" algn="l">
              <a:lnSpc>
                <a:spcPct val="100000"/>
              </a:lnSpc>
              <a:spcBef>
                <a:spcPts val="0"/>
              </a:spcBef>
              <a:spcAft>
                <a:spcPts val="0"/>
              </a:spcAft>
              <a:buNone/>
            </a:pPr>
            <a:r>
              <a:rPr b="0" i="0" lang="en" sz="1800" u="none" cap="none" strike="noStrike">
                <a:solidFill>
                  <a:schemeClr val="lt1"/>
                </a:solidFill>
                <a:latin typeface="Arial"/>
                <a:ea typeface="Arial"/>
                <a:cs typeface="Arial"/>
                <a:sym typeface="Arial"/>
              </a:rPr>
              <a:t>Aryan Mehta</a:t>
            </a:r>
            <a:endParaRPr/>
          </a:p>
          <a:p>
            <a:pPr indent="0" lvl="0" marL="0" marR="0" rtl="0" algn="l">
              <a:lnSpc>
                <a:spcPct val="100000"/>
              </a:lnSpc>
              <a:spcBef>
                <a:spcPts val="0"/>
              </a:spcBef>
              <a:spcAft>
                <a:spcPts val="0"/>
              </a:spcAft>
              <a:buNone/>
            </a:pPr>
            <a:r>
              <a:rPr b="0" i="0" lang="en" sz="1800" u="none" cap="none" strike="noStrike">
                <a:solidFill>
                  <a:schemeClr val="lt1"/>
                </a:solidFill>
                <a:latin typeface="Arial"/>
                <a:ea typeface="Arial"/>
                <a:cs typeface="Arial"/>
                <a:sym typeface="Arial"/>
              </a:rPr>
              <a:t>Kanav Avasthi</a:t>
            </a:r>
            <a:endParaRPr b="0" i="0" sz="18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None/>
            </a:pPr>
            <a:r>
              <a:rPr b="0" i="0" lang="en" sz="1800" u="none" cap="none" strike="noStrike">
                <a:solidFill>
                  <a:schemeClr val="lt1"/>
                </a:solidFill>
                <a:latin typeface="Arial"/>
                <a:ea typeface="Arial"/>
                <a:cs typeface="Arial"/>
                <a:sym typeface="Arial"/>
              </a:rPr>
              <a:t>Avi Tayal</a:t>
            </a:r>
            <a:endParaRPr b="0" i="0" sz="3600" u="none" cap="none" strike="noStrike">
              <a:solidFill>
                <a:schemeClr val="lt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
          <p:cNvSpPr txBox="1"/>
          <p:nvPr>
            <p:ph type="title"/>
          </p:nvPr>
        </p:nvSpPr>
        <p:spPr>
          <a:xfrm>
            <a:off x="1047750" y="100725"/>
            <a:ext cx="6996600" cy="715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000"/>
              <a:buNone/>
            </a:pPr>
            <a:r>
              <a:rPr lang="en"/>
              <a:t>PROBLEM STATEMENT</a:t>
            </a:r>
            <a:endParaRPr/>
          </a:p>
        </p:txBody>
      </p:sp>
      <p:sp>
        <p:nvSpPr>
          <p:cNvPr id="217" name="Google Shape;217;p2"/>
          <p:cNvSpPr txBox="1"/>
          <p:nvPr/>
        </p:nvSpPr>
        <p:spPr>
          <a:xfrm>
            <a:off x="862012" y="968549"/>
            <a:ext cx="3234600" cy="2939081"/>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600"/>
              </a:spcBef>
              <a:spcAft>
                <a:spcPts val="0"/>
              </a:spcAft>
              <a:buClr>
                <a:srgbClr val="000000"/>
              </a:buClr>
              <a:buSzPts val="1200"/>
              <a:buFont typeface="Arial"/>
              <a:buNone/>
            </a:pPr>
            <a:r>
              <a:rPr b="1" i="0" lang="en" sz="1200" u="none" cap="none" strike="noStrike">
                <a:solidFill>
                  <a:srgbClr val="00CEF6"/>
                </a:solidFill>
                <a:latin typeface="Source Sans Pro"/>
                <a:ea typeface="Source Sans Pro"/>
                <a:cs typeface="Source Sans Pro"/>
                <a:sym typeface="Source Sans Pro"/>
              </a:rPr>
              <a:t>Human Face Recognition by using Computer Vison (Deep Learning)</a:t>
            </a:r>
            <a:endParaRPr b="0" i="0" sz="1200" u="none" cap="none" strike="noStrike">
              <a:solidFill>
                <a:srgbClr val="00CEF6"/>
              </a:solidFill>
              <a:latin typeface="Source Sans Pro"/>
              <a:ea typeface="Source Sans Pro"/>
              <a:cs typeface="Source Sans Pro"/>
              <a:sym typeface="Source Sans Pro"/>
            </a:endParaRPr>
          </a:p>
          <a:p>
            <a:pPr indent="0" lvl="0" marL="0" marR="0" rtl="0" algn="l">
              <a:lnSpc>
                <a:spcPct val="100000"/>
              </a:lnSpc>
              <a:spcBef>
                <a:spcPts val="600"/>
              </a:spcBef>
              <a:spcAft>
                <a:spcPts val="0"/>
              </a:spcAft>
              <a:buClr>
                <a:schemeClr val="dk1"/>
              </a:buClr>
              <a:buSzPts val="1100"/>
              <a:buFont typeface="Arial"/>
              <a:buNone/>
            </a:pPr>
            <a:r>
              <a:rPr b="0" i="0" lang="en" sz="1200" u="none" cap="none" strike="noStrike">
                <a:solidFill>
                  <a:srgbClr val="28324A"/>
                </a:solidFill>
                <a:latin typeface="Source Sans Pro"/>
                <a:ea typeface="Source Sans Pro"/>
                <a:cs typeface="Source Sans Pro"/>
                <a:sym typeface="Source Sans Pro"/>
              </a:rPr>
              <a:t>In this project, team task is to identify the human face real time from a CCTV (For this project</a:t>
            </a:r>
            <a:endParaRPr/>
          </a:p>
          <a:p>
            <a:pPr indent="0" lvl="0" marL="0" marR="0" rtl="0" algn="l">
              <a:lnSpc>
                <a:spcPct val="100000"/>
              </a:lnSpc>
              <a:spcBef>
                <a:spcPts val="600"/>
              </a:spcBef>
              <a:spcAft>
                <a:spcPts val="0"/>
              </a:spcAft>
              <a:buClr>
                <a:schemeClr val="dk1"/>
              </a:buClr>
              <a:buSzPts val="1100"/>
              <a:buFont typeface="Arial"/>
              <a:buNone/>
            </a:pPr>
            <a:r>
              <a:rPr b="0" i="0" lang="en" sz="1200" u="none" cap="none" strike="noStrike">
                <a:solidFill>
                  <a:srgbClr val="28324A"/>
                </a:solidFill>
                <a:latin typeface="Source Sans Pro"/>
                <a:ea typeface="Source Sans Pro"/>
                <a:cs typeface="Source Sans Pro"/>
                <a:sym typeface="Source Sans Pro"/>
              </a:rPr>
              <a:t>we will provide you Video Clip) camera with the help of computer Vision. If CCTV camera</a:t>
            </a:r>
            <a:endParaRPr/>
          </a:p>
          <a:p>
            <a:pPr indent="0" lvl="0" marL="0" marR="0" rtl="0" algn="l">
              <a:lnSpc>
                <a:spcPct val="100000"/>
              </a:lnSpc>
              <a:spcBef>
                <a:spcPts val="600"/>
              </a:spcBef>
              <a:spcAft>
                <a:spcPts val="0"/>
              </a:spcAft>
              <a:buClr>
                <a:schemeClr val="dk1"/>
              </a:buClr>
              <a:buSzPts val="1100"/>
              <a:buFont typeface="Arial"/>
              <a:buNone/>
            </a:pPr>
            <a:r>
              <a:rPr b="0" i="0" lang="en" sz="1200" u="none" cap="none" strike="noStrike">
                <a:solidFill>
                  <a:srgbClr val="28324A"/>
                </a:solidFill>
                <a:latin typeface="Source Sans Pro"/>
                <a:ea typeface="Source Sans Pro"/>
                <a:cs typeface="Source Sans Pro"/>
                <a:sym typeface="Source Sans Pro"/>
              </a:rPr>
              <a:t>frame (image from the Video) contains multiple faces, then developed model must have</a:t>
            </a:r>
            <a:endParaRPr/>
          </a:p>
          <a:p>
            <a:pPr indent="0" lvl="0" marL="0" marR="0" rtl="0" algn="l">
              <a:lnSpc>
                <a:spcPct val="100000"/>
              </a:lnSpc>
              <a:spcBef>
                <a:spcPts val="600"/>
              </a:spcBef>
              <a:spcAft>
                <a:spcPts val="0"/>
              </a:spcAft>
              <a:buClr>
                <a:schemeClr val="dk1"/>
              </a:buClr>
              <a:buSzPts val="1100"/>
              <a:buFont typeface="Arial"/>
              <a:buNone/>
            </a:pPr>
            <a:r>
              <a:rPr b="0" i="0" lang="en" sz="1200" u="none" cap="none" strike="noStrike">
                <a:solidFill>
                  <a:srgbClr val="28324A"/>
                </a:solidFill>
                <a:latin typeface="Source Sans Pro"/>
                <a:ea typeface="Source Sans Pro"/>
                <a:cs typeface="Source Sans Pro"/>
                <a:sym typeface="Source Sans Pro"/>
              </a:rPr>
              <a:t>capability to recognize all the faces in frame.</a:t>
            </a:r>
            <a:endParaRPr b="0" i="0" sz="1200" u="none" cap="none" strike="noStrike">
              <a:solidFill>
                <a:srgbClr val="28324A"/>
              </a:solidFill>
              <a:latin typeface="Source Sans Pro"/>
              <a:ea typeface="Source Sans Pro"/>
              <a:cs typeface="Source Sans Pro"/>
              <a:sym typeface="Source Sans Pro"/>
            </a:endParaRPr>
          </a:p>
        </p:txBody>
      </p:sp>
      <p:sp>
        <p:nvSpPr>
          <p:cNvPr id="218" name="Google Shape;218;p2"/>
          <p:cNvSpPr txBox="1"/>
          <p:nvPr/>
        </p:nvSpPr>
        <p:spPr>
          <a:xfrm>
            <a:off x="4668150" y="968549"/>
            <a:ext cx="3376200" cy="2207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600"/>
              </a:spcBef>
              <a:spcAft>
                <a:spcPts val="0"/>
              </a:spcAft>
              <a:buClr>
                <a:srgbClr val="000000"/>
              </a:buClr>
              <a:buSzPts val="1200"/>
              <a:buFont typeface="Arial"/>
              <a:buNone/>
            </a:pPr>
            <a:r>
              <a:rPr b="1" i="0" lang="en" sz="1200" u="none" cap="none" strike="noStrike">
                <a:solidFill>
                  <a:srgbClr val="00CEF6"/>
                </a:solidFill>
                <a:latin typeface="Source Sans Pro"/>
                <a:ea typeface="Source Sans Pro"/>
                <a:cs typeface="Source Sans Pro"/>
                <a:sym typeface="Source Sans Pro"/>
              </a:rPr>
              <a:t>Data Storage</a:t>
            </a:r>
            <a:endParaRPr b="0" i="0" sz="1200" u="none" cap="none" strike="noStrike">
              <a:solidFill>
                <a:srgbClr val="00CEF6"/>
              </a:solidFill>
              <a:latin typeface="Source Sans Pro"/>
              <a:ea typeface="Source Sans Pro"/>
              <a:cs typeface="Source Sans Pro"/>
              <a:sym typeface="Source Sans Pro"/>
            </a:endParaRPr>
          </a:p>
          <a:p>
            <a:pPr indent="0" lvl="0" marL="0" marR="0" rtl="0" algn="l">
              <a:lnSpc>
                <a:spcPct val="100000"/>
              </a:lnSpc>
              <a:spcBef>
                <a:spcPts val="600"/>
              </a:spcBef>
              <a:spcAft>
                <a:spcPts val="0"/>
              </a:spcAft>
              <a:buClr>
                <a:srgbClr val="000000"/>
              </a:buClr>
              <a:buSzPts val="1200"/>
              <a:buFont typeface="Arial"/>
              <a:buNone/>
            </a:pPr>
            <a:r>
              <a:rPr b="0" i="0" lang="en" sz="1200" u="none" cap="none" strike="noStrike">
                <a:solidFill>
                  <a:srgbClr val="28324A"/>
                </a:solidFill>
                <a:latin typeface="Source Sans Pro"/>
                <a:ea typeface="Source Sans Pro"/>
                <a:cs typeface="Source Sans Pro"/>
                <a:sym typeface="Source Sans Pro"/>
              </a:rPr>
              <a:t>After recognition of faces developed, Software will return the face identity (For Example: Employee Code) and Date and time of recognition in a csv file.</a:t>
            </a:r>
            <a:endParaRPr b="0" i="0" sz="1200" u="none" cap="none" strike="noStrike">
              <a:solidFill>
                <a:srgbClr val="28324A"/>
              </a:solidFill>
              <a:latin typeface="Source Sans Pro"/>
              <a:ea typeface="Source Sans Pro"/>
              <a:cs typeface="Source Sans Pro"/>
              <a:sym typeface="Source Sans Pro"/>
            </a:endParaRPr>
          </a:p>
        </p:txBody>
      </p:sp>
      <p:sp>
        <p:nvSpPr>
          <p:cNvPr id="219" name="Google Shape;219;p2"/>
          <p:cNvSpPr txBox="1"/>
          <p:nvPr>
            <p:ph idx="12" type="sldNum"/>
          </p:nvPr>
        </p:nvSpPr>
        <p:spPr>
          <a:xfrm>
            <a:off x="8556775" y="4826200"/>
            <a:ext cx="548700" cy="3174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
          <p:cNvSpPr txBox="1"/>
          <p:nvPr>
            <p:ph idx="4294967295" type="ctrTitle"/>
          </p:nvPr>
        </p:nvSpPr>
        <p:spPr>
          <a:xfrm>
            <a:off x="1655558" y="378437"/>
            <a:ext cx="5832881" cy="250213"/>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Oswald"/>
              <a:buNone/>
            </a:pPr>
            <a:r>
              <a:rPr b="1" i="0" lang="en" sz="2000" u="none" cap="none" strike="noStrike">
                <a:solidFill>
                  <a:schemeClr val="accent1"/>
                </a:solidFill>
                <a:latin typeface="Oswald"/>
                <a:ea typeface="Oswald"/>
                <a:cs typeface="Oswald"/>
                <a:sym typeface="Oswald"/>
              </a:rPr>
              <a:t>INTRODUCTION!</a:t>
            </a:r>
            <a:endParaRPr b="1" i="0" sz="2000" u="none" cap="none" strike="noStrike">
              <a:solidFill>
                <a:schemeClr val="accent1"/>
              </a:solidFill>
              <a:latin typeface="Oswald"/>
              <a:ea typeface="Oswald"/>
              <a:cs typeface="Oswald"/>
              <a:sym typeface="Oswald"/>
            </a:endParaRPr>
          </a:p>
        </p:txBody>
      </p:sp>
      <p:sp>
        <p:nvSpPr>
          <p:cNvPr id="225" name="Google Shape;225;p3"/>
          <p:cNvSpPr txBox="1"/>
          <p:nvPr>
            <p:ph idx="4294967295" type="subTitle"/>
          </p:nvPr>
        </p:nvSpPr>
        <p:spPr>
          <a:xfrm>
            <a:off x="453618" y="890850"/>
            <a:ext cx="3746907" cy="4283275"/>
          </a:xfrm>
          <a:prstGeom prst="rect">
            <a:avLst/>
          </a:prstGeom>
          <a:noFill/>
          <a:ln>
            <a:noFill/>
          </a:ln>
        </p:spPr>
        <p:txBody>
          <a:bodyPr anchorCtr="0" anchor="t" bIns="91425" lIns="91425" spcFirstLastPara="1" rIns="91425" wrap="square" tIns="91425">
            <a:noAutofit/>
          </a:bodyPr>
          <a:lstStyle/>
          <a:p>
            <a:pPr indent="0" lvl="0" marL="101600" marR="0" rtl="0" algn="l">
              <a:lnSpc>
                <a:spcPct val="100000"/>
              </a:lnSpc>
              <a:spcBef>
                <a:spcPts val="0"/>
              </a:spcBef>
              <a:spcAft>
                <a:spcPts val="0"/>
              </a:spcAft>
              <a:buClr>
                <a:schemeClr val="dk1"/>
              </a:buClr>
              <a:buSzPts val="2000"/>
              <a:buFont typeface="Source Sans Pro"/>
              <a:buNone/>
            </a:pPr>
            <a:r>
              <a:rPr b="0" i="0" lang="en" sz="1400" u="none" cap="none" strike="noStrike">
                <a:solidFill>
                  <a:srgbClr val="000000"/>
                </a:solidFill>
                <a:latin typeface="Arial"/>
                <a:ea typeface="Arial"/>
                <a:cs typeface="Arial"/>
                <a:sym typeface="Arial"/>
              </a:rPr>
              <a:t>Face detection technology has received a lot of attention recently and has been used in a variety of industries, including security, surveillance, and marketing. </a:t>
            </a:r>
            <a:endParaRPr/>
          </a:p>
          <a:p>
            <a:pPr indent="0" lvl="0" marL="101600" marR="0" rtl="0" algn="l">
              <a:lnSpc>
                <a:spcPct val="100000"/>
              </a:lnSpc>
              <a:spcBef>
                <a:spcPts val="0"/>
              </a:spcBef>
              <a:spcAft>
                <a:spcPts val="0"/>
              </a:spcAft>
              <a:buClr>
                <a:schemeClr val="dk1"/>
              </a:buClr>
              <a:buSzPts val="2000"/>
              <a:buFont typeface="Source Sans Pro"/>
              <a:buNone/>
            </a:pPr>
            <a:r>
              <a:t/>
            </a:r>
            <a:endParaRPr b="0" i="0" sz="1400" u="none" cap="none" strike="noStrike">
              <a:solidFill>
                <a:srgbClr val="000000"/>
              </a:solidFill>
              <a:latin typeface="Arial"/>
              <a:ea typeface="Arial"/>
              <a:cs typeface="Arial"/>
              <a:sym typeface="Arial"/>
            </a:endParaRPr>
          </a:p>
          <a:p>
            <a:pPr indent="0" lvl="0" marL="101600" marR="0" rtl="0" algn="l">
              <a:lnSpc>
                <a:spcPct val="100000"/>
              </a:lnSpc>
              <a:spcBef>
                <a:spcPts val="0"/>
              </a:spcBef>
              <a:spcAft>
                <a:spcPts val="0"/>
              </a:spcAft>
              <a:buClr>
                <a:schemeClr val="dk1"/>
              </a:buClr>
              <a:buSzPts val="2000"/>
              <a:buFont typeface="Source Sans Pro"/>
              <a:buNone/>
            </a:pPr>
            <a:r>
              <a:rPr b="0" i="0" lang="en" sz="1400" u="none" cap="none" strike="noStrike">
                <a:solidFill>
                  <a:srgbClr val="000000"/>
                </a:solidFill>
                <a:latin typeface="Arial"/>
                <a:ea typeface="Arial"/>
                <a:cs typeface="Arial"/>
                <a:sym typeface="Arial"/>
              </a:rPr>
              <a:t>Employee face detection has become a viable technique for increasing security, productivity, and efficiency in the workplace.</a:t>
            </a:r>
            <a:endParaRPr/>
          </a:p>
          <a:p>
            <a:pPr indent="0" lvl="0" marL="101600" marR="0" rtl="0" algn="l">
              <a:lnSpc>
                <a:spcPct val="100000"/>
              </a:lnSpc>
              <a:spcBef>
                <a:spcPts val="0"/>
              </a:spcBef>
              <a:spcAft>
                <a:spcPts val="0"/>
              </a:spcAft>
              <a:buClr>
                <a:schemeClr val="dk1"/>
              </a:buClr>
              <a:buSzPts val="2000"/>
              <a:buFont typeface="Source Sans Pro"/>
              <a:buNone/>
            </a:pPr>
            <a:r>
              <a:t/>
            </a:r>
            <a:endParaRPr b="0" i="0" sz="1400" u="none" cap="none" strike="noStrike">
              <a:solidFill>
                <a:srgbClr val="000000"/>
              </a:solidFill>
              <a:latin typeface="Arial"/>
              <a:ea typeface="Arial"/>
              <a:cs typeface="Arial"/>
              <a:sym typeface="Arial"/>
            </a:endParaRPr>
          </a:p>
          <a:p>
            <a:pPr indent="0" lvl="0" marL="101600" marR="0" rtl="0" algn="l">
              <a:lnSpc>
                <a:spcPct val="100000"/>
              </a:lnSpc>
              <a:spcBef>
                <a:spcPts val="0"/>
              </a:spcBef>
              <a:spcAft>
                <a:spcPts val="0"/>
              </a:spcAft>
              <a:buClr>
                <a:schemeClr val="dk1"/>
              </a:buClr>
              <a:buSzPts val="2000"/>
              <a:buFont typeface="Source Sans Pro"/>
              <a:buNone/>
            </a:pPr>
            <a:r>
              <a:rPr b="0" i="0" lang="en" sz="1400" u="none" cap="none" strike="noStrike">
                <a:solidFill>
                  <a:srgbClr val="000000"/>
                </a:solidFill>
                <a:latin typeface="Arial"/>
                <a:ea typeface="Arial"/>
                <a:cs typeface="Arial"/>
                <a:sym typeface="Arial"/>
              </a:rPr>
              <a:t>Advanced computer vision techniques can precisely identify and track employee faces in real-time, giving important details about their conduct, attendance, and engagement. </a:t>
            </a:r>
            <a:endParaRPr/>
          </a:p>
        </p:txBody>
      </p:sp>
      <p:sp>
        <p:nvSpPr>
          <p:cNvPr id="226" name="Google Shape;226;p3"/>
          <p:cNvSpPr txBox="1"/>
          <p:nvPr>
            <p:ph idx="12" type="sldNum"/>
          </p:nvPr>
        </p:nvSpPr>
        <p:spPr>
          <a:xfrm>
            <a:off x="8556775" y="4826200"/>
            <a:ext cx="548700" cy="3174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pic>
        <p:nvPicPr>
          <p:cNvPr id="227" name="Google Shape;227;p3"/>
          <p:cNvPicPr preferRelativeResize="0"/>
          <p:nvPr/>
        </p:nvPicPr>
        <p:blipFill rotWithShape="1">
          <a:blip r:embed="rId3">
            <a:alphaModFix/>
          </a:blip>
          <a:srcRect b="0" l="0" r="0" t="0"/>
          <a:stretch/>
        </p:blipFill>
        <p:spPr>
          <a:xfrm>
            <a:off x="4572000" y="952075"/>
            <a:ext cx="3492276" cy="1789077"/>
          </a:xfrm>
          <a:prstGeom prst="rect">
            <a:avLst/>
          </a:prstGeom>
          <a:noFill/>
          <a:ln>
            <a:noFill/>
          </a:ln>
        </p:spPr>
      </p:pic>
      <p:pic>
        <p:nvPicPr>
          <p:cNvPr id="228" name="Google Shape;228;p3"/>
          <p:cNvPicPr preferRelativeResize="0"/>
          <p:nvPr/>
        </p:nvPicPr>
        <p:blipFill>
          <a:blip r:embed="rId4">
            <a:alphaModFix/>
          </a:blip>
          <a:stretch>
            <a:fillRect/>
          </a:stretch>
        </p:blipFill>
        <p:spPr>
          <a:xfrm>
            <a:off x="4572003" y="2903275"/>
            <a:ext cx="1634575" cy="1518300"/>
          </a:xfrm>
          <a:prstGeom prst="rect">
            <a:avLst/>
          </a:prstGeom>
          <a:noFill/>
          <a:ln>
            <a:noFill/>
          </a:ln>
        </p:spPr>
      </p:pic>
      <p:pic>
        <p:nvPicPr>
          <p:cNvPr id="229" name="Google Shape;229;p3"/>
          <p:cNvPicPr preferRelativeResize="0"/>
          <p:nvPr/>
        </p:nvPicPr>
        <p:blipFill>
          <a:blip r:embed="rId5">
            <a:alphaModFix/>
          </a:blip>
          <a:stretch>
            <a:fillRect/>
          </a:stretch>
        </p:blipFill>
        <p:spPr>
          <a:xfrm>
            <a:off x="6301971" y="2903275"/>
            <a:ext cx="2714130" cy="15183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4"/>
          <p:cNvSpPr txBox="1"/>
          <p:nvPr>
            <p:ph type="title"/>
          </p:nvPr>
        </p:nvSpPr>
        <p:spPr>
          <a:xfrm>
            <a:off x="1073700" y="219787"/>
            <a:ext cx="6996600" cy="715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000"/>
              <a:buNone/>
            </a:pPr>
            <a:r>
              <a:rPr lang="en"/>
              <a:t>OUR PROPOSED MODEL</a:t>
            </a:r>
            <a:endParaRPr>
              <a:solidFill>
                <a:schemeClr val="accent2"/>
              </a:solidFill>
            </a:endParaRPr>
          </a:p>
        </p:txBody>
      </p:sp>
      <p:sp>
        <p:nvSpPr>
          <p:cNvPr id="235" name="Google Shape;235;p4"/>
          <p:cNvSpPr txBox="1"/>
          <p:nvPr>
            <p:ph idx="1" type="body"/>
          </p:nvPr>
        </p:nvSpPr>
        <p:spPr>
          <a:xfrm>
            <a:off x="471475" y="935575"/>
            <a:ext cx="8041800" cy="3683400"/>
          </a:xfrm>
          <a:prstGeom prst="rect">
            <a:avLst/>
          </a:prstGeom>
          <a:noFill/>
          <a:ln>
            <a:noFill/>
          </a:ln>
        </p:spPr>
        <p:txBody>
          <a:bodyPr anchorCtr="0" anchor="t" bIns="91425" lIns="91425" spcFirstLastPara="1" rIns="91425" wrap="square" tIns="91425">
            <a:noAutofit/>
          </a:bodyPr>
          <a:lstStyle/>
          <a:p>
            <a:pPr indent="-355600" lvl="0" marL="457200" rtl="0" algn="l">
              <a:lnSpc>
                <a:spcPct val="100000"/>
              </a:lnSpc>
              <a:spcBef>
                <a:spcPts val="600"/>
              </a:spcBef>
              <a:spcAft>
                <a:spcPts val="0"/>
              </a:spcAft>
              <a:buSzPts val="2000"/>
              <a:buChar char="◉"/>
            </a:pPr>
            <a:r>
              <a:rPr lang="en" sz="1600"/>
              <a:t>We propose an open source model which uses pre-trained modules that will boost our accuracy even with a small dataset.</a:t>
            </a:r>
            <a:endParaRPr sz="1600"/>
          </a:p>
          <a:p>
            <a:pPr indent="-330200" lvl="0" marL="457200" rtl="0" algn="l">
              <a:lnSpc>
                <a:spcPct val="100000"/>
              </a:lnSpc>
              <a:spcBef>
                <a:spcPts val="600"/>
              </a:spcBef>
              <a:spcAft>
                <a:spcPts val="0"/>
              </a:spcAft>
              <a:buSzPts val="1600"/>
              <a:buChar char="◉"/>
            </a:pPr>
            <a:r>
              <a:rPr lang="en" sz="1600"/>
              <a:t>face_recognition: </a:t>
            </a:r>
            <a:r>
              <a:rPr lang="en" sz="1500">
                <a:solidFill>
                  <a:srgbClr val="000000"/>
                </a:solidFill>
              </a:rPr>
              <a:t>A Python package called the face_recognition library gives programmers the ability to identify and work with faces.</a:t>
            </a:r>
            <a:endParaRPr sz="1500">
              <a:solidFill>
                <a:srgbClr val="000000"/>
              </a:solidFill>
            </a:endParaRPr>
          </a:p>
          <a:p>
            <a:pPr indent="-323850" lvl="0" marL="457200" rtl="0" algn="l">
              <a:lnSpc>
                <a:spcPct val="100000"/>
              </a:lnSpc>
              <a:spcBef>
                <a:spcPts val="600"/>
              </a:spcBef>
              <a:spcAft>
                <a:spcPts val="0"/>
              </a:spcAft>
              <a:buClr>
                <a:srgbClr val="000000"/>
              </a:buClr>
              <a:buSzPts val="1500"/>
              <a:buChar char="◉"/>
            </a:pPr>
            <a:r>
              <a:rPr lang="en" sz="1500">
                <a:solidFill>
                  <a:srgbClr val="000000"/>
                </a:solidFill>
              </a:rPr>
              <a:t>We use face encoding and detection parameters of face_recognition module to locate the coordinates of detected faces in a frame and draw a rectangle around it.</a:t>
            </a:r>
            <a:endParaRPr sz="1500">
              <a:solidFill>
                <a:srgbClr val="000000"/>
              </a:solidFill>
            </a:endParaRPr>
          </a:p>
          <a:p>
            <a:pPr indent="-323850" lvl="0" marL="457200" rtl="0" algn="l">
              <a:lnSpc>
                <a:spcPct val="100000"/>
              </a:lnSpc>
              <a:spcBef>
                <a:spcPts val="600"/>
              </a:spcBef>
              <a:spcAft>
                <a:spcPts val="0"/>
              </a:spcAft>
              <a:buClr>
                <a:srgbClr val="000000"/>
              </a:buClr>
              <a:buSzPts val="1500"/>
              <a:buChar char="◉"/>
            </a:pPr>
            <a:r>
              <a:rPr lang="en" sz="1500">
                <a:solidFill>
                  <a:srgbClr val="000000"/>
                </a:solidFill>
              </a:rPr>
              <a:t>We use a distance hyperparameter of 0.515 to compare detected face to the faces in the dataset.</a:t>
            </a:r>
            <a:endParaRPr sz="1500">
              <a:solidFill>
                <a:srgbClr val="000000"/>
              </a:solidFill>
            </a:endParaRPr>
          </a:p>
          <a:p>
            <a:pPr indent="-323850" lvl="0" marL="457200" rtl="0" algn="l">
              <a:lnSpc>
                <a:spcPct val="100000"/>
              </a:lnSpc>
              <a:spcBef>
                <a:spcPts val="600"/>
              </a:spcBef>
              <a:spcAft>
                <a:spcPts val="0"/>
              </a:spcAft>
              <a:buClr>
                <a:srgbClr val="000000"/>
              </a:buClr>
              <a:buSzPts val="1500"/>
              <a:buChar char="◉"/>
            </a:pPr>
            <a:r>
              <a:rPr lang="en" sz="1600"/>
              <a:t>If the distance hyperparameter is detected at less than 0.515, we declare it as unknown.</a:t>
            </a:r>
            <a:endParaRPr sz="1600"/>
          </a:p>
          <a:p>
            <a:pPr indent="-330200" lvl="0" marL="457200" rtl="0" algn="l">
              <a:lnSpc>
                <a:spcPct val="100000"/>
              </a:lnSpc>
              <a:spcBef>
                <a:spcPts val="600"/>
              </a:spcBef>
              <a:spcAft>
                <a:spcPts val="0"/>
              </a:spcAft>
              <a:buSzPts val="1600"/>
              <a:buChar char="◉"/>
            </a:pPr>
            <a:r>
              <a:rPr lang="en" sz="1600"/>
              <a:t>All known faces are stored in a list with the earliest detection time stamp in a video.</a:t>
            </a:r>
            <a:endParaRPr sz="1600"/>
          </a:p>
        </p:txBody>
      </p:sp>
      <p:sp>
        <p:nvSpPr>
          <p:cNvPr id="236" name="Google Shape;236;p4"/>
          <p:cNvSpPr txBox="1"/>
          <p:nvPr>
            <p:ph idx="12" type="sldNum"/>
          </p:nvPr>
        </p:nvSpPr>
        <p:spPr>
          <a:xfrm>
            <a:off x="8556775" y="4826200"/>
            <a:ext cx="548700" cy="3174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5"/>
          <p:cNvSpPr txBox="1"/>
          <p:nvPr>
            <p:ph type="title"/>
          </p:nvPr>
        </p:nvSpPr>
        <p:spPr>
          <a:xfrm>
            <a:off x="1170140" y="114300"/>
            <a:ext cx="6996600" cy="715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000"/>
              <a:buNone/>
            </a:pPr>
            <a:r>
              <a:rPr lang="en"/>
              <a:t>WHY SHOULD YOU CHOOSE OUR MODEL?</a:t>
            </a:r>
            <a:endParaRPr>
              <a:solidFill>
                <a:schemeClr val="accent2"/>
              </a:solidFill>
            </a:endParaRPr>
          </a:p>
        </p:txBody>
      </p:sp>
      <p:sp>
        <p:nvSpPr>
          <p:cNvPr id="242" name="Google Shape;242;p5"/>
          <p:cNvSpPr txBox="1"/>
          <p:nvPr>
            <p:ph idx="1" type="body"/>
          </p:nvPr>
        </p:nvSpPr>
        <p:spPr>
          <a:xfrm>
            <a:off x="692944" y="985838"/>
            <a:ext cx="7950993" cy="2664618"/>
          </a:xfrm>
          <a:prstGeom prst="rect">
            <a:avLst/>
          </a:prstGeom>
          <a:noFill/>
          <a:ln>
            <a:noFill/>
          </a:ln>
        </p:spPr>
        <p:txBody>
          <a:bodyPr anchorCtr="0" anchor="t" bIns="91425" lIns="91425" spcFirstLastPara="1" rIns="91425" wrap="square" tIns="91425">
            <a:noAutofit/>
          </a:bodyPr>
          <a:lstStyle/>
          <a:p>
            <a:pPr indent="-355600" lvl="0" marL="457200" rtl="0" algn="l">
              <a:lnSpc>
                <a:spcPct val="100000"/>
              </a:lnSpc>
              <a:spcBef>
                <a:spcPts val="600"/>
              </a:spcBef>
              <a:spcAft>
                <a:spcPts val="0"/>
              </a:spcAft>
              <a:buSzPts val="2000"/>
              <a:buChar char="◉"/>
            </a:pPr>
            <a:r>
              <a:rPr lang="en" sz="1400"/>
              <a:t>The face recognition model built using these libraries can accurately recognize faces in images or videos, making it useful for security, surveillance, and other applications where identity verification is important.</a:t>
            </a:r>
            <a:endParaRPr/>
          </a:p>
          <a:p>
            <a:pPr indent="-228600" lvl="0" marL="457200" rtl="0" algn="l">
              <a:lnSpc>
                <a:spcPct val="100000"/>
              </a:lnSpc>
              <a:spcBef>
                <a:spcPts val="600"/>
              </a:spcBef>
              <a:spcAft>
                <a:spcPts val="0"/>
              </a:spcAft>
              <a:buSzPts val="2000"/>
              <a:buNone/>
            </a:pPr>
            <a:r>
              <a:t/>
            </a:r>
            <a:endParaRPr sz="1400"/>
          </a:p>
          <a:p>
            <a:pPr indent="-355600" lvl="0" marL="457200" rtl="0" algn="l">
              <a:lnSpc>
                <a:spcPct val="100000"/>
              </a:lnSpc>
              <a:spcBef>
                <a:spcPts val="600"/>
              </a:spcBef>
              <a:spcAft>
                <a:spcPts val="0"/>
              </a:spcAft>
              <a:buSzPts val="2000"/>
              <a:buChar char="◉"/>
            </a:pPr>
            <a:r>
              <a:rPr lang="en" sz="1400"/>
              <a:t>Our model uses open source modules that require a smaller volume of dataset to provide accurate recognition results.</a:t>
            </a:r>
            <a:endParaRPr/>
          </a:p>
          <a:p>
            <a:pPr indent="0" lvl="0" marL="101600" rtl="0" algn="l">
              <a:lnSpc>
                <a:spcPct val="100000"/>
              </a:lnSpc>
              <a:spcBef>
                <a:spcPts val="600"/>
              </a:spcBef>
              <a:spcAft>
                <a:spcPts val="0"/>
              </a:spcAft>
              <a:buSzPts val="2000"/>
              <a:buNone/>
            </a:pPr>
            <a:r>
              <a:t/>
            </a:r>
            <a:endParaRPr sz="1400"/>
          </a:p>
          <a:p>
            <a:pPr indent="-355600" lvl="0" marL="457200" rtl="0" algn="l">
              <a:lnSpc>
                <a:spcPct val="100000"/>
              </a:lnSpc>
              <a:spcBef>
                <a:spcPts val="0"/>
              </a:spcBef>
              <a:spcAft>
                <a:spcPts val="0"/>
              </a:spcAft>
              <a:buSzPts val="2000"/>
              <a:buChar char="◉"/>
            </a:pPr>
            <a:r>
              <a:rPr lang="en" sz="1400"/>
              <a:t>The model can be easily integrated with other software applications and systems, making it compatible with a wide range of devices and platforms.</a:t>
            </a:r>
            <a:endParaRPr/>
          </a:p>
          <a:p>
            <a:pPr indent="0" lvl="0" marL="101600" rtl="0" algn="l">
              <a:lnSpc>
                <a:spcPct val="100000"/>
              </a:lnSpc>
              <a:spcBef>
                <a:spcPts val="0"/>
              </a:spcBef>
              <a:spcAft>
                <a:spcPts val="0"/>
              </a:spcAft>
              <a:buSzPts val="2000"/>
              <a:buNone/>
            </a:pPr>
            <a:r>
              <a:t/>
            </a:r>
            <a:endParaRPr sz="1400"/>
          </a:p>
          <a:p>
            <a:pPr indent="-355600" lvl="0" marL="457200" rtl="0" algn="l">
              <a:lnSpc>
                <a:spcPct val="100000"/>
              </a:lnSpc>
              <a:spcBef>
                <a:spcPts val="0"/>
              </a:spcBef>
              <a:spcAft>
                <a:spcPts val="0"/>
              </a:spcAft>
              <a:buSzPts val="2000"/>
              <a:buChar char="◉"/>
            </a:pPr>
            <a:r>
              <a:rPr lang="en" sz="1400"/>
              <a:t>The model can be trained on large datasets and can handle a large number of faces, making it suitable for use in applications that require processing large amounts of data.</a:t>
            </a:r>
            <a:endParaRPr sz="1400"/>
          </a:p>
        </p:txBody>
      </p:sp>
      <p:sp>
        <p:nvSpPr>
          <p:cNvPr id="243" name="Google Shape;243;p5"/>
          <p:cNvSpPr txBox="1"/>
          <p:nvPr>
            <p:ph idx="12" type="sldNum"/>
          </p:nvPr>
        </p:nvSpPr>
        <p:spPr>
          <a:xfrm>
            <a:off x="8556775" y="4826200"/>
            <a:ext cx="548700" cy="3174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6"/>
          <p:cNvSpPr txBox="1"/>
          <p:nvPr>
            <p:ph type="title"/>
          </p:nvPr>
        </p:nvSpPr>
        <p:spPr>
          <a:xfrm>
            <a:off x="1073700" y="219787"/>
            <a:ext cx="6996600" cy="715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000"/>
              <a:buNone/>
            </a:pPr>
            <a:r>
              <a:rPr lang="en"/>
              <a:t>LIMITATIONS OF OUR MODEL</a:t>
            </a:r>
            <a:endParaRPr>
              <a:solidFill>
                <a:schemeClr val="accent2"/>
              </a:solidFill>
            </a:endParaRPr>
          </a:p>
        </p:txBody>
      </p:sp>
      <p:sp>
        <p:nvSpPr>
          <p:cNvPr id="249" name="Google Shape;249;p6"/>
          <p:cNvSpPr txBox="1"/>
          <p:nvPr>
            <p:ph idx="1" type="body"/>
          </p:nvPr>
        </p:nvSpPr>
        <p:spPr>
          <a:xfrm>
            <a:off x="1075850" y="1540175"/>
            <a:ext cx="6996600" cy="2503188"/>
          </a:xfrm>
          <a:prstGeom prst="rect">
            <a:avLst/>
          </a:prstGeom>
          <a:noFill/>
          <a:ln>
            <a:noFill/>
          </a:ln>
        </p:spPr>
        <p:txBody>
          <a:bodyPr anchorCtr="0" anchor="t" bIns="91425" lIns="91425" spcFirstLastPara="1" rIns="91425" wrap="square" tIns="91425">
            <a:noAutofit/>
          </a:bodyPr>
          <a:lstStyle/>
          <a:p>
            <a:pPr indent="-355600" lvl="0" marL="457200" rtl="0" algn="l">
              <a:lnSpc>
                <a:spcPct val="100000"/>
              </a:lnSpc>
              <a:spcBef>
                <a:spcPts val="600"/>
              </a:spcBef>
              <a:spcAft>
                <a:spcPts val="0"/>
              </a:spcAft>
              <a:buSzPts val="2000"/>
              <a:buChar char="◉"/>
            </a:pPr>
            <a:r>
              <a:rPr lang="en" sz="1400"/>
              <a:t>Our model relies on the current set of images and if it is not regularly updated for new employees or for latest images of the employees, it could provide false results.</a:t>
            </a:r>
            <a:endParaRPr/>
          </a:p>
          <a:p>
            <a:pPr indent="0" lvl="0" marL="101600" rtl="0" algn="l">
              <a:lnSpc>
                <a:spcPct val="100000"/>
              </a:lnSpc>
              <a:spcBef>
                <a:spcPts val="600"/>
              </a:spcBef>
              <a:spcAft>
                <a:spcPts val="0"/>
              </a:spcAft>
              <a:buSzPts val="2000"/>
              <a:buNone/>
            </a:pPr>
            <a:r>
              <a:t/>
            </a:r>
            <a:endParaRPr sz="1400"/>
          </a:p>
          <a:p>
            <a:pPr indent="-355600" lvl="0" marL="457200" rtl="0" algn="l">
              <a:lnSpc>
                <a:spcPct val="100000"/>
              </a:lnSpc>
              <a:spcBef>
                <a:spcPts val="0"/>
              </a:spcBef>
              <a:spcAft>
                <a:spcPts val="0"/>
              </a:spcAft>
              <a:buSzPts val="2000"/>
              <a:buChar char="◉"/>
            </a:pPr>
            <a:r>
              <a:rPr lang="en" sz="1400"/>
              <a:t>A faster processing unit is required for our model, so that it could provide faster results or else the model becomes useless.</a:t>
            </a:r>
            <a:endParaRPr/>
          </a:p>
          <a:p>
            <a:pPr indent="0" lvl="0" marL="101600" rtl="0" algn="l">
              <a:lnSpc>
                <a:spcPct val="100000"/>
              </a:lnSpc>
              <a:spcBef>
                <a:spcPts val="0"/>
              </a:spcBef>
              <a:spcAft>
                <a:spcPts val="0"/>
              </a:spcAft>
              <a:buSzPts val="2000"/>
              <a:buNone/>
            </a:pPr>
            <a:r>
              <a:t/>
            </a:r>
            <a:endParaRPr sz="1400"/>
          </a:p>
          <a:p>
            <a:pPr indent="0" lvl="0" marL="0" rtl="0" algn="l">
              <a:lnSpc>
                <a:spcPct val="100000"/>
              </a:lnSpc>
              <a:spcBef>
                <a:spcPts val="600"/>
              </a:spcBef>
              <a:spcAft>
                <a:spcPts val="0"/>
              </a:spcAft>
              <a:buSzPts val="2000"/>
              <a:buNone/>
            </a:pPr>
            <a:r>
              <a:t/>
            </a:r>
            <a:endParaRPr sz="1400"/>
          </a:p>
          <a:p>
            <a:pPr indent="0" lvl="0" marL="0" rtl="0" algn="l">
              <a:lnSpc>
                <a:spcPct val="100000"/>
              </a:lnSpc>
              <a:spcBef>
                <a:spcPts val="600"/>
              </a:spcBef>
              <a:spcAft>
                <a:spcPts val="0"/>
              </a:spcAft>
              <a:buSzPts val="2000"/>
              <a:buNone/>
            </a:pPr>
            <a:r>
              <a:rPr lang="en" sz="1400"/>
              <a:t>These are the limitations for our model, if these problems are dealt with, it would be a better, faster and more efficient model for your organization.</a:t>
            </a:r>
            <a:endParaRPr sz="1400"/>
          </a:p>
        </p:txBody>
      </p:sp>
      <p:sp>
        <p:nvSpPr>
          <p:cNvPr id="250" name="Google Shape;250;p6"/>
          <p:cNvSpPr txBox="1"/>
          <p:nvPr>
            <p:ph idx="12" type="sldNum"/>
          </p:nvPr>
        </p:nvSpPr>
        <p:spPr>
          <a:xfrm>
            <a:off x="8556775" y="4826200"/>
            <a:ext cx="548700" cy="3174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7"/>
          <p:cNvSpPr txBox="1"/>
          <p:nvPr>
            <p:ph type="title"/>
          </p:nvPr>
        </p:nvSpPr>
        <p:spPr>
          <a:xfrm>
            <a:off x="1015863" y="134062"/>
            <a:ext cx="6996600" cy="715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000"/>
              <a:buNone/>
            </a:pPr>
            <a:r>
              <a:rPr lang="en"/>
              <a:t>DEMONSTRATION OF OUR MODEL</a:t>
            </a:r>
            <a:endParaRPr/>
          </a:p>
        </p:txBody>
      </p:sp>
      <p:sp>
        <p:nvSpPr>
          <p:cNvPr id="256" name="Google Shape;256;p7"/>
          <p:cNvSpPr txBox="1"/>
          <p:nvPr>
            <p:ph idx="12" type="sldNum"/>
          </p:nvPr>
        </p:nvSpPr>
        <p:spPr>
          <a:xfrm>
            <a:off x="8556775" y="4826200"/>
            <a:ext cx="548700" cy="3174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pic>
        <p:nvPicPr>
          <p:cNvPr id="257" name="Google Shape;257;p7" title="finaloutputfile1.mp4">
            <a:hlinkClick r:id="rId3"/>
          </p:cNvPr>
          <p:cNvPicPr preferRelativeResize="0"/>
          <p:nvPr/>
        </p:nvPicPr>
        <p:blipFill>
          <a:blip r:embed="rId4">
            <a:alphaModFix/>
          </a:blip>
          <a:stretch>
            <a:fillRect/>
          </a:stretch>
        </p:blipFill>
        <p:spPr>
          <a:xfrm>
            <a:off x="1195275" y="883825"/>
            <a:ext cx="6493700" cy="36605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7"/>
                                        </p:tgtEl>
                                        <p:attrNameLst>
                                          <p:attrName>style.visibility</p:attrName>
                                        </p:attrNameLst>
                                      </p:cBhvr>
                                      <p:to>
                                        <p:strVal val="visible"/>
                                      </p:to>
                                    </p:set>
                                    <p:animEffect filter="fade" transition="in">
                                      <p:cBhvr>
                                        <p:cTn dur="1000"/>
                                        <p:tgtEl>
                                          <p:spTgt spid="25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8"/>
          <p:cNvSpPr txBox="1"/>
          <p:nvPr>
            <p:ph type="title"/>
          </p:nvPr>
        </p:nvSpPr>
        <p:spPr>
          <a:xfrm>
            <a:off x="236875" y="189150"/>
            <a:ext cx="6184500" cy="715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000"/>
              <a:buNone/>
            </a:pPr>
            <a:r>
              <a:rPr lang="en"/>
              <a:t>DATA STORAGE IN OUR MODEL</a:t>
            </a:r>
            <a:endParaRPr>
              <a:solidFill>
                <a:schemeClr val="accent2"/>
              </a:solidFill>
            </a:endParaRPr>
          </a:p>
        </p:txBody>
      </p:sp>
      <p:sp>
        <p:nvSpPr>
          <p:cNvPr id="263" name="Google Shape;263;p8"/>
          <p:cNvSpPr txBox="1"/>
          <p:nvPr>
            <p:ph idx="1" type="body"/>
          </p:nvPr>
        </p:nvSpPr>
        <p:spPr>
          <a:xfrm>
            <a:off x="504350" y="1138925"/>
            <a:ext cx="4773900" cy="3359700"/>
          </a:xfrm>
          <a:prstGeom prst="rect">
            <a:avLst/>
          </a:prstGeom>
          <a:noFill/>
          <a:ln>
            <a:noFill/>
          </a:ln>
        </p:spPr>
        <p:txBody>
          <a:bodyPr anchorCtr="0" anchor="t" bIns="91425" lIns="91425" spcFirstLastPara="1" rIns="91425" wrap="square" tIns="91425">
            <a:noAutofit/>
          </a:bodyPr>
          <a:lstStyle/>
          <a:p>
            <a:pPr indent="-355600" lvl="0" marL="457200" rtl="0" algn="l">
              <a:lnSpc>
                <a:spcPct val="100000"/>
              </a:lnSpc>
              <a:spcBef>
                <a:spcPts val="600"/>
              </a:spcBef>
              <a:spcAft>
                <a:spcPts val="0"/>
              </a:spcAft>
              <a:buSzPts val="2000"/>
              <a:buChar char="◉"/>
            </a:pPr>
            <a:r>
              <a:rPr lang="en" sz="1400"/>
              <a:t>Faces are </a:t>
            </a:r>
            <a:r>
              <a:rPr lang="en" sz="1400"/>
              <a:t>detected</a:t>
            </a:r>
            <a:r>
              <a:rPr lang="en" sz="1400"/>
              <a:t> and stored in a list based on the earliest frame of appearance, the time of </a:t>
            </a:r>
            <a:r>
              <a:rPr lang="en" sz="1400"/>
              <a:t>occurrence</a:t>
            </a:r>
            <a:r>
              <a:rPr lang="en" sz="1400"/>
              <a:t> is detected from there.</a:t>
            </a:r>
            <a:endParaRPr sz="1400"/>
          </a:p>
          <a:p>
            <a:pPr indent="-355600" lvl="0" marL="457200" rtl="0" algn="l">
              <a:lnSpc>
                <a:spcPct val="100000"/>
              </a:lnSpc>
              <a:spcBef>
                <a:spcPts val="600"/>
              </a:spcBef>
              <a:spcAft>
                <a:spcPts val="0"/>
              </a:spcAft>
              <a:buSzPts val="2000"/>
              <a:buChar char="◉"/>
            </a:pPr>
            <a:r>
              <a:rPr lang="en" sz="1400"/>
              <a:t>T</a:t>
            </a:r>
            <a:r>
              <a:rPr lang="en" sz="1400"/>
              <a:t>he employees in the video are registered in a list which is converted into a .csv file along with the timestamp of their appearance.</a:t>
            </a:r>
            <a:endParaRPr sz="1400"/>
          </a:p>
          <a:p>
            <a:pPr indent="0" lvl="0" marL="0" rtl="0" algn="l">
              <a:lnSpc>
                <a:spcPct val="100000"/>
              </a:lnSpc>
              <a:spcBef>
                <a:spcPts val="600"/>
              </a:spcBef>
              <a:spcAft>
                <a:spcPts val="0"/>
              </a:spcAft>
              <a:buSzPts val="2000"/>
              <a:buNone/>
            </a:pPr>
            <a:r>
              <a:t/>
            </a:r>
            <a:endParaRPr sz="1400"/>
          </a:p>
          <a:p>
            <a:pPr indent="0" lvl="0" marL="0" rtl="0" algn="l">
              <a:lnSpc>
                <a:spcPct val="100000"/>
              </a:lnSpc>
              <a:spcBef>
                <a:spcPts val="600"/>
              </a:spcBef>
              <a:spcAft>
                <a:spcPts val="0"/>
              </a:spcAft>
              <a:buSzPts val="2000"/>
              <a:buNone/>
            </a:pPr>
            <a:r>
              <a:rPr lang="en" sz="1400"/>
              <a:t>This data is provided to the user in a web based platform.</a:t>
            </a:r>
            <a:endParaRPr sz="1400"/>
          </a:p>
        </p:txBody>
      </p:sp>
      <p:sp>
        <p:nvSpPr>
          <p:cNvPr id="264" name="Google Shape;264;p8"/>
          <p:cNvSpPr txBox="1"/>
          <p:nvPr>
            <p:ph idx="12" type="sldNum"/>
          </p:nvPr>
        </p:nvSpPr>
        <p:spPr>
          <a:xfrm>
            <a:off x="8556775" y="4826200"/>
            <a:ext cx="548700" cy="3174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pic>
        <p:nvPicPr>
          <p:cNvPr id="265" name="Google Shape;265;p8"/>
          <p:cNvPicPr preferRelativeResize="0"/>
          <p:nvPr/>
        </p:nvPicPr>
        <p:blipFill rotWithShape="1">
          <a:blip r:embed="rId3">
            <a:alphaModFix/>
          </a:blip>
          <a:srcRect b="33906" l="0" r="2152" t="0"/>
          <a:stretch/>
        </p:blipFill>
        <p:spPr>
          <a:xfrm>
            <a:off x="5329200" y="862700"/>
            <a:ext cx="3357600" cy="35106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10"/>
          <p:cNvSpPr txBox="1"/>
          <p:nvPr>
            <p:ph type="title"/>
          </p:nvPr>
        </p:nvSpPr>
        <p:spPr>
          <a:xfrm>
            <a:off x="1073700" y="219787"/>
            <a:ext cx="6996600" cy="715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000"/>
              <a:buNone/>
            </a:pPr>
            <a:r>
              <a:rPr lang="en"/>
              <a:t>REFERENCES</a:t>
            </a:r>
            <a:endParaRPr>
              <a:solidFill>
                <a:schemeClr val="accent2"/>
              </a:solidFill>
            </a:endParaRPr>
          </a:p>
        </p:txBody>
      </p:sp>
      <p:sp>
        <p:nvSpPr>
          <p:cNvPr id="271" name="Google Shape;271;p10"/>
          <p:cNvSpPr txBox="1"/>
          <p:nvPr>
            <p:ph idx="1" type="body"/>
          </p:nvPr>
        </p:nvSpPr>
        <p:spPr>
          <a:xfrm>
            <a:off x="1075850" y="1540175"/>
            <a:ext cx="6996600" cy="2503188"/>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600"/>
              </a:spcBef>
              <a:spcAft>
                <a:spcPts val="0"/>
              </a:spcAft>
              <a:buSzPts val="1400"/>
              <a:buChar char="◉"/>
            </a:pPr>
            <a:r>
              <a:rPr lang="en" sz="1100" u="sng">
                <a:solidFill>
                  <a:schemeClr val="hlink"/>
                </a:solidFill>
                <a:latin typeface="Arial"/>
                <a:ea typeface="Arial"/>
                <a:cs typeface="Arial"/>
                <a:sym typeface="Arial"/>
                <a:hlinkClick r:id="rId3"/>
              </a:rPr>
              <a:t>OpenCV: OpenCV-Python Tutorials</a:t>
            </a:r>
            <a:endParaRPr sz="1400"/>
          </a:p>
          <a:p>
            <a:pPr indent="-317500" lvl="0" marL="457200" rtl="0" algn="l">
              <a:spcBef>
                <a:spcPts val="600"/>
              </a:spcBef>
              <a:spcAft>
                <a:spcPts val="0"/>
              </a:spcAft>
              <a:buSzPts val="1400"/>
              <a:buChar char="◉"/>
            </a:pPr>
            <a:r>
              <a:rPr lang="en" sz="1400"/>
              <a:t>GeeksForGeeks: </a:t>
            </a:r>
            <a:r>
              <a:rPr lang="en" sz="1100" u="sng">
                <a:latin typeface="Arial"/>
                <a:ea typeface="Arial"/>
                <a:cs typeface="Arial"/>
                <a:sym typeface="Arial"/>
                <a:hlinkClick r:id="rId4"/>
              </a:rPr>
              <a:t>GeeksforGeeks | A computer science portal for geeks</a:t>
            </a:r>
            <a:endParaRPr sz="1400"/>
          </a:p>
          <a:p>
            <a:pPr indent="-317500" lvl="0" marL="457200" rtl="0" algn="l">
              <a:lnSpc>
                <a:spcPct val="100000"/>
              </a:lnSpc>
              <a:spcBef>
                <a:spcPts val="600"/>
              </a:spcBef>
              <a:spcAft>
                <a:spcPts val="0"/>
              </a:spcAft>
              <a:buSzPts val="1400"/>
              <a:buChar char="◉"/>
            </a:pPr>
            <a:r>
              <a:rPr lang="en" sz="1100" u="sng">
                <a:solidFill>
                  <a:schemeClr val="hlink"/>
                </a:solidFill>
                <a:latin typeface="Arial"/>
                <a:ea typeface="Arial"/>
                <a:cs typeface="Arial"/>
                <a:sym typeface="Arial"/>
                <a:hlinkClick r:id="rId5"/>
              </a:rPr>
              <a:t>face-recognition · PyPI</a:t>
            </a:r>
            <a:endParaRPr sz="1400"/>
          </a:p>
          <a:p>
            <a:pPr indent="-317500" lvl="0" marL="457200" rtl="0" algn="l">
              <a:lnSpc>
                <a:spcPct val="100000"/>
              </a:lnSpc>
              <a:spcBef>
                <a:spcPts val="600"/>
              </a:spcBef>
              <a:spcAft>
                <a:spcPts val="0"/>
              </a:spcAft>
              <a:buSzPts val="1400"/>
              <a:buChar char="◉"/>
            </a:pPr>
            <a:r>
              <a:rPr lang="en" sz="1100" u="sng">
                <a:solidFill>
                  <a:schemeClr val="hlink"/>
                </a:solidFill>
                <a:latin typeface="Arial"/>
                <a:ea typeface="Arial"/>
                <a:cs typeface="Arial"/>
                <a:sym typeface="Arial"/>
                <a:hlinkClick r:id="rId6"/>
              </a:rPr>
              <a:t>Stack Overflow - Where Developers Learn, Share, &amp; Build Careers</a:t>
            </a:r>
            <a:endParaRPr sz="1400"/>
          </a:p>
        </p:txBody>
      </p:sp>
      <p:sp>
        <p:nvSpPr>
          <p:cNvPr id="272" name="Google Shape;272;p10"/>
          <p:cNvSpPr txBox="1"/>
          <p:nvPr>
            <p:ph idx="12" type="sldNum"/>
          </p:nvPr>
        </p:nvSpPr>
        <p:spPr>
          <a:xfrm>
            <a:off x="8556775" y="4826200"/>
            <a:ext cx="548700" cy="3174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Quince template">
  <a:themeElements>
    <a:clrScheme name="Custom 347">
      <a:dk1>
        <a:srgbClr val="28324A"/>
      </a:dk1>
      <a:lt1>
        <a:srgbClr val="FFFFFF"/>
      </a:lt1>
      <a:dk2>
        <a:srgbClr val="707685"/>
      </a:dk2>
      <a:lt2>
        <a:srgbClr val="E5E5E5"/>
      </a:lt2>
      <a:accent1>
        <a:srgbClr val="00CEF6"/>
      </a:accent1>
      <a:accent2>
        <a:srgbClr val="3C78D8"/>
      </a:accent2>
      <a:accent3>
        <a:srgbClr val="00A7C8"/>
      </a:accent3>
      <a:accent4>
        <a:srgbClr val="8EC400"/>
      </a:accent4>
      <a:accent5>
        <a:srgbClr val="AFF000"/>
      </a:accent5>
      <a:accent6>
        <a:srgbClr val="7F7F7F"/>
      </a:accent6>
      <a:hlink>
        <a:srgbClr val="28324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