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 smtClean="0"/>
              <a:t>Test SET optimization</a:t>
            </a:r>
            <a:endParaRPr lang="en-US" sz="660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tests…Which should I choose?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Lots of code…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Need </a:t>
            </a:r>
            <a:r>
              <a:rPr lang="en-US" sz="2000" smtClean="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Software components (classes) with probability for having bug(failure).</a:t>
            </a:r>
          </a:p>
          <a:p>
            <a:r>
              <a:rPr lang="en-US" sz="2400" dirty="0" smtClean="0"/>
              <a:t>Single test </a:t>
            </a:r>
            <a:r>
              <a:rPr lang="en-US" sz="2400" dirty="0" smtClean="0"/>
              <a:t>pass trough </a:t>
            </a:r>
            <a:r>
              <a:rPr lang="en-US" sz="2400" dirty="0" smtClean="0"/>
              <a:t>subset from n </a:t>
            </a:r>
            <a:r>
              <a:rPr lang="en-US" sz="2400" dirty="0" smtClean="0"/>
              <a:t>software </a:t>
            </a:r>
            <a:r>
              <a:rPr lang="en-US" sz="2400" dirty="0" smtClean="0"/>
              <a:t>components </a:t>
            </a:r>
            <a:r>
              <a:rPr lang="en-US" sz="2400" dirty="0"/>
              <a:t>(classes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Each test has its joint probability for having </a:t>
            </a:r>
            <a:r>
              <a:rPr lang="en-US" sz="2400" dirty="0"/>
              <a:t>bug(failure).</a:t>
            </a:r>
          </a:p>
          <a:p>
            <a:r>
              <a:rPr lang="en-US" sz="2400" dirty="0"/>
              <a:t>Each test has its </a:t>
            </a:r>
            <a:r>
              <a:rPr lang="en-US" sz="2400" dirty="0" smtClean="0"/>
              <a:t>joint </a:t>
            </a:r>
            <a:r>
              <a:rPr lang="en-US" sz="2400" dirty="0"/>
              <a:t>probability for </a:t>
            </a:r>
            <a:r>
              <a:rPr lang="en-US" sz="2400" dirty="0" smtClean="0"/>
              <a:t>pass(success).</a:t>
            </a:r>
            <a:endParaRPr lang="en-US" sz="2400" dirty="0"/>
          </a:p>
          <a:p>
            <a:r>
              <a:rPr lang="en-US" sz="2400" dirty="0" smtClean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Target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Sub -Set of </a:t>
            </a:r>
            <a:r>
              <a:rPr lang="en-US" sz="2400" dirty="0"/>
              <a:t>tests of constant size that </a:t>
            </a:r>
            <a:r>
              <a:rPr lang="en-US" sz="2400" dirty="0" smtClean="0"/>
              <a:t>maximizes the number of bugs.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TextBox 5"/>
          <p:cNvSpPr txBox="1"/>
          <p:nvPr/>
        </p:nvSpPr>
        <p:spPr>
          <a:xfrm>
            <a:off x="3089771" y="5672330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#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89" y="3777472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 smtClean="0"/>
              <a:t>components failure entropy for all components.</a:t>
            </a:r>
          </a:p>
          <a:p>
            <a:r>
              <a:rPr lang="en-US" dirty="0" smtClean="0"/>
              <a:t>For predefined number of tests do:</a:t>
            </a:r>
          </a:p>
          <a:p>
            <a:pPr lvl="1"/>
            <a:r>
              <a:rPr lang="en-US" sz="2000" dirty="0"/>
              <a:t>Calculate test entropy </a:t>
            </a:r>
            <a:r>
              <a:rPr lang="en-US" sz="2000" dirty="0"/>
              <a:t>(components </a:t>
            </a:r>
            <a:r>
              <a:rPr lang="en-US" sz="2000" dirty="0"/>
              <a:t>failure </a:t>
            </a:r>
            <a:r>
              <a:rPr lang="en-US" sz="2000" dirty="0"/>
              <a:t>entropy)  by simulate running test with fail and pass outcome.</a:t>
            </a:r>
          </a:p>
          <a:p>
            <a:pPr marL="274320" lvl="1" indent="0">
              <a:buNone/>
            </a:pPr>
            <a:r>
              <a:rPr lang="en-US" sz="2000" dirty="0"/>
              <a:t>   Calculate test components </a:t>
            </a:r>
            <a:r>
              <a:rPr lang="en-US" sz="2000" dirty="0"/>
              <a:t>new </a:t>
            </a:r>
            <a:r>
              <a:rPr lang="en-US" sz="2000" dirty="0"/>
              <a:t>failure probabilities using SFL </a:t>
            </a:r>
            <a:r>
              <a:rPr lang="en-US" sz="2000" dirty="0" err="1" smtClean="0"/>
              <a:t>Diagnoser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Choose the test with minimum entropy = maximum information gain </a:t>
            </a:r>
            <a:r>
              <a:rPr lang="en-US" sz="2000" dirty="0"/>
              <a:t>given the previous tests already chosen.</a:t>
            </a:r>
            <a:endParaRPr lang="en-US" sz="2000" dirty="0"/>
          </a:p>
          <a:p>
            <a:pPr lvl="1"/>
            <a:r>
              <a:rPr lang="en-US" sz="2000" dirty="0"/>
              <a:t>Continue choose tests till reach </a:t>
            </a:r>
            <a:r>
              <a:rPr lang="en-US" sz="2000" dirty="0"/>
              <a:t>n (predefined number of tests 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Entropy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Entropy = TestE1 + TestE2</a:t>
            </a:r>
          </a:p>
          <a:p>
            <a:pPr marL="0" indent="0">
              <a:buNone/>
            </a:pPr>
            <a:r>
              <a:rPr lang="en-US" dirty="0" smtClean="0"/>
              <a:t>   Where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TestE1  = </a:t>
            </a:r>
            <a:r>
              <a:rPr lang="en-US" altLang="en-US" dirty="0" err="1" smtClean="0"/>
              <a:t>success_probability</a:t>
            </a:r>
            <a:r>
              <a:rPr lang="en-US" altLang="en-US" dirty="0" smtClean="0"/>
              <a:t>(test) </a:t>
            </a:r>
            <a:r>
              <a:rPr lang="en-US" altLang="en-US" dirty="0"/>
              <a:t>* </a:t>
            </a:r>
            <a:r>
              <a:rPr lang="en-US" altLang="en-US" dirty="0" err="1" smtClean="0"/>
              <a:t>success_entropy</a:t>
            </a:r>
            <a:r>
              <a:rPr lang="en-US" altLang="en-US" dirty="0" smtClean="0"/>
              <a:t>(test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TestE2  </a:t>
            </a:r>
            <a:r>
              <a:rPr lang="en-US" dirty="0"/>
              <a:t>= </a:t>
            </a:r>
            <a:r>
              <a:rPr lang="en-US" altLang="en-US" dirty="0" err="1" smtClean="0"/>
              <a:t>failure_probability</a:t>
            </a:r>
            <a:r>
              <a:rPr lang="en-US" altLang="en-US" dirty="0" smtClean="0"/>
              <a:t>(test</a:t>
            </a:r>
            <a:r>
              <a:rPr lang="en-US" altLang="en-US" dirty="0"/>
              <a:t>) * </a:t>
            </a:r>
            <a:r>
              <a:rPr lang="en-US" altLang="en-US" dirty="0" err="1"/>
              <a:t>failure</a:t>
            </a:r>
            <a:r>
              <a:rPr lang="en-US" altLang="en-US" dirty="0" err="1" smtClean="0"/>
              <a:t>_entropy</a:t>
            </a:r>
            <a:r>
              <a:rPr lang="en-US" altLang="en-US" dirty="0" smtClean="0"/>
              <a:t>(test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Done:</a:t>
            </a:r>
          </a:p>
          <a:p>
            <a:pPr lvl="1"/>
            <a:r>
              <a:rPr lang="en-US" dirty="0" smtClean="0"/>
              <a:t>Data load into suitable data structures 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 entropy calculations implementation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Generate planning file for SFL </a:t>
            </a:r>
            <a:r>
              <a:rPr lang="en-US" dirty="0" err="1" smtClean="0">
                <a:sym typeface="Wingdings" panose="05000000000000000000" pitchFamily="2" charset="2"/>
              </a:rPr>
              <a:t>diagnoser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Integrate </a:t>
            </a:r>
            <a:r>
              <a:rPr lang="en-US" dirty="0">
                <a:sym typeface="Wingdings" panose="05000000000000000000" pitchFamily="2" charset="2"/>
              </a:rPr>
              <a:t>SFL </a:t>
            </a:r>
            <a:r>
              <a:rPr lang="en-US" dirty="0" err="1" smtClean="0">
                <a:sym typeface="Wingdings" panose="05000000000000000000" pitchFamily="2" charset="2"/>
              </a:rPr>
              <a:t>diagnoser</a:t>
            </a:r>
            <a:r>
              <a:rPr lang="en-US" dirty="0" smtClean="0">
                <a:sym typeface="Wingdings" panose="05000000000000000000" pitchFamily="2" charset="2"/>
              </a:rPr>
              <a:t> and get updated priors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To be Done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Verify correctness &amp; test main iteration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Calculate chosen test </a:t>
            </a:r>
            <a:r>
              <a:rPr lang="en-US" dirty="0" smtClean="0">
                <a:sym typeface="Wingdings" panose="05000000000000000000" pitchFamily="2" charset="2"/>
              </a:rPr>
              <a:t>failures metric.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Compare </a:t>
            </a:r>
            <a:r>
              <a:rPr lang="en-US" dirty="0">
                <a:sym typeface="Wingdings" panose="05000000000000000000" pitchFamily="2" charset="2"/>
              </a:rPr>
              <a:t>chosen </a:t>
            </a:r>
            <a:r>
              <a:rPr lang="en-US" dirty="0" smtClean="0">
                <a:sym typeface="Wingdings" panose="05000000000000000000" pitchFamily="2" charset="2"/>
              </a:rPr>
              <a:t>tests execution outcomes </a:t>
            </a:r>
            <a:r>
              <a:rPr lang="en-US" dirty="0" smtClean="0">
                <a:sym typeface="Wingdings" panose="05000000000000000000" pitchFamily="2" charset="2"/>
              </a:rPr>
              <a:t>Vs. </a:t>
            </a:r>
            <a:r>
              <a:rPr lang="en-US" dirty="0" smtClean="0">
                <a:sym typeface="Wingdings" panose="05000000000000000000" pitchFamily="2" charset="2"/>
              </a:rPr>
              <a:t>Top </a:t>
            </a:r>
            <a:r>
              <a:rPr lang="en-US" dirty="0" smtClean="0">
                <a:sym typeface="Wingdings" panose="05000000000000000000" pitchFamily="2" charset="2"/>
              </a:rPr>
              <a:t>n </a:t>
            </a:r>
            <a:r>
              <a:rPr lang="en-US" dirty="0" smtClean="0">
                <a:sym typeface="Wingdings" panose="05000000000000000000" pitchFamily="2" charset="2"/>
              </a:rPr>
              <a:t>tests with failure </a:t>
            </a:r>
            <a:r>
              <a:rPr lang="en-US" dirty="0">
                <a:sym typeface="Wingdings" panose="05000000000000000000" pitchFamily="2" charset="2"/>
              </a:rPr>
              <a:t>highest </a:t>
            </a:r>
            <a:r>
              <a:rPr lang="en-US" dirty="0" smtClean="0">
                <a:sym typeface="Wingdings" panose="05000000000000000000" pitchFamily="2" charset="2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1274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 smtClean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182</TotalTime>
  <Words>256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Test Entropy Definition</vt:lpstr>
      <vt:lpstr>Project Status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89</cp:revision>
  <dcterms:created xsi:type="dcterms:W3CDTF">2018-06-15T20:42:08Z</dcterms:created>
  <dcterms:modified xsi:type="dcterms:W3CDTF">2018-06-25T18:23:17Z</dcterms:modified>
</cp:coreProperties>
</file>