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8" r:id="rId6"/>
    <p:sldId id="270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8799" cy="3035808"/>
          </a:xfrm>
        </p:spPr>
        <p:txBody>
          <a:bodyPr/>
          <a:lstStyle/>
          <a:p>
            <a:pPr algn="ctr"/>
            <a:r>
              <a:rPr lang="en-US" sz="6600" dirty="0" smtClean="0"/>
              <a:t>Test SET optimization</a:t>
            </a:r>
            <a:endParaRPr lang="en-US" sz="6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883726"/>
            <a:ext cx="7098376" cy="862447"/>
          </a:xfrm>
        </p:spPr>
        <p:txBody>
          <a:bodyPr>
            <a:normAutofit fontScale="92500" lnSpcReduction="1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9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2792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23" y="2036913"/>
            <a:ext cx="3476625" cy="23050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ight Arrow 6"/>
          <p:cNvSpPr/>
          <p:nvPr/>
        </p:nvSpPr>
        <p:spPr>
          <a:xfrm>
            <a:off x="5063020" y="3053087"/>
            <a:ext cx="1811096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16" y="1868820"/>
            <a:ext cx="3665601" cy="2641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989254" y="5307461"/>
            <a:ext cx="46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Many tests…Which should I choose?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7" y="4634627"/>
            <a:ext cx="4645152" cy="1672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/>
          <p:cNvSpPr txBox="1"/>
          <p:nvPr/>
        </p:nvSpPr>
        <p:spPr>
          <a:xfrm>
            <a:off x="1262723" y="1487424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Lots of code…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5117" y="1489106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Need </a:t>
            </a:r>
            <a:r>
              <a:rPr lang="en-US" sz="2000" smtClean="0"/>
              <a:t>to test…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2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5256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1755648"/>
            <a:ext cx="10058400" cy="3828288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Software components (classes) with probability for having bug(failure).</a:t>
            </a:r>
          </a:p>
          <a:p>
            <a:r>
              <a:rPr lang="en-US" sz="2400" dirty="0" smtClean="0"/>
              <a:t>Test pass trough 1…n software  components</a:t>
            </a:r>
            <a:r>
              <a:rPr lang="en-US" sz="2400" dirty="0"/>
              <a:t> (classes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Each test has its joint probability for having </a:t>
            </a:r>
            <a:r>
              <a:rPr lang="en-US" sz="2400" dirty="0"/>
              <a:t>bug(failure).</a:t>
            </a:r>
          </a:p>
          <a:p>
            <a:r>
              <a:rPr lang="en-US" sz="2400" dirty="0"/>
              <a:t>Each test has its </a:t>
            </a:r>
            <a:r>
              <a:rPr lang="en-US" sz="2400" dirty="0" smtClean="0"/>
              <a:t>joint </a:t>
            </a:r>
            <a:r>
              <a:rPr lang="en-US" sz="2400" dirty="0"/>
              <a:t>probability for </a:t>
            </a:r>
            <a:r>
              <a:rPr lang="en-US" sz="2400" dirty="0" smtClean="0"/>
              <a:t>pass(success).</a:t>
            </a:r>
            <a:endParaRPr lang="en-US" sz="2400" dirty="0"/>
          </a:p>
          <a:p>
            <a:r>
              <a:rPr lang="en-US" sz="2400" dirty="0" smtClean="0"/>
              <a:t>Real outcome of tests trace(0 –fail 1- pass).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 smtClean="0"/>
              <a:t>Target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Sub -Set of </a:t>
            </a:r>
            <a:r>
              <a:rPr lang="en-US" sz="2400" dirty="0"/>
              <a:t>tests of constant size that </a:t>
            </a:r>
            <a:r>
              <a:rPr lang="en-US" sz="2400" dirty="0" smtClean="0"/>
              <a:t>maximizes the number of </a:t>
            </a:r>
            <a:r>
              <a:rPr lang="en-US" sz="2400" dirty="0" smtClean="0"/>
              <a:t>bugs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621278"/>
            <a:ext cx="4529467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1" y="2621278"/>
            <a:ext cx="4495106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491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 number of tests to perform from N tests.</a:t>
            </a:r>
          </a:p>
          <a:p>
            <a:r>
              <a:rPr lang="en-US" dirty="0" smtClean="0"/>
              <a:t>Calculate components failure entropy for all components.</a:t>
            </a:r>
          </a:p>
          <a:p>
            <a:r>
              <a:rPr lang="en-US" dirty="0"/>
              <a:t>Calculate components failure entropy for </a:t>
            </a:r>
            <a:r>
              <a:rPr lang="en-US" dirty="0" smtClean="0"/>
              <a:t>each test.</a:t>
            </a:r>
            <a:endParaRPr lang="en-US" dirty="0"/>
          </a:p>
          <a:p>
            <a:r>
              <a:rPr lang="en-US" dirty="0" smtClean="0"/>
              <a:t>Simulate running the test with fail and pass outcome.</a:t>
            </a:r>
          </a:p>
          <a:p>
            <a:r>
              <a:rPr lang="en-US" dirty="0" smtClean="0"/>
              <a:t>Calculate test components </a:t>
            </a:r>
            <a:r>
              <a:rPr lang="en-US" dirty="0"/>
              <a:t>new </a:t>
            </a:r>
            <a:r>
              <a:rPr lang="en-US" dirty="0" smtClean="0"/>
              <a:t>failure probabilities using SFL </a:t>
            </a:r>
            <a:r>
              <a:rPr lang="en-US" dirty="0" err="1" smtClean="0"/>
              <a:t>diagnoser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/>
              <a:t>Choose the test with minimum entropy = maximum information gain </a:t>
            </a:r>
            <a:r>
              <a:rPr lang="en-US" dirty="0" smtClean="0"/>
              <a:t>given the previous tests already chosen.</a:t>
            </a:r>
            <a:endParaRPr lang="en-US" dirty="0"/>
          </a:p>
          <a:p>
            <a:r>
              <a:rPr lang="en-US" dirty="0" smtClean="0"/>
              <a:t>Continue choose tests till reach 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6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 - Test Entropy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Entropy = TestE1 + TestE2</a:t>
            </a:r>
          </a:p>
          <a:p>
            <a:pPr marL="0" indent="0">
              <a:buNone/>
            </a:pPr>
            <a:r>
              <a:rPr lang="en-US" dirty="0" smtClean="0"/>
              <a:t>   Where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TestE1  = </a:t>
            </a:r>
            <a:r>
              <a:rPr lang="en-US" altLang="en-US" dirty="0" err="1" smtClean="0"/>
              <a:t>success_probability</a:t>
            </a:r>
            <a:r>
              <a:rPr lang="en-US" altLang="en-US" dirty="0" smtClean="0"/>
              <a:t>(test) </a:t>
            </a:r>
            <a:r>
              <a:rPr lang="en-US" altLang="en-US" dirty="0"/>
              <a:t>* </a:t>
            </a:r>
            <a:r>
              <a:rPr lang="en-US" altLang="en-US" dirty="0" err="1" smtClean="0"/>
              <a:t>success_entropy</a:t>
            </a:r>
            <a:r>
              <a:rPr lang="en-US" altLang="en-US" dirty="0" smtClean="0"/>
              <a:t>(test</a:t>
            </a:r>
            <a:r>
              <a:rPr lang="en-US" altLang="en-US" dirty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dirty="0" smtClean="0"/>
              <a:t>   TestE2  </a:t>
            </a:r>
            <a:r>
              <a:rPr lang="en-US" dirty="0"/>
              <a:t>= </a:t>
            </a:r>
            <a:r>
              <a:rPr lang="en-US" altLang="en-US" dirty="0" err="1" smtClean="0"/>
              <a:t>failure_probability</a:t>
            </a:r>
            <a:r>
              <a:rPr lang="en-US" altLang="en-US" dirty="0" smtClean="0"/>
              <a:t>(test</a:t>
            </a:r>
            <a:r>
              <a:rPr lang="en-US" altLang="en-US" dirty="0"/>
              <a:t>) * </a:t>
            </a:r>
            <a:r>
              <a:rPr lang="en-US" altLang="en-US" dirty="0" err="1"/>
              <a:t>failure</a:t>
            </a:r>
            <a:r>
              <a:rPr lang="en-US" altLang="en-US" dirty="0" err="1" smtClean="0"/>
              <a:t>_entropy</a:t>
            </a:r>
            <a:r>
              <a:rPr lang="en-US" altLang="en-US" dirty="0" smtClean="0"/>
              <a:t>(test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Done:</a:t>
            </a:r>
          </a:p>
          <a:p>
            <a:pPr lvl="1"/>
            <a:r>
              <a:rPr lang="en-US" dirty="0" smtClean="0"/>
              <a:t>Data load into suitable data structures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Test entropy calculations implementation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Generate planning file for SFL </a:t>
            </a:r>
            <a:r>
              <a:rPr lang="en-US" dirty="0" err="1" smtClean="0">
                <a:sym typeface="Wingdings" panose="05000000000000000000" pitchFamily="2" charset="2"/>
              </a:rPr>
              <a:t>diagnoser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Integrate </a:t>
            </a:r>
            <a:r>
              <a:rPr lang="en-US" dirty="0">
                <a:sym typeface="Wingdings" panose="05000000000000000000" pitchFamily="2" charset="2"/>
              </a:rPr>
              <a:t>SFL </a:t>
            </a:r>
            <a:r>
              <a:rPr lang="en-US" dirty="0" err="1" smtClean="0">
                <a:sym typeface="Wingdings" panose="05000000000000000000" pitchFamily="2" charset="2"/>
              </a:rPr>
              <a:t>diagnoser</a:t>
            </a:r>
            <a:r>
              <a:rPr lang="en-US" dirty="0" smtClean="0">
                <a:sym typeface="Wingdings" panose="05000000000000000000" pitchFamily="2" charset="2"/>
              </a:rPr>
              <a:t> and get updated priors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To be Done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Verify correctness &amp; test main iteration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Calculate chosen test max bugs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Compare </a:t>
            </a:r>
            <a:r>
              <a:rPr lang="en-US" dirty="0">
                <a:sym typeface="Wingdings" panose="05000000000000000000" pitchFamily="2" charset="2"/>
              </a:rPr>
              <a:t>chosen </a:t>
            </a:r>
            <a:r>
              <a:rPr lang="en-US" dirty="0" smtClean="0">
                <a:sym typeface="Wingdings" panose="05000000000000000000" pitchFamily="2" charset="2"/>
              </a:rPr>
              <a:t>test Vs. simple top n failure test highest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41274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68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 smtClean="0">
                <a:sym typeface="Wingdings" panose="05000000000000000000" pitchFamily="2" charset="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089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</TotalTime>
  <Words>244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David</vt:lpstr>
      <vt:lpstr>Rockwell</vt:lpstr>
      <vt:lpstr>Rockwell Condensed</vt:lpstr>
      <vt:lpstr>Wingdings</vt:lpstr>
      <vt:lpstr>Wood Type</vt:lpstr>
      <vt:lpstr>Test SET optimization</vt:lpstr>
      <vt:lpstr>Motivation</vt:lpstr>
      <vt:lpstr>Input</vt:lpstr>
      <vt:lpstr>Target OUTPUT</vt:lpstr>
      <vt:lpstr>Algorithm</vt:lpstr>
      <vt:lpstr>Algorithm - Test Entropy </vt:lpstr>
      <vt:lpstr>Project Status</vt:lpstr>
      <vt:lpstr>PowerPoint Presentation</vt:lpstr>
    </vt:vector>
  </TitlesOfParts>
  <Company>Nova Measuring Instruments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optimization using MDP</dc:title>
  <dc:creator>Amir Avitan</dc:creator>
  <cp:lastModifiedBy>Amir Avitan</cp:lastModifiedBy>
  <cp:revision>75</cp:revision>
  <dcterms:created xsi:type="dcterms:W3CDTF">2018-06-15T20:42:08Z</dcterms:created>
  <dcterms:modified xsi:type="dcterms:W3CDTF">2018-06-24T20:32:12Z</dcterms:modified>
</cp:coreProperties>
</file>