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3" r:id="rId3"/>
    <p:sldId id="284" r:id="rId4"/>
    <p:sldId id="285" r:id="rId5"/>
    <p:sldId id="286" r:id="rId6"/>
    <p:sldId id="275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86085" autoAdjust="0"/>
  </p:normalViewPr>
  <p:slideViewPr>
    <p:cSldViewPr snapToGrid="0">
      <p:cViewPr varScale="1">
        <p:scale>
          <a:sx n="110" d="100"/>
          <a:sy n="110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EAE0F-D46E-4344-A388-11A8EB3B0EB9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B43F-93E6-B244-85C2-0F79E111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1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1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21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82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24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7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77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8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1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6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92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7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0E6E7D-BAB5-4220-96ED-5E7E513714EC}" type="datetimeFigureOut">
              <a:rPr lang="he-IL" smtClean="0"/>
              <a:t>ב'.תמוז.תשע"ח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863E76-9AC4-4833-97D8-426DBFB7B453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CCF2-8A15-4965-A105-C13FAA4D5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b="1" dirty="0"/>
              <a:t>Bugs amount optimizer using Information gain and </a:t>
            </a:r>
            <a:r>
              <a:rPr lang="en-US" b="1" dirty="0" err="1"/>
              <a:t>Diagnoser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</a:t>
            </a:r>
            <a:r>
              <a:rPr lang="en-US" dirty="0" err="1"/>
              <a:t>Avitan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568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9565-0859-DD4B-A567-1E754520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Project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FFE3-D818-C94B-A52F-09FC87DC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To find a sub-set of constant size that will give the most bugs </a:t>
            </a:r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In the sub set</a:t>
            </a:r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dirty="0"/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10E7538-8B62-9C4C-B6DA-0AB9F37A9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09" y="1845734"/>
            <a:ext cx="3492943" cy="26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BCEF-9500-7143-A237-CC859352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Used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E6D68-C992-C647-A0FE-E8C06C7C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dirty="0"/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Diagnostic algorithm that simulates the the test for a given state and updates the fail probability for each component in the given test</a:t>
            </a:r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dirty="0"/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Optimizer algorithm that is based on Information gain logic to find the subset with the most </a:t>
            </a:r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dirty="0"/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/>
              <a:t>Information gain</a:t>
            </a:r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5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C564-418C-494C-AF8F-7B9A39A8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EDE9-4092-9640-8CD1-6E66A39F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8BFE-D1E6-484C-962C-AFFC0BCE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/>
              <a:t>First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C85A-6B8B-3143-A33A-BB4F933E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B15-B887-5942-BE52-928BABB7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1BAD-7FFB-894E-B8D6-E7AE83DC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Compare to base line </a:t>
            </a:r>
          </a:p>
          <a:p>
            <a: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Finish report</a:t>
            </a:r>
          </a:p>
        </p:txBody>
      </p:sp>
    </p:spTree>
    <p:extLst>
      <p:ext uri="{BB962C8B-B14F-4D97-AF65-F5344CB8AC3E}">
        <p14:creationId xmlns:p14="http://schemas.microsoft.com/office/powerpoint/2010/main" val="27611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051-6A7C-4123-94E8-AA07FF48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5F125-66B8-4EF5-8C41-C177CED1E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57" y="2253767"/>
            <a:ext cx="7242715" cy="4022725"/>
          </a:xfrm>
        </p:spPr>
      </p:pic>
    </p:spTree>
    <p:extLst>
      <p:ext uri="{BB962C8B-B14F-4D97-AF65-F5344CB8AC3E}">
        <p14:creationId xmlns:p14="http://schemas.microsoft.com/office/powerpoint/2010/main" val="3657908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13997</TotalTime>
  <Words>86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Bugs amount optimizer using Information gain and Diagnoser</vt:lpstr>
      <vt:lpstr>Project target</vt:lpstr>
      <vt:lpstr>Used algorithms</vt:lpstr>
      <vt:lpstr>Implementation details</vt:lpstr>
      <vt:lpstr>First results</vt:lpstr>
      <vt:lpstr>Next steps</vt:lpstr>
      <vt:lpstr>Questions?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 Sapir</dc:creator>
  <cp:lastModifiedBy>Stav Sapir</cp:lastModifiedBy>
  <cp:revision>412</cp:revision>
  <dcterms:created xsi:type="dcterms:W3CDTF">2017-11-27T17:19:36Z</dcterms:created>
  <dcterms:modified xsi:type="dcterms:W3CDTF">2018-06-16T14:58:55Z</dcterms:modified>
</cp:coreProperties>
</file>