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3" r:id="rId2"/>
    <p:sldId id="259" r:id="rId3"/>
    <p:sldId id="287" r:id="rId4"/>
    <p:sldId id="278" r:id="rId5"/>
    <p:sldId id="290" r:id="rId6"/>
    <p:sldId id="294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62" r:id="rId15"/>
    <p:sldId id="269" r:id="rId16"/>
    <p:sldId id="281" r:id="rId17"/>
    <p:sldId id="284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04" autoAdjust="0"/>
    <p:restoredTop sz="93662" autoAdjust="0"/>
  </p:normalViewPr>
  <p:slideViewPr>
    <p:cSldViewPr>
      <p:cViewPr varScale="1">
        <p:scale>
          <a:sx n="243" d="100"/>
          <a:sy n="243" d="100"/>
        </p:scale>
        <p:origin x="164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17513"/>
            <a:ext cx="2290762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75538"/>
            <a:ext cx="51054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267200"/>
            <a:ext cx="51054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5197475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" y="6156575"/>
            <a:ext cx="1858714" cy="5847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2636838"/>
            <a:ext cx="62198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Firefly Training</a:t>
            </a:r>
            <a:br>
              <a:rPr lang="en-US" dirty="0"/>
            </a:b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39002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Resembles - 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Resolution - days</a:t>
            </a:r>
          </a:p>
          <a:p>
            <a:r>
              <a:rPr lang="en-US" dirty="0"/>
              <a:t>Can be null as opposed to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Can have Empty (Zero) date – as opposed to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Date d = </a:t>
            </a:r>
            <a:r>
              <a:rPr lang="en-US" dirty="0" err="1"/>
              <a:t>Date.Now</a:t>
            </a:r>
            <a:endParaRPr lang="en-US" dirty="0"/>
          </a:p>
          <a:p>
            <a:pPr lvl="1"/>
            <a:r>
              <a:rPr lang="en-US" dirty="0"/>
              <a:t>Date </a:t>
            </a:r>
            <a:r>
              <a:rPr lang="en-US" dirty="0" err="1"/>
              <a:t>bd</a:t>
            </a:r>
            <a:r>
              <a:rPr lang="en-US" dirty="0"/>
              <a:t> = new Date(1976,6,16)</a:t>
            </a:r>
          </a:p>
          <a:p>
            <a:pPr lvl="1"/>
            <a:r>
              <a:rPr lang="en-US" dirty="0"/>
              <a:t>If (d==</a:t>
            </a:r>
            <a:r>
              <a:rPr lang="en-US" dirty="0" err="1"/>
              <a:t>Date.Empty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Remotely Resembles -  </a:t>
            </a:r>
            <a:r>
              <a:rPr lang="en-US" dirty="0" err="1"/>
              <a:t>TimeSpan</a:t>
            </a:r>
            <a:endParaRPr lang="en-US" dirty="0"/>
          </a:p>
          <a:p>
            <a:r>
              <a:rPr lang="en-US" dirty="0"/>
              <a:t>Resolution: Seconds</a:t>
            </a:r>
          </a:p>
          <a:p>
            <a:r>
              <a:rPr lang="en-US" dirty="0"/>
              <a:t>Can be null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Time t = </a:t>
            </a:r>
            <a:r>
              <a:rPr lang="en-US" dirty="0" err="1"/>
              <a:t>Time.Now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Time t1 = new Time(8,35,25);</a:t>
            </a:r>
          </a:p>
          <a:p>
            <a:pPr lvl="1"/>
            <a:r>
              <a:rPr lang="en-US" dirty="0"/>
              <a:t>Time t2 = </a:t>
            </a:r>
            <a:r>
              <a:rPr lang="en-US" dirty="0" err="1"/>
              <a:t>Time.StartOfDay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column with the same </a:t>
            </a:r>
            <a:r>
              <a:rPr lang="en-US" dirty="0" err="1"/>
              <a:t>specifc</a:t>
            </a:r>
            <a:r>
              <a:rPr lang="en-US" dirty="0"/>
              <a:t>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DateColumn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TimeColumn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NumberColumn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TextColumn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BoolColumn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84530"/>
            <a:ext cx="531106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TypedColumnBase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>
          <a:xfrm>
            <a:off x="3748219" y="3863181"/>
            <a:ext cx="5375245" cy="7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 err="1"/>
              <a:t>CSharp</a:t>
            </a:r>
            <a:r>
              <a:rPr lang="en-US" dirty="0"/>
              <a:t> 6 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that returns the same </a:t>
            </a:r>
            <a:r>
              <a:rPr lang="en-US" dirty="0" err="1"/>
              <a:t>specifc</a:t>
            </a:r>
            <a:r>
              <a:rPr lang="en-US" dirty="0"/>
              <a:t>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b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84530"/>
            <a:ext cx="314220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37429"/>
            <a:ext cx="2808312" cy="87154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228" y="4293096"/>
            <a:ext cx="4368026" cy="19438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3" name="Rectangle: Rounded Corners 12"/>
          <p:cNvSpPr/>
          <p:nvPr/>
        </p:nvSpPr>
        <p:spPr>
          <a:xfrm>
            <a:off x="3748220" y="2496307"/>
            <a:ext cx="5375245" cy="7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 err="1"/>
              <a:t>CSharp</a:t>
            </a:r>
            <a:r>
              <a:rPr lang="en-US" dirty="0"/>
              <a:t> 6 style: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228" y="2924944"/>
            <a:ext cx="5056008" cy="1934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91" y="2458270"/>
            <a:ext cx="2928216" cy="807094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8343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3" y="2604810"/>
            <a:ext cx="4312301" cy="154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-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157267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12976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  <a:endCxn id="7" idx="2"/>
          </p:cNvCxnSpPr>
          <p:nvPr/>
        </p:nvCxnSpPr>
        <p:spPr>
          <a:xfrm>
            <a:off x="5007964" y="3501008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3608" y="3407260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608" y="3618568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4923028" y="3653173"/>
            <a:ext cx="1521180" cy="1439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5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8" y="1552414"/>
            <a:ext cx="5867378" cy="240562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Column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9452" y="2204864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9452" y="2492896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9452" y="2842377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9452" y="3157651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1" grpId="1" animBg="1"/>
      <p:bldP spid="14" grpId="0" animBg="1"/>
      <p:bldP spid="14" grpId="1" animBg="1"/>
      <p:bldP spid="16" grpId="0" animBg="1"/>
      <p:bldP spid="21" grpId="0" animBg="1"/>
      <p:bldP spid="22" grpId="0" animBg="1"/>
      <p:bldP spid="22" grpId="1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1417638"/>
            <a:ext cx="5252773" cy="2731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– </a:t>
            </a:r>
            <a:br>
              <a:rPr lang="en-US" dirty="0"/>
            </a:br>
            <a:r>
              <a:rPr lang="en-US" dirty="0"/>
              <a:t>Text parameter</a:t>
            </a:r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8498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5007964" y="3573016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60848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584" y="2315397"/>
            <a:ext cx="2641636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040" y="3507390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6626" y="3023595"/>
            <a:ext cx="2887462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12" grpId="0" animBg="1"/>
      <p:bldP spid="13" grpId="0" animBg="1"/>
      <p:bldP spid="13" grpId="1" animBg="1"/>
      <p:bldP spid="14" grpId="0" animBg="1"/>
      <p:bldP spid="17" grpId="0" animBg="1"/>
      <p:bldP spid="18" grpId="2" animBg="1"/>
      <p:bldP spid="18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9" y="1221572"/>
            <a:ext cx="4949129" cy="263278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</a:t>
            </a:r>
            <a:br>
              <a:rPr lang="en-US" dirty="0"/>
            </a:br>
            <a:r>
              <a:rPr lang="en-US" dirty="0"/>
              <a:t>Column parameter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576" y="1772816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5576" y="1988840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5576" y="2204864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576" y="3198131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3728" y="2780928"/>
            <a:ext cx="2952328" cy="25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22" grpId="0" animBg="1"/>
      <p:bldP spid="22" grpId="1" animBg="1"/>
      <p:bldP spid="27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  <p:bldP spid="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01"/>
          <a:stretch/>
        </p:blipFill>
        <p:spPr>
          <a:xfrm>
            <a:off x="1763688" y="3764889"/>
            <a:ext cx="2162175" cy="24724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088323"/>
            <a:ext cx="487877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modifiers are keywords used to specify the declared accessibility of a member or a type. It determines which code can use this class or method. There are four access modifiers: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 – only visible to code within class and inner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– also visible to code within class that inherit from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– visible to any code</a:t>
            </a:r>
          </a:p>
          <a:p>
            <a:pPr marL="0" indent="0">
              <a:buNone/>
            </a:pPr>
            <a:r>
              <a:rPr lang="en-US" dirty="0"/>
              <a:t>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are “internal”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(methods, fields </a:t>
            </a:r>
            <a:r>
              <a:rPr lang="en-US" dirty="0" err="1"/>
              <a:t>etc</a:t>
            </a:r>
            <a:r>
              <a:rPr lang="en-US" dirty="0"/>
              <a:t>…) and inner classes are “private”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a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3275956" y="-1049709"/>
            <a:ext cx="648072" cy="6285584"/>
          </a:xfrm>
          <a:prstGeom prst="rightBrace">
            <a:avLst>
              <a:gd name="adj1" fmla="val 8333"/>
              <a:gd name="adj2" fmla="val 54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789040"/>
            <a:ext cx="8912368" cy="225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19672" y="249289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Calls the constructor and creates an instance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1547664" y="3200782"/>
            <a:ext cx="1764196" cy="58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2482"/>
            <a:ext cx="749704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Controller life cycle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177"/>
          <a:stretch/>
        </p:blipFill>
        <p:spPr>
          <a:xfrm>
            <a:off x="308877" y="1965659"/>
            <a:ext cx="1860242" cy="88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683568" y="2287866"/>
            <a:ext cx="1152128" cy="349046"/>
          </a:xfrm>
          <a:prstGeom prst="roundRect">
            <a:avLst>
              <a:gd name="adj" fmla="val 19546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7" y="1166401"/>
            <a:ext cx="4667364" cy="3202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1835696" y="1325389"/>
            <a:ext cx="2486423" cy="58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322119" y="1159496"/>
            <a:ext cx="654122" cy="33178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1560" y="2636912"/>
            <a:ext cx="2195454" cy="37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1600200"/>
            <a:ext cx="6264696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</a:t>
            </a:r>
            <a:r>
              <a:rPr lang="en-US" b="1" u="sng" dirty="0"/>
              <a:t>Execute()</a:t>
            </a:r>
            <a:r>
              <a:rPr lang="en-US" dirty="0"/>
              <a:t> method is called the controller runs and performs the following events:</a:t>
            </a:r>
          </a:p>
          <a:p>
            <a:r>
              <a:rPr lang="en-US" b="1" dirty="0" err="1"/>
              <a:t>OnLoad</a:t>
            </a:r>
            <a:endParaRPr lang="en-US" b="1" dirty="0"/>
          </a:p>
          <a:p>
            <a:r>
              <a:rPr lang="en-US" b="1" dirty="0" err="1"/>
              <a:t>OnStart</a:t>
            </a:r>
            <a:endParaRPr lang="en-US" b="1" dirty="0"/>
          </a:p>
          <a:p>
            <a:r>
              <a:rPr lang="en-US" dirty="0"/>
              <a:t>Load data and for each row:</a:t>
            </a:r>
          </a:p>
          <a:p>
            <a:pPr marL="857250" lvl="1" indent="-457200"/>
            <a:r>
              <a:rPr lang="en-US" b="1" dirty="0" err="1"/>
              <a:t>OnEnterRow</a:t>
            </a:r>
            <a:endParaRPr lang="en-US" b="1" dirty="0"/>
          </a:p>
          <a:p>
            <a:pPr marL="857250" lvl="1" indent="-457200"/>
            <a:r>
              <a:rPr lang="en-US" b="1" dirty="0" err="1"/>
              <a:t>OnLeaveRow</a:t>
            </a:r>
            <a:endParaRPr lang="en-US" b="1" dirty="0"/>
          </a:p>
          <a:p>
            <a:pPr marL="857250" lvl="1" indent="-457200"/>
            <a:r>
              <a:rPr lang="en-US" b="1" dirty="0" err="1"/>
              <a:t>OnSavingRow</a:t>
            </a:r>
            <a:r>
              <a:rPr lang="en-US" dirty="0"/>
              <a:t> – if the row was changed</a:t>
            </a:r>
          </a:p>
          <a:p>
            <a:pPr marL="857250" lvl="1" indent="-457200"/>
            <a:r>
              <a:rPr lang="en-US" dirty="0"/>
              <a:t>Save changes to the database</a:t>
            </a:r>
          </a:p>
          <a:p>
            <a:r>
              <a:rPr lang="en-US" b="1" dirty="0" err="1"/>
              <a:t>OnEnd</a:t>
            </a:r>
            <a:endParaRPr lang="en-US" b="1" dirty="0"/>
          </a:p>
          <a:p>
            <a:r>
              <a:rPr lang="en-US" b="1" dirty="0" err="1"/>
              <a:t>OnUnLoad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Migrated Data Types</a:t>
            </a: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14065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to: </a:t>
            </a:r>
            <a:r>
              <a:rPr lang="en-US" dirty="0" err="1"/>
              <a:t>int</a:t>
            </a:r>
            <a:r>
              <a:rPr lang="en-US" dirty="0"/>
              <a:t>, decimal, float, double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Can be null as opposed to </a:t>
            </a:r>
            <a:r>
              <a:rPr lang="en-US" dirty="0" err="1"/>
              <a:t>int</a:t>
            </a:r>
            <a:r>
              <a:rPr lang="en-US" dirty="0"/>
              <a:t>, decimal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Can hold any </a:t>
            </a:r>
            <a:r>
              <a:rPr lang="en-US" dirty="0" err="1"/>
              <a:t>int</a:t>
            </a:r>
            <a:r>
              <a:rPr lang="en-US" dirty="0"/>
              <a:t> or decimal value</a:t>
            </a:r>
          </a:p>
          <a:p>
            <a:r>
              <a:rPr lang="en-US" dirty="0"/>
              <a:t>When divided by Zero – returns Zero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Number n = 1;</a:t>
            </a:r>
          </a:p>
          <a:p>
            <a:pPr lvl="1"/>
            <a:r>
              <a:rPr lang="en-US" dirty="0"/>
              <a:t>Number n2 = -1.5;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-  string</a:t>
            </a:r>
          </a:p>
          <a:p>
            <a:r>
              <a:rPr lang="en-US" dirty="0"/>
              <a:t>Can be null </a:t>
            </a:r>
          </a:p>
          <a:p>
            <a:r>
              <a:rPr lang="en-US" dirty="0"/>
              <a:t>When performing comparison it ignores spaces.</a:t>
            </a:r>
          </a:p>
          <a:p>
            <a:pPr lvl="1"/>
            <a:r>
              <a:rPr lang="en-US" dirty="0"/>
              <a:t>For string: “a “== “a”  return false</a:t>
            </a:r>
          </a:p>
          <a:p>
            <a:pPr lvl="1"/>
            <a:r>
              <a:rPr lang="en-US" dirty="0"/>
              <a:t>For Text: “a “==“a” return true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Text a = “.NET”;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-  bool</a:t>
            </a:r>
          </a:p>
          <a:p>
            <a:r>
              <a:rPr lang="en-US" dirty="0"/>
              <a:t>Can be null as opposed to bool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Bool a = true;</a:t>
            </a:r>
          </a:p>
          <a:p>
            <a:pPr lvl="1"/>
            <a:r>
              <a:rPr lang="en-US" dirty="0"/>
              <a:t>Bool b =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23413</TotalTime>
  <Words>542</Words>
  <Application>Microsoft Office PowerPoint</Application>
  <PresentationFormat>On-screen Show (4:3)</PresentationFormat>
  <Paragraphs>140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Firefly Training </vt:lpstr>
      <vt:lpstr>The C# (csharp) Language</vt:lpstr>
      <vt:lpstr>Access Modifiers</vt:lpstr>
      <vt:lpstr>Calling a controller</vt:lpstr>
      <vt:lpstr>Controller life cycle </vt:lpstr>
      <vt:lpstr>Migrated Data Types</vt:lpstr>
      <vt:lpstr>Number</vt:lpstr>
      <vt:lpstr>Text</vt:lpstr>
      <vt:lpstr>Bool</vt:lpstr>
      <vt:lpstr>Date</vt:lpstr>
      <vt:lpstr>Time</vt:lpstr>
      <vt:lpstr>TypedColumnBase&lt;dataType&gt; </vt:lpstr>
      <vt:lpstr>Func&lt;dataType&gt; </vt:lpstr>
      <vt:lpstr>Initialization Demo - Text</vt:lpstr>
      <vt:lpstr>Initialization Demo - Column</vt:lpstr>
      <vt:lpstr>Initialization Demo –  Text parameter</vt:lpstr>
      <vt:lpstr>Initialization Demo -  Column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Noam Honig</cp:lastModifiedBy>
  <cp:revision>101</cp:revision>
  <dcterms:created xsi:type="dcterms:W3CDTF">2014-07-16T13:45:44Z</dcterms:created>
  <dcterms:modified xsi:type="dcterms:W3CDTF">2017-01-30T06:35:05Z</dcterms:modified>
</cp:coreProperties>
</file>