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3" r:id="rId2"/>
    <p:sldId id="259" r:id="rId3"/>
    <p:sldId id="287" r:id="rId4"/>
    <p:sldId id="278" r:id="rId5"/>
    <p:sldId id="290" r:id="rId6"/>
    <p:sldId id="262" r:id="rId7"/>
    <p:sldId id="269" r:id="rId8"/>
    <p:sldId id="281" r:id="rId9"/>
    <p:sldId id="28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04" autoAdjust="0"/>
    <p:restoredTop sz="93662" autoAdjust="0"/>
  </p:normalViewPr>
  <p:slideViewPr>
    <p:cSldViewPr>
      <p:cViewPr varScale="1">
        <p:scale>
          <a:sx n="63" d="100"/>
          <a:sy n="63" d="100"/>
        </p:scale>
        <p:origin x="2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controller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275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19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Calls the constructor and creates an instance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547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Controller life cycle 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308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83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1835696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22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1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</a:t>
            </a:r>
            <a:r>
              <a:rPr lang="en-US" b="1" u="sng" dirty="0" smtClean="0"/>
              <a:t>Execute()</a:t>
            </a:r>
            <a:r>
              <a:rPr lang="en-US" dirty="0" smtClean="0"/>
              <a:t> method is called the controller runs and performs the following events:</a:t>
            </a:r>
          </a:p>
          <a:p>
            <a:r>
              <a:rPr lang="en-US" b="1" dirty="0" err="1" smtClean="0"/>
              <a:t>OnLoad</a:t>
            </a:r>
            <a:endParaRPr lang="en-US" b="1" dirty="0" smtClean="0"/>
          </a:p>
          <a:p>
            <a:r>
              <a:rPr lang="en-US" b="1" dirty="0" err="1" smtClean="0"/>
              <a:t>OnStart</a:t>
            </a:r>
            <a:endParaRPr lang="en-US" b="1" dirty="0" smtClean="0"/>
          </a:p>
          <a:p>
            <a:r>
              <a:rPr lang="en-US" dirty="0" smtClean="0"/>
              <a:t>Load data and for each row:</a:t>
            </a:r>
          </a:p>
          <a:p>
            <a:pPr marL="857250" lvl="1" indent="-457200"/>
            <a:r>
              <a:rPr lang="en-US" b="1" dirty="0" err="1" smtClean="0"/>
              <a:t>OnEnterRow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OnLeaveRow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OnSavingRow</a:t>
            </a:r>
            <a:r>
              <a:rPr lang="en-US" dirty="0" smtClean="0"/>
              <a:t> – if the row was changed</a:t>
            </a:r>
          </a:p>
          <a:p>
            <a:pPr marL="857250" lvl="1" indent="-457200"/>
            <a:r>
              <a:rPr lang="en-US" dirty="0" smtClean="0"/>
              <a:t>Save changes to the database</a:t>
            </a:r>
          </a:p>
          <a:p>
            <a:r>
              <a:rPr lang="en-US" b="1" dirty="0" err="1" smtClean="0"/>
              <a:t>OnEnd</a:t>
            </a:r>
            <a:endParaRPr lang="en-US" b="1" dirty="0" smtClean="0"/>
          </a:p>
          <a:p>
            <a:r>
              <a:rPr lang="en-US" b="1" dirty="0" err="1" smtClean="0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22225</TotalTime>
  <Words>250</Words>
  <Application>Microsoft Office PowerPoint</Application>
  <PresentationFormat>On-screen Show (4:3)</PresentationFormat>
  <Paragraphs>67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80</cp:revision>
  <dcterms:created xsi:type="dcterms:W3CDTF">2014-07-16T13:45:44Z</dcterms:created>
  <dcterms:modified xsi:type="dcterms:W3CDTF">2017-01-24T12:46:40Z</dcterms:modified>
</cp:coreProperties>
</file>