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8"/>
  </p:notesMasterIdLst>
  <p:handoutMasterIdLst>
    <p:handoutMasterId r:id="rId9"/>
  </p:handoutMasterIdLst>
  <p:sldIdLst>
    <p:sldId id="294" r:id="rId4"/>
    <p:sldId id="295" r:id="rId5"/>
    <p:sldId id="297" r:id="rId6"/>
    <p:sldId id="296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2F2F2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0406" autoAdjust="0"/>
  </p:normalViewPr>
  <p:slideViewPr>
    <p:cSldViewPr>
      <p:cViewPr varScale="1">
        <p:scale>
          <a:sx n="68" d="100"/>
          <a:sy n="68" d="100"/>
        </p:scale>
        <p:origin x="324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C562DBC-A057-4482-B1DA-F1223766652F}" type="datetimeFigureOut">
              <a:rPr lang="he-IL" smtClean="0"/>
              <a:t>כ"ג/אלול/תשע"ז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7328767-BE34-4EAC-BFF6-8EADB210D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66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72168-67EB-4E58-85AA-EDFD7A3D899E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81C2B-38DC-427F-9F6F-35E2AA12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7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0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RIT\Documents\Clients\Firefly\Collateral\Mazeget\Page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520" cy="912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Final_Firefly_Logo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1" y="417514"/>
            <a:ext cx="3890196" cy="122142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400" y="2075538"/>
            <a:ext cx="6807200" cy="20002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b="0" spc="-100" baseline="0">
                <a:solidFill>
                  <a:schemeClr val="bg1"/>
                </a:solidFill>
                <a:latin typeface="Arial Black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267200"/>
            <a:ext cx="6807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Open Sans Condensed Light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00" y="5197476"/>
            <a:ext cx="2844800" cy="365125"/>
          </a:xfrm>
        </p:spPr>
        <p:txBody>
          <a:bodyPr/>
          <a:lstStyle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868" y="6376244"/>
            <a:ext cx="52675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3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710869" cy="1143000"/>
          </a:xfrm>
        </p:spPr>
        <p:txBody>
          <a:bodyPr/>
          <a:lstStyle>
            <a:lvl1pPr>
              <a:defRPr sz="3200" cap="all" baseline="0">
                <a:latin typeface="+mj-lt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buClr>
                <a:srgbClr val="FFC20F"/>
              </a:buClr>
              <a:defRPr sz="2000" i="0">
                <a:latin typeface="+mn-lt"/>
                <a:cs typeface="Arial" pitchFamily="34" charset="0"/>
              </a:defRPr>
            </a:lvl1pPr>
            <a:lvl2pPr marL="742950" indent="-285750">
              <a:buClr>
                <a:srgbClr val="FFC20F"/>
              </a:buClr>
              <a:buFont typeface="Calibri" pitchFamily="34" charset="0"/>
              <a:buChar char="-"/>
              <a:defRPr sz="2000" i="0">
                <a:latin typeface="+mn-lt"/>
                <a:cs typeface="Arial" pitchFamily="34" charset="0"/>
              </a:defRPr>
            </a:lvl2pPr>
            <a:lvl3pPr>
              <a:defRPr i="0">
                <a:latin typeface="+mn-lt"/>
                <a:cs typeface="Arial" pitchFamily="34" charset="0"/>
              </a:defRPr>
            </a:lvl3pPr>
            <a:lvl4pPr>
              <a:defRPr i="0">
                <a:latin typeface="+mn-lt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868" y="6376244"/>
            <a:ext cx="52675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" descr="Final_Firefly_Logo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31" y="6156576"/>
            <a:ext cx="1857895" cy="58189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Noam\Downloads\Moshe with trail (1)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7"/>
          <a:stretch/>
        </p:blipFill>
        <p:spPr bwMode="auto">
          <a:xfrm>
            <a:off x="10920536" y="241234"/>
            <a:ext cx="1187042" cy="102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92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1" y="2636839"/>
            <a:ext cx="82931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7C6A-FD7E-4C5F-AD2B-DB1ED8C36AA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AF708B-2053-4AF1-9637-C758253FA8AA}" type="slidenum">
              <a:rPr lang="he-IL" i="1">
                <a:latin typeface="Verdana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741368"/>
            <a:ext cx="12192000" cy="116632"/>
          </a:xfrm>
          <a:prstGeom prst="rect">
            <a:avLst/>
          </a:prstGeom>
          <a:solidFill>
            <a:srgbClr val="FFC20F"/>
          </a:solidFill>
          <a:ln w="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800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261B3"/>
          </a:solidFill>
          <a:latin typeface="+mj-lt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•"/>
        <a:defRPr sz="2800" i="1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–"/>
        <a:defRPr sz="2400" i="1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Branches And Releases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11637868" y="6645275"/>
            <a:ext cx="52675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8839200" y="1793031"/>
            <a:ext cx="152400" cy="15240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39200" y="2265471"/>
            <a:ext cx="152400" cy="152400"/>
          </a:xfrm>
          <a:prstGeom prst="ellipse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839200" y="2737911"/>
            <a:ext cx="152400" cy="152400"/>
          </a:xfrm>
          <a:prstGeom prst="ellipse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839200" y="3210351"/>
            <a:ext cx="152400" cy="152400"/>
          </a:xfrm>
          <a:prstGeom prst="ellipse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8839200" y="3682791"/>
            <a:ext cx="152400" cy="152400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839200" y="4155231"/>
            <a:ext cx="152400" cy="152400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839200" y="5100111"/>
            <a:ext cx="152400" cy="152400"/>
          </a:xfrm>
          <a:prstGeom prst="ellipse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839200" y="6044991"/>
            <a:ext cx="152400" cy="152400"/>
          </a:xfrm>
          <a:prstGeom prst="ellipse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8839200" y="4627671"/>
            <a:ext cx="152400" cy="152400"/>
          </a:xfrm>
          <a:prstGeom prst="ellipse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839200" y="5572551"/>
            <a:ext cx="152400" cy="152400"/>
          </a:xfrm>
          <a:prstGeom prst="ellipse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839200" y="6517431"/>
            <a:ext cx="152400" cy="15240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cxnSp>
        <p:nvCxnSpPr>
          <p:cNvPr id="27" name="Straight Arrow Connector 26"/>
          <p:cNvCxnSpPr>
            <a:stCxn id="16" idx="4"/>
            <a:endCxn id="17" idx="0"/>
          </p:cNvCxnSpPr>
          <p:nvPr/>
        </p:nvCxnSpPr>
        <p:spPr>
          <a:xfrm>
            <a:off x="8915400" y="1945431"/>
            <a:ext cx="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4"/>
            <a:endCxn id="18" idx="0"/>
          </p:cNvCxnSpPr>
          <p:nvPr/>
        </p:nvCxnSpPr>
        <p:spPr>
          <a:xfrm>
            <a:off x="8915400" y="2417871"/>
            <a:ext cx="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4"/>
            <a:endCxn id="19" idx="0"/>
          </p:cNvCxnSpPr>
          <p:nvPr/>
        </p:nvCxnSpPr>
        <p:spPr>
          <a:xfrm>
            <a:off x="8915400" y="2890311"/>
            <a:ext cx="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4"/>
            <a:endCxn id="20" idx="0"/>
          </p:cNvCxnSpPr>
          <p:nvPr/>
        </p:nvCxnSpPr>
        <p:spPr>
          <a:xfrm>
            <a:off x="8915400" y="3362751"/>
            <a:ext cx="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4"/>
            <a:endCxn id="21" idx="0"/>
          </p:cNvCxnSpPr>
          <p:nvPr/>
        </p:nvCxnSpPr>
        <p:spPr>
          <a:xfrm>
            <a:off x="8915400" y="3835191"/>
            <a:ext cx="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4"/>
            <a:endCxn id="24" idx="0"/>
          </p:cNvCxnSpPr>
          <p:nvPr/>
        </p:nvCxnSpPr>
        <p:spPr>
          <a:xfrm>
            <a:off x="8915400" y="4307631"/>
            <a:ext cx="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4"/>
            <a:endCxn id="22" idx="0"/>
          </p:cNvCxnSpPr>
          <p:nvPr/>
        </p:nvCxnSpPr>
        <p:spPr>
          <a:xfrm>
            <a:off x="8915400" y="4780071"/>
            <a:ext cx="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4"/>
            <a:endCxn id="25" idx="0"/>
          </p:cNvCxnSpPr>
          <p:nvPr/>
        </p:nvCxnSpPr>
        <p:spPr>
          <a:xfrm>
            <a:off x="8915400" y="5252511"/>
            <a:ext cx="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3" idx="0"/>
          </p:cNvCxnSpPr>
          <p:nvPr/>
        </p:nvCxnSpPr>
        <p:spPr>
          <a:xfrm>
            <a:off x="8915400" y="5724951"/>
            <a:ext cx="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6" idx="0"/>
          </p:cNvCxnSpPr>
          <p:nvPr/>
        </p:nvCxnSpPr>
        <p:spPr>
          <a:xfrm>
            <a:off x="8915400" y="6197391"/>
            <a:ext cx="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9296400" y="1716831"/>
            <a:ext cx="1828800" cy="274320"/>
          </a:xfrm>
          <a:prstGeom prst="round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V1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296400" y="2189271"/>
            <a:ext cx="2819400" cy="274320"/>
          </a:xfrm>
          <a:prstGeom prst="roundRect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Feature A, Step 1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9296400" y="2661711"/>
            <a:ext cx="2819400" cy="27432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Feature B, Step 1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9286875" y="3134151"/>
            <a:ext cx="2819400" cy="274320"/>
          </a:xfrm>
          <a:prstGeom prst="roundRect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Feature A, Step 2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286875" y="3610401"/>
            <a:ext cx="2819400" cy="274320"/>
          </a:xfrm>
          <a:prstGeom prst="round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Urgent Production Bug S1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296400" y="4079031"/>
            <a:ext cx="2819400" cy="274320"/>
          </a:xfrm>
          <a:prstGeom prst="round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Urgent Production Bug Done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286875" y="4547661"/>
            <a:ext cx="2819400" cy="274320"/>
          </a:xfrm>
          <a:prstGeom prst="roundRect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Feature A, Step 3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286875" y="5023911"/>
            <a:ext cx="2819400" cy="27432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Feature B Done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9296400" y="5496351"/>
            <a:ext cx="2819400" cy="274320"/>
          </a:xfrm>
          <a:prstGeom prst="roundRect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Feature A Step 4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9286875" y="5951646"/>
            <a:ext cx="2819400" cy="274320"/>
          </a:xfrm>
          <a:prstGeom prst="roundRect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Feature A Done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286875" y="6441231"/>
            <a:ext cx="2819400" cy="274320"/>
          </a:xfrm>
          <a:prstGeom prst="round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Release V2</a:t>
            </a:r>
          </a:p>
        </p:txBody>
      </p:sp>
      <p:cxnSp>
        <p:nvCxnSpPr>
          <p:cNvPr id="61" name="Straight Arrow Connector 60"/>
          <p:cNvCxnSpPr>
            <a:stCxn id="58" idx="4"/>
            <a:endCxn id="59" idx="0"/>
          </p:cNvCxnSpPr>
          <p:nvPr/>
        </p:nvCxnSpPr>
        <p:spPr>
          <a:xfrm flipH="1">
            <a:off x="2958971" y="6207638"/>
            <a:ext cx="1994875" cy="32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5" idx="4"/>
            <a:endCxn id="48" idx="0"/>
          </p:cNvCxnSpPr>
          <p:nvPr/>
        </p:nvCxnSpPr>
        <p:spPr>
          <a:xfrm rot="16200000" flipH="1">
            <a:off x="3782802" y="1132301"/>
            <a:ext cx="348160" cy="19958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5" idx="4"/>
            <a:endCxn id="78" idx="0"/>
          </p:cNvCxnSpPr>
          <p:nvPr/>
        </p:nvCxnSpPr>
        <p:spPr>
          <a:xfrm rot="16200000" flipH="1">
            <a:off x="4545677" y="369426"/>
            <a:ext cx="802005" cy="3975417"/>
          </a:xfrm>
          <a:prstGeom prst="curvedConnector3">
            <a:avLst>
              <a:gd name="adj1" fmla="val 13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5" idx="4"/>
            <a:endCxn id="62" idx="0"/>
          </p:cNvCxnSpPr>
          <p:nvPr/>
        </p:nvCxnSpPr>
        <p:spPr>
          <a:xfrm rot="5400000">
            <a:off x="1101057" y="1845537"/>
            <a:ext cx="1747318" cy="19685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9" idx="6"/>
            <a:endCxn id="56" idx="2"/>
          </p:cNvCxnSpPr>
          <p:nvPr/>
        </p:nvCxnSpPr>
        <p:spPr>
          <a:xfrm>
            <a:off x="1066660" y="4252090"/>
            <a:ext cx="1816111" cy="18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9" idx="2"/>
            <a:endCxn id="57" idx="6"/>
          </p:cNvCxnSpPr>
          <p:nvPr/>
        </p:nvCxnSpPr>
        <p:spPr>
          <a:xfrm flipH="1">
            <a:off x="3035171" y="5187013"/>
            <a:ext cx="3823017" cy="25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53000" y="1625161"/>
            <a:ext cx="0" cy="502920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878594" y="2304293"/>
            <a:ext cx="152400" cy="152400"/>
          </a:xfrm>
          <a:prstGeom prst="ellipse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78594" y="3249173"/>
            <a:ext cx="152400" cy="152400"/>
          </a:xfrm>
          <a:prstGeom prst="ellipse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878594" y="4666493"/>
            <a:ext cx="152400" cy="152400"/>
          </a:xfrm>
          <a:prstGeom prst="ellipse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878594" y="5611373"/>
            <a:ext cx="152400" cy="152400"/>
          </a:xfrm>
          <a:prstGeom prst="ellipse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52" name="Straight Arrow Connector 51"/>
          <p:cNvCxnSpPr>
            <a:stCxn id="48" idx="4"/>
            <a:endCxn id="49" idx="0"/>
          </p:cNvCxnSpPr>
          <p:nvPr/>
        </p:nvCxnSpPr>
        <p:spPr>
          <a:xfrm>
            <a:off x="4954794" y="2456693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4"/>
            <a:endCxn id="50" idx="0"/>
          </p:cNvCxnSpPr>
          <p:nvPr/>
        </p:nvCxnSpPr>
        <p:spPr>
          <a:xfrm>
            <a:off x="4954794" y="3401573"/>
            <a:ext cx="0" cy="126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4"/>
            <a:endCxn id="51" idx="0"/>
          </p:cNvCxnSpPr>
          <p:nvPr/>
        </p:nvCxnSpPr>
        <p:spPr>
          <a:xfrm>
            <a:off x="4954794" y="4818893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877646" y="6055238"/>
            <a:ext cx="152400" cy="152400"/>
          </a:xfrm>
          <a:prstGeom prst="ellipse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cxnSp>
        <p:nvCxnSpPr>
          <p:cNvPr id="67" name="Curved Connector 66"/>
          <p:cNvCxnSpPr>
            <a:stCxn id="51" idx="4"/>
            <a:endCxn id="58" idx="0"/>
          </p:cNvCxnSpPr>
          <p:nvPr/>
        </p:nvCxnSpPr>
        <p:spPr>
          <a:xfrm rot="5400000">
            <a:off x="4808588" y="5909031"/>
            <a:ext cx="291465" cy="9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4038600" y="1104141"/>
            <a:ext cx="1828800" cy="521020"/>
          </a:xfrm>
          <a:prstGeom prst="roundRect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Branch for Feature A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990600" y="1618427"/>
            <a:ext cx="0" cy="502920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4260" y="3703451"/>
            <a:ext cx="152400" cy="152400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914260" y="4175890"/>
            <a:ext cx="152400" cy="152400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70" name="Straight Arrow Connector 69"/>
          <p:cNvCxnSpPr>
            <a:stCxn id="62" idx="4"/>
            <a:endCxn id="69" idx="0"/>
          </p:cNvCxnSpPr>
          <p:nvPr/>
        </p:nvCxnSpPr>
        <p:spPr>
          <a:xfrm>
            <a:off x="990460" y="3855851"/>
            <a:ext cx="0" cy="32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76200" y="1097408"/>
            <a:ext cx="1828800" cy="521020"/>
          </a:xfrm>
          <a:prstGeom prst="round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Branch for Urgent Bug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934200" y="1609928"/>
            <a:ext cx="0" cy="502920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8" idx="4"/>
            <a:endCxn id="79" idx="0"/>
          </p:cNvCxnSpPr>
          <p:nvPr/>
        </p:nvCxnSpPr>
        <p:spPr>
          <a:xfrm>
            <a:off x="6934388" y="2910538"/>
            <a:ext cx="0" cy="220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019800" y="1088908"/>
            <a:ext cx="1828800" cy="521020"/>
          </a:xfrm>
          <a:prstGeom prst="roundRect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Branch for Feature B</a:t>
            </a:r>
          </a:p>
        </p:txBody>
      </p:sp>
      <p:sp>
        <p:nvSpPr>
          <p:cNvPr id="78" name="Oval 77"/>
          <p:cNvSpPr/>
          <p:nvPr/>
        </p:nvSpPr>
        <p:spPr>
          <a:xfrm>
            <a:off x="6858188" y="2758138"/>
            <a:ext cx="152400" cy="152400"/>
          </a:xfrm>
          <a:prstGeom prst="ellipse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858188" y="5110813"/>
            <a:ext cx="152400" cy="152400"/>
          </a:xfrm>
          <a:prstGeom prst="ellipse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959409" y="1609928"/>
            <a:ext cx="0" cy="502920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2882771" y="1803733"/>
            <a:ext cx="152400" cy="15240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882771" y="4360953"/>
            <a:ext cx="152400" cy="15240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882771" y="5362983"/>
            <a:ext cx="152400" cy="15240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882771" y="6528133"/>
            <a:ext cx="152400" cy="15240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cxnSp>
        <p:nvCxnSpPr>
          <p:cNvPr id="60" name="Straight Arrow Connector 59"/>
          <p:cNvCxnSpPr>
            <a:stCxn id="55" idx="4"/>
            <a:endCxn id="56" idx="0"/>
          </p:cNvCxnSpPr>
          <p:nvPr/>
        </p:nvCxnSpPr>
        <p:spPr>
          <a:xfrm>
            <a:off x="2958971" y="1956133"/>
            <a:ext cx="0" cy="240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4"/>
            <a:endCxn id="57" idx="0"/>
          </p:cNvCxnSpPr>
          <p:nvPr/>
        </p:nvCxnSpPr>
        <p:spPr>
          <a:xfrm>
            <a:off x="2958971" y="4513353"/>
            <a:ext cx="0" cy="84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4"/>
            <a:endCxn id="59" idx="0"/>
          </p:cNvCxnSpPr>
          <p:nvPr/>
        </p:nvCxnSpPr>
        <p:spPr>
          <a:xfrm>
            <a:off x="2958971" y="5515383"/>
            <a:ext cx="0" cy="101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045009" y="1088908"/>
            <a:ext cx="1828800" cy="521020"/>
          </a:xfrm>
          <a:prstGeom prst="round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master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117785" y="4303762"/>
            <a:ext cx="1073215" cy="268238"/>
          </a:xfrm>
          <a:prstGeom prst="round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V1.1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1534887" y="5294362"/>
            <a:ext cx="1073215" cy="268238"/>
          </a:xfrm>
          <a:prstGeom prst="round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V1.2</a:t>
            </a:r>
          </a:p>
        </p:txBody>
      </p:sp>
      <p:sp>
        <p:nvSpPr>
          <p:cNvPr id="83" name="Rounded Rectangle 82"/>
          <p:cNvSpPr/>
          <p:nvPr/>
        </p:nvSpPr>
        <p:spPr>
          <a:xfrm rot="16200000">
            <a:off x="6378892" y="4070458"/>
            <a:ext cx="4036695" cy="2743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Can’t release as there is unfinished work</a:t>
            </a:r>
          </a:p>
        </p:txBody>
      </p:sp>
    </p:spTree>
    <p:extLst>
      <p:ext uri="{BB962C8B-B14F-4D97-AF65-F5344CB8AC3E}">
        <p14:creationId xmlns:p14="http://schemas.microsoft.com/office/powerpoint/2010/main" val="342349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8" grpId="0" animBg="1"/>
      <p:bldP spid="75" grpId="0" animBg="1"/>
      <p:bldP spid="62" grpId="0" animBg="1"/>
      <p:bldP spid="69" grpId="0" animBg="1"/>
      <p:bldP spid="77" grpId="0" animBg="1"/>
      <p:bldP spid="76" grpId="0" animBg="1"/>
      <p:bldP spid="78" grpId="0" animBg="1"/>
      <p:bldP spid="79" grpId="0" animBg="1"/>
      <p:bldP spid="55" grpId="0" animBg="1"/>
      <p:bldP spid="56" grpId="0" animBg="1"/>
      <p:bldP spid="57" grpId="0" animBg="1"/>
      <p:bldP spid="59" grpId="0" animBg="1"/>
      <p:bldP spid="74" grpId="0" animBg="1"/>
      <p:bldP spid="80" grpId="0" animBg="1"/>
      <p:bldP spid="81" grpId="0" animBg="1"/>
      <p:bldP spid="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C6EE9A-8ECF-47C4-9532-2DBE2397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Merge and Conflict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71AD1D81-4226-48ED-ABFE-27135C4A7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488" y="1849488"/>
            <a:ext cx="3724795" cy="1733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C5DB8DE-EA62-4EF2-912B-9A1CC660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9C7D2EE-D254-4B75-8592-071811383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299348"/>
            <a:ext cx="4725059" cy="1600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89F1BB8-2013-4555-B9A2-885BDC86B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286" y="4342121"/>
            <a:ext cx="4153480" cy="1752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ounded Rectangle 36">
            <a:extLst>
              <a:ext uri="{FF2B5EF4-FFF2-40B4-BE49-F238E27FC236}">
                <a16:creationId xmlns:a16="http://schemas.microsoft.com/office/drawing/2014/main" xmlns="" id="{3E6B6AA0-DA49-4D6E-812D-0049E118EDB7}"/>
              </a:ext>
            </a:extLst>
          </p:cNvPr>
          <p:cNvSpPr/>
          <p:nvPr/>
        </p:nvSpPr>
        <p:spPr>
          <a:xfrm>
            <a:off x="4555588" y="1496403"/>
            <a:ext cx="1828800" cy="274320"/>
          </a:xfrm>
          <a:prstGeom prst="round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Original code</a:t>
            </a:r>
          </a:p>
        </p:txBody>
      </p:sp>
      <p:sp>
        <p:nvSpPr>
          <p:cNvPr id="12" name="Rounded Rectangle 37">
            <a:extLst>
              <a:ext uri="{FF2B5EF4-FFF2-40B4-BE49-F238E27FC236}">
                <a16:creationId xmlns:a16="http://schemas.microsoft.com/office/drawing/2014/main" xmlns="" id="{B685873B-E628-4025-9A24-B557DC5BA689}"/>
              </a:ext>
            </a:extLst>
          </p:cNvPr>
          <p:cNvSpPr/>
          <p:nvPr/>
        </p:nvSpPr>
        <p:spPr>
          <a:xfrm>
            <a:off x="6858000" y="3874845"/>
            <a:ext cx="2819400" cy="274320"/>
          </a:xfrm>
          <a:prstGeom prst="roundRect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Feature A</a:t>
            </a:r>
          </a:p>
        </p:txBody>
      </p:sp>
      <p:sp>
        <p:nvSpPr>
          <p:cNvPr id="13" name="Rounded Rectangle 38">
            <a:extLst>
              <a:ext uri="{FF2B5EF4-FFF2-40B4-BE49-F238E27FC236}">
                <a16:creationId xmlns:a16="http://schemas.microsoft.com/office/drawing/2014/main" xmlns="" id="{2D91190A-F55B-4E28-8978-C729442A307C}"/>
              </a:ext>
            </a:extLst>
          </p:cNvPr>
          <p:cNvSpPr/>
          <p:nvPr/>
        </p:nvSpPr>
        <p:spPr>
          <a:xfrm>
            <a:off x="1105229" y="3849422"/>
            <a:ext cx="2819400" cy="27432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Feature B</a:t>
            </a:r>
          </a:p>
        </p:txBody>
      </p:sp>
    </p:spTree>
    <p:extLst>
      <p:ext uri="{BB962C8B-B14F-4D97-AF65-F5344CB8AC3E}">
        <p14:creationId xmlns:p14="http://schemas.microsoft.com/office/powerpoint/2010/main" val="385073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C6EE9A-8ECF-47C4-9532-2DBE2397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 was committed to Master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C5DB8DE-EA62-4EF2-912B-9A1CC660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9C7D2EE-D254-4B75-8592-071811383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200400"/>
            <a:ext cx="4725059" cy="1600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ounded Rectangle 38">
            <a:extLst>
              <a:ext uri="{FF2B5EF4-FFF2-40B4-BE49-F238E27FC236}">
                <a16:creationId xmlns:a16="http://schemas.microsoft.com/office/drawing/2014/main" xmlns="" id="{2D91190A-F55B-4E28-8978-C729442A307C}"/>
              </a:ext>
            </a:extLst>
          </p:cNvPr>
          <p:cNvSpPr/>
          <p:nvPr/>
        </p:nvSpPr>
        <p:spPr>
          <a:xfrm>
            <a:off x="4572000" y="2477057"/>
            <a:ext cx="2819400" cy="27432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Feature B</a:t>
            </a:r>
          </a:p>
        </p:txBody>
      </p:sp>
    </p:spTree>
    <p:extLst>
      <p:ext uri="{BB962C8B-B14F-4D97-AF65-F5344CB8AC3E}">
        <p14:creationId xmlns:p14="http://schemas.microsoft.com/office/powerpoint/2010/main" val="60100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C6EE9A-8ECF-47C4-9532-2DBE2397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</a:t>
            </a:r>
            <a:r>
              <a:rPr lang="en-US" dirty="0" err="1"/>
              <a:t>featre</a:t>
            </a:r>
            <a:r>
              <a:rPr lang="en-US" dirty="0"/>
              <a:t> A to Master with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C5DB8DE-EA62-4EF2-912B-9A1CC660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5CF729A-C18C-4585-9220-36C06601A7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4"/>
          <a:stretch/>
        </p:blipFill>
        <p:spPr>
          <a:xfrm>
            <a:off x="103513" y="1219200"/>
            <a:ext cx="9040487" cy="5522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ounded Rectangle 37">
            <a:extLst>
              <a:ext uri="{FF2B5EF4-FFF2-40B4-BE49-F238E27FC236}">
                <a16:creationId xmlns:a16="http://schemas.microsoft.com/office/drawing/2014/main" xmlns="" id="{85B56A93-02A6-496B-B4CC-0D17147A203F}"/>
              </a:ext>
            </a:extLst>
          </p:cNvPr>
          <p:cNvSpPr/>
          <p:nvPr/>
        </p:nvSpPr>
        <p:spPr>
          <a:xfrm>
            <a:off x="3214056" y="4572000"/>
            <a:ext cx="2819400" cy="274320"/>
          </a:xfrm>
          <a:prstGeom prst="roundRect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Change from A accepted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3E7694FD-3EA8-4F24-860C-BAF513C9F791}"/>
              </a:ext>
            </a:extLst>
          </p:cNvPr>
          <p:cNvSpPr/>
          <p:nvPr/>
        </p:nvSpPr>
        <p:spPr>
          <a:xfrm>
            <a:off x="990600" y="3652058"/>
            <a:ext cx="3886200" cy="264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8077FD66-1A2A-490F-8303-2D920DB557A1}"/>
              </a:ext>
            </a:extLst>
          </p:cNvPr>
          <p:cNvCxnSpPr/>
          <p:nvPr/>
        </p:nvCxnSpPr>
        <p:spPr>
          <a:xfrm flipH="1" flipV="1">
            <a:off x="2895600" y="3916680"/>
            <a:ext cx="1752600" cy="65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80102091-1855-404C-AD2B-58B67F2BF90A}"/>
              </a:ext>
            </a:extLst>
          </p:cNvPr>
          <p:cNvSpPr/>
          <p:nvPr/>
        </p:nvSpPr>
        <p:spPr>
          <a:xfrm>
            <a:off x="952500" y="6364778"/>
            <a:ext cx="3886200" cy="264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ABB13227-37BC-45EC-B31E-9645C5F573B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2895600" y="4861242"/>
            <a:ext cx="1728156" cy="150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37">
            <a:extLst>
              <a:ext uri="{FF2B5EF4-FFF2-40B4-BE49-F238E27FC236}">
                <a16:creationId xmlns:a16="http://schemas.microsoft.com/office/drawing/2014/main" xmlns="" id="{556DE9CE-2C16-4C6B-9A9A-4A56C646248E}"/>
              </a:ext>
            </a:extLst>
          </p:cNvPr>
          <p:cNvSpPr/>
          <p:nvPr/>
        </p:nvSpPr>
        <p:spPr>
          <a:xfrm>
            <a:off x="3214056" y="4981611"/>
            <a:ext cx="2819400" cy="27432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Change from B accepted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1DA98CF4-825D-473E-96C8-2D65B4A42AE0}"/>
              </a:ext>
            </a:extLst>
          </p:cNvPr>
          <p:cNvSpPr/>
          <p:nvPr/>
        </p:nvSpPr>
        <p:spPr>
          <a:xfrm>
            <a:off x="5270500" y="3005051"/>
            <a:ext cx="3886200" cy="264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B5704937-7117-42B3-9F4A-7C056DC9F651}"/>
              </a:ext>
            </a:extLst>
          </p:cNvPr>
          <p:cNvCxnSpPr>
            <a:cxnSpLocks/>
          </p:cNvCxnSpPr>
          <p:nvPr/>
        </p:nvCxnSpPr>
        <p:spPr>
          <a:xfrm flipV="1">
            <a:off x="4686300" y="3269673"/>
            <a:ext cx="2527300" cy="1711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91B15BD4-3093-40B1-9529-811EFDAA1D2E}"/>
              </a:ext>
            </a:extLst>
          </p:cNvPr>
          <p:cNvSpPr/>
          <p:nvPr/>
        </p:nvSpPr>
        <p:spPr>
          <a:xfrm>
            <a:off x="1028700" y="5690545"/>
            <a:ext cx="3886200" cy="264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050DB4CA-6BB4-47A6-BD34-C280F19419B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971800" y="5270853"/>
            <a:ext cx="1797528" cy="41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7">
            <a:extLst>
              <a:ext uri="{FF2B5EF4-FFF2-40B4-BE49-F238E27FC236}">
                <a16:creationId xmlns:a16="http://schemas.microsoft.com/office/drawing/2014/main" xmlns="" id="{A57915E1-EE3C-4985-B58B-90DF59EF7B68}"/>
              </a:ext>
            </a:extLst>
          </p:cNvPr>
          <p:cNvSpPr/>
          <p:nvPr/>
        </p:nvSpPr>
        <p:spPr>
          <a:xfrm>
            <a:off x="7493956" y="4241799"/>
            <a:ext cx="2819400" cy="73981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Changes from A and B Conflict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3D0F2201-3301-4A08-B6AE-AC6395A7F84A}"/>
              </a:ext>
            </a:extLst>
          </p:cNvPr>
          <p:cNvSpPr/>
          <p:nvPr/>
        </p:nvSpPr>
        <p:spPr>
          <a:xfrm>
            <a:off x="5270500" y="3321858"/>
            <a:ext cx="3886200" cy="264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2B4BD042-6C1B-48E7-BB10-C8C126433AF0}"/>
              </a:ext>
            </a:extLst>
          </p:cNvPr>
          <p:cNvCxnSpPr/>
          <p:nvPr/>
        </p:nvCxnSpPr>
        <p:spPr>
          <a:xfrm flipH="1" flipV="1">
            <a:off x="7175500" y="3586480"/>
            <a:ext cx="1752600" cy="65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06E72734-1E8A-4960-B7D1-5572B4EBDFAD}"/>
              </a:ext>
            </a:extLst>
          </p:cNvPr>
          <p:cNvSpPr/>
          <p:nvPr/>
        </p:nvSpPr>
        <p:spPr>
          <a:xfrm>
            <a:off x="990600" y="6004394"/>
            <a:ext cx="3886200" cy="264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38912F7B-8046-4B57-83BA-EB6A77129CC8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2933700" y="4981610"/>
            <a:ext cx="5969956" cy="102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F702CF18-C5E3-4EC3-8C58-DC1D2492AA40}"/>
              </a:ext>
            </a:extLst>
          </p:cNvPr>
          <p:cNvSpPr/>
          <p:nvPr/>
        </p:nvSpPr>
        <p:spPr>
          <a:xfrm>
            <a:off x="762000" y="3309901"/>
            <a:ext cx="3886200" cy="264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7C5735D1-DA17-4E47-AD70-614260070AF5}"/>
              </a:ext>
            </a:extLst>
          </p:cNvPr>
          <p:cNvCxnSpPr>
            <a:cxnSpLocks/>
          </p:cNvCxnSpPr>
          <p:nvPr/>
        </p:nvCxnSpPr>
        <p:spPr>
          <a:xfrm flipH="1" flipV="1">
            <a:off x="4673600" y="3520765"/>
            <a:ext cx="2794956" cy="108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32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9" grpId="1" animBg="1"/>
      <p:bldP spid="22" grpId="0" animBg="1"/>
      <p:bldP spid="22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3" grpId="0" animBg="1"/>
      <p:bldP spid="34" grpId="0" animBg="1"/>
      <p:bldP spid="36" grpId="0" animBg="1"/>
      <p:bldP spid="40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921ECF36-2FFA-46BD-A402-8D8EBCA8F3B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44FD858-3F76-43FA-A4C6-ED056076F94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25162</TotalTime>
  <Words>111</Words>
  <Application>Microsoft Office PowerPoint</Application>
  <PresentationFormat>Widescreen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Arial Black</vt:lpstr>
      <vt:lpstr>Calibri</vt:lpstr>
      <vt:lpstr>Microsoft Sans Serif</vt:lpstr>
      <vt:lpstr>Open Sans Condensed</vt:lpstr>
      <vt:lpstr>Open Sans Condensed Light</vt:lpstr>
      <vt:lpstr>Segoe UI</vt:lpstr>
      <vt:lpstr>Verdana</vt:lpstr>
      <vt:lpstr>1_Office Theme</vt:lpstr>
      <vt:lpstr>Branches And Releases</vt:lpstr>
      <vt:lpstr>Demo Merge and Conflict</vt:lpstr>
      <vt:lpstr>Feature B was committed to Master</vt:lpstr>
      <vt:lpstr>Merging featre A to Master with 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UIController</dc:title>
  <dc:creator>Gilad</dc:creator>
  <cp:lastModifiedBy>Conference</cp:lastModifiedBy>
  <cp:revision>140</cp:revision>
  <dcterms:created xsi:type="dcterms:W3CDTF">2014-07-16T13:45:44Z</dcterms:created>
  <dcterms:modified xsi:type="dcterms:W3CDTF">2017-09-14T06:25:30Z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