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9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י"א/שבט/תשע"ז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Controller life cycle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1832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207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359697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46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35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</a:t>
            </a:r>
            <a:r>
              <a:rPr lang="en-US" b="1" u="sng" dirty="0"/>
              <a:t>Execute()</a:t>
            </a:r>
            <a:r>
              <a:rPr lang="en-US" dirty="0"/>
              <a:t> method is called the controller runs and performs the following events:</a:t>
            </a:r>
          </a:p>
          <a:p>
            <a:r>
              <a:rPr lang="en-US" b="1" dirty="0" err="1"/>
              <a:t>OnLoad</a:t>
            </a:r>
            <a:endParaRPr lang="en-US" b="1" dirty="0"/>
          </a:p>
          <a:p>
            <a:r>
              <a:rPr lang="en-US" b="1" dirty="0" err="1"/>
              <a:t>OnStart</a:t>
            </a:r>
            <a:endParaRPr lang="en-US" b="1" dirty="0"/>
          </a:p>
          <a:p>
            <a:r>
              <a:rPr lang="en-US" dirty="0"/>
              <a:t>Load data and for each row:</a:t>
            </a:r>
          </a:p>
          <a:p>
            <a:pPr marL="857250" lvl="1" indent="-457200"/>
            <a:r>
              <a:rPr lang="en-US" b="1" dirty="0" err="1"/>
              <a:t>OnEnterRow</a:t>
            </a:r>
            <a:endParaRPr lang="en-US" b="1" dirty="0"/>
          </a:p>
          <a:p>
            <a:pPr marL="857250" lvl="1" indent="-457200"/>
            <a:r>
              <a:rPr lang="en-US" b="1" dirty="0" err="1"/>
              <a:t>OnLeaveRow</a:t>
            </a:r>
            <a:endParaRPr lang="en-US" b="1" dirty="0"/>
          </a:p>
          <a:p>
            <a:pPr marL="857250" lvl="1" indent="-457200"/>
            <a:r>
              <a:rPr lang="en-US" b="1" dirty="0" err="1"/>
              <a:t>OnSavingRow</a:t>
            </a:r>
            <a:r>
              <a:rPr lang="en-US" dirty="0"/>
              <a:t> – if the row was changed</a:t>
            </a:r>
          </a:p>
          <a:p>
            <a:pPr marL="857250" lvl="1" indent="-457200"/>
            <a:r>
              <a:rPr lang="en-US" dirty="0"/>
              <a:t>Save changes to the database</a:t>
            </a:r>
          </a:p>
          <a:p>
            <a:r>
              <a:rPr lang="en-US" b="1" dirty="0" err="1"/>
              <a:t>OnEnd</a:t>
            </a:r>
            <a:endParaRPr lang="en-US" b="1" dirty="0"/>
          </a:p>
          <a:p>
            <a:r>
              <a:rPr lang="en-US" b="1" dirty="0" err="1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24287</TotalTime>
  <Words>46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Controller life cycle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anat</cp:lastModifiedBy>
  <cp:revision>124</cp:revision>
  <dcterms:created xsi:type="dcterms:W3CDTF">2014-07-16T13:45:44Z</dcterms:created>
  <dcterms:modified xsi:type="dcterms:W3CDTF">2017-02-07T05:00:03Z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