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9C9-653F-4EE2-8527-0B97F5F33E6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9D1-3D90-45C3-90C3-91C7F05D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2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9C9-653F-4EE2-8527-0B97F5F33E6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9D1-3D90-45C3-90C3-91C7F05D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3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9C9-653F-4EE2-8527-0B97F5F33E6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9D1-3D90-45C3-90C3-91C7F05D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5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9C9-653F-4EE2-8527-0B97F5F33E6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9D1-3D90-45C3-90C3-91C7F05D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1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9C9-653F-4EE2-8527-0B97F5F33E6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9D1-3D90-45C3-90C3-91C7F05D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8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9C9-653F-4EE2-8527-0B97F5F33E6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9D1-3D90-45C3-90C3-91C7F05D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6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9C9-653F-4EE2-8527-0B97F5F33E6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9D1-3D90-45C3-90C3-91C7F05D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2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9C9-653F-4EE2-8527-0B97F5F33E6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9D1-3D90-45C3-90C3-91C7F05D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0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9C9-653F-4EE2-8527-0B97F5F33E6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9D1-3D90-45C3-90C3-91C7F05D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9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9C9-653F-4EE2-8527-0B97F5F33E6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9D1-3D90-45C3-90C3-91C7F05D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9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B29C9-653F-4EE2-8527-0B97F5F33E6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9D1-3D90-45C3-90C3-91C7F05D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0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B29C9-653F-4EE2-8527-0B97F5F33E6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F9D1-3D90-45C3-90C3-91C7F05D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52802" y="1772393"/>
            <a:ext cx="2566153" cy="58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Customers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52802" y="3014058"/>
            <a:ext cx="2566153" cy="58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52802" y="4255723"/>
            <a:ext cx="2566153" cy="58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Details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2435879" y="2353094"/>
            <a:ext cx="0" cy="66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2435879" y="3594759"/>
            <a:ext cx="0" cy="66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658002" y="1772393"/>
            <a:ext cx="2566153" cy="58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Customers 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658002" y="3014058"/>
            <a:ext cx="2566153" cy="58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Details</a:t>
            </a:r>
          </a:p>
          <a:p>
            <a:pPr algn="ctr"/>
            <a:r>
              <a:rPr lang="en-US" dirty="0" smtClean="0"/>
              <a:t> inner join Orders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5941079" y="2353094"/>
            <a:ext cx="0" cy="66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8163201" y="1772393"/>
            <a:ext cx="2566153" cy="1092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Details</a:t>
            </a:r>
          </a:p>
          <a:p>
            <a:pPr algn="ctr"/>
            <a:r>
              <a:rPr lang="en-US" dirty="0" smtClean="0"/>
              <a:t> inner join Orders</a:t>
            </a:r>
          </a:p>
          <a:p>
            <a:pPr algn="ctr"/>
            <a:r>
              <a:rPr lang="en-US" dirty="0" smtClean="0"/>
              <a:t>Inner join Customers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590800" y="2529840"/>
            <a:ext cx="126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 calls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90800" y="3740575"/>
            <a:ext cx="126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830 calls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01174" y="2529840"/>
            <a:ext cx="126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2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15" grpId="0" animBg="1"/>
      <p:bldP spid="19" grpId="0" animBg="1"/>
      <p:bldP spid="22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yoniwin10</dc:creator>
  <cp:lastModifiedBy>yoniwin10</cp:lastModifiedBy>
  <cp:revision>4</cp:revision>
  <dcterms:created xsi:type="dcterms:W3CDTF">2017-08-07T11:44:52Z</dcterms:created>
  <dcterms:modified xsi:type="dcterms:W3CDTF">2017-08-07T15:10:10Z</dcterms:modified>
</cp:coreProperties>
</file>