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86" r:id="rId7"/>
    <p:sldId id="266" r:id="rId8"/>
    <p:sldId id="267" r:id="rId9"/>
    <p:sldId id="269" r:id="rId10"/>
    <p:sldId id="283" r:id="rId11"/>
    <p:sldId id="272" r:id="rId12"/>
    <p:sldId id="279" r:id="rId13"/>
    <p:sldId id="277" r:id="rId14"/>
    <p:sldId id="278" r:id="rId15"/>
    <p:sldId id="285" r:id="rId16"/>
    <p:sldId id="275" r:id="rId17"/>
    <p:sldId id="280" r:id="rId18"/>
    <p:sldId id="276" r:id="rId19"/>
    <p:sldId id="281" r:id="rId20"/>
    <p:sldId id="282" r:id="rId21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7" autoAdjust="0"/>
  </p:normalViewPr>
  <p:slideViewPr>
    <p:cSldViewPr>
      <p:cViewPr varScale="1">
        <p:scale>
          <a:sx n="68" d="100"/>
          <a:sy n="68" d="100"/>
        </p:scale>
        <p:origin x="616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DAB707A4-2CD8-4747-9CA2-4A6C19A75BB9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 יוני 22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45ACAF8E-318A-4EFE-8633-D9E72ABCE0ED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8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AB707A4-2CD8-4747-9CA2-4A6C19A75BB9}" type="datetime8">
              <a:rPr lang="he-IL" noProof="0" smtClean="0"/>
              <a:pPr algn="l"/>
              <a:t>30 יוני 22</a:t>
            </a:fld>
            <a:endParaRPr lang="he-IL" noProof="0" dirty="0"/>
          </a:p>
        </p:txBody>
      </p:sp>
      <p:sp>
        <p:nvSpPr>
          <p:cNvPr id="10" name="מציין מיקום של כותרת תחתונה 3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11" name="מציין מיקום של מספר שקופית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45ACAF8E-318A-4EFE-8633-D9E72ABCE0ED}" type="slidenum">
              <a:rPr lang="he-IL" noProof="0" smtClean="0"/>
              <a:pPr algn="l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45ACAF8E-318A-4EFE-8633-D9E72ABCE0ED}" type="slidenum">
              <a:rPr lang="he-IL" noProof="0" smtClean="0"/>
              <a:pPr algn="l"/>
              <a:t>1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51524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45ACAF8E-318A-4EFE-8633-D9E72ABCE0ED}" type="slidenum">
              <a:rPr lang="he-IL" smtClean="0"/>
              <a:pPr algn="l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278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45ACAF8E-318A-4EFE-8633-D9E72ABCE0ED}" type="slidenum">
              <a:rPr lang="he-IL" smtClean="0"/>
              <a:pPr algn="l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462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45ACAF8E-318A-4EFE-8633-D9E72ABCE0ED}" type="slidenum">
              <a:rPr lang="he-IL" noProof="0" smtClean="0"/>
              <a:pPr algn="l"/>
              <a:t>13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1086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45ACAF8E-318A-4EFE-8633-D9E72ABCE0ED}" type="slidenum">
              <a:rPr lang="he-IL" noProof="0" smtClean="0"/>
              <a:pPr algn="l"/>
              <a:t>14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7457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5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24DAB44-7570-4F83-B176-D7EB0CE7EEEB}" type="datetime8">
              <a:rPr lang="he-IL" smtClean="0"/>
              <a:pPr/>
              <a:t>30 יוני 22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4368805-1CCB-43AC-937F-8BFC5BBE8F27}" type="datetime8">
              <a:rPr lang="he-IL" smtClean="0"/>
              <a:pPr/>
              <a:t>30 יוני 22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42590957-50DF-4527-86F6-C71CFD5CA975}" type="datetime8">
              <a:rPr lang="he-IL" smtClean="0"/>
              <a:pPr/>
              <a:t>30 יוני 22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1" anchor="b">
            <a:normAutofit/>
          </a:bodyPr>
          <a:lstStyle>
            <a:lvl1pPr algn="r" rtl="1">
              <a:defRPr sz="540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r" rtl="1">
              <a:buNone/>
              <a:defRPr sz="2000"/>
            </a:lvl2pPr>
            <a:lvl3pPr marL="914400" indent="0" algn="r" rtl="1">
              <a:buNone/>
              <a:defRPr sz="18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72B4B1F-87FC-4645-9A56-EC223858356A}" type="datetime8">
              <a:rPr lang="he-IL" smtClean="0"/>
              <a:pPr/>
              <a:t>30 יוני 22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D2CCF64-52A3-4B4A-9B27-0C12523D57D1}" type="datetime8">
              <a:rPr lang="he-IL" smtClean="0"/>
              <a:pPr/>
              <a:t>30 יוני 22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EACB3F7-3051-469A-B44E-3B6236AE82E6}" type="datetime8">
              <a:rPr lang="he-IL" smtClean="0"/>
              <a:pPr/>
              <a:t>30 יוני 22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9901E69-46A9-4557-AB7B-CD2B3AF32E8A}" type="datetime8">
              <a:rPr lang="he-IL" smtClean="0"/>
              <a:pPr/>
              <a:t>30 יוני 22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1" anchor="b">
            <a:normAutofit/>
          </a:bodyPr>
          <a:lstStyle>
            <a:lvl1pPr algn="r" rtl="1">
              <a:defRPr sz="34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975CF1C-1A35-41AD-9D5D-9806BC755897}" type="datetime8">
              <a:rPr lang="he-IL" smtClean="0"/>
              <a:pPr/>
              <a:t>30 יוני 22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sz="1600" noProof="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1" anchor="b">
            <a:normAutofit/>
          </a:bodyPr>
          <a:lstStyle>
            <a:lvl1pPr algn="r" rtl="1">
              <a:defRPr sz="34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1">
            <a:normAutofit/>
          </a:bodyPr>
          <a:lstStyle>
            <a:lvl1pPr marL="0" indent="0" algn="ctr" rtl="1">
              <a:buNone/>
              <a:defRPr sz="20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13F1894-30A6-4EA8-97CB-C22CD0487606}" type="datetime8">
              <a:rPr lang="he-IL" smtClean="0"/>
              <a:pPr/>
              <a:t>30 יוני 22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5908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80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2AA551E-B92D-4750-95FA-EF335C3EBBFB}" type="datetime8">
              <a:rPr lang="he-IL" noProof="0" smtClean="0"/>
              <a:pPr/>
              <a:t>30 יוני 22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810000" y="6362700"/>
            <a:ext cx="6883200" cy="2571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522800" y="6362700"/>
            <a:ext cx="838800" cy="2571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80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9436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40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3444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0876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78308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ug.com/post/a-better-way-to-write-sql-queries-for-developers.html" TargetMode="External"/><Relationship Id="rId3" Type="http://schemas.openxmlformats.org/officeDocument/2006/relationships/image" Target="../media/image9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flickr.com/photos/43424240@N00/3982061335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://ru.bmstu.wiki/SQL_(Structured_Query_Language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hyperlink" Target="https://he.wikipedia.org/wiki/%D7%A7%D7%A8%D7%9F_%D7%A8%D7%95%D7%A0%D7%9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ug.com/post/a-better-way-to-write-sql-queries-for-developers.html" TargetMode="External"/><Relationship Id="rId3" Type="http://schemas.openxmlformats.org/officeDocument/2006/relationships/image" Target="../media/image9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flickr.com/photos/43424240@N00/3982061335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://ru.bmstu.wiki/SQL_(Structured_Query_Language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בבסיסי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נתונים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חן אלפסי 209042670</a:t>
            </a:r>
          </a:p>
          <a:p>
            <a:pPr rtl="1"/>
            <a:r>
              <a:rPr lang="he-IL" dirty="0"/>
              <a:t>אביב אמינוף 208253526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64B217-2643-4414-94A3-A77943E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44" y="219859"/>
            <a:ext cx="4572000" cy="547464"/>
          </a:xfrm>
        </p:spPr>
        <p:txBody>
          <a:bodyPr>
            <a:normAutofit fontScale="90000"/>
          </a:bodyPr>
          <a:lstStyle/>
          <a:p>
            <a:r>
              <a:rPr lang="he-IL" dirty="0"/>
              <a:t>שאילתות </a:t>
            </a:r>
            <a:r>
              <a:rPr lang="he-IL" dirty="0" smtClean="0"/>
              <a:t>מנהל</a:t>
            </a: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5" y="1407308"/>
            <a:ext cx="5112568" cy="2072914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407308"/>
            <a:ext cx="3899781" cy="821739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72" y="4345286"/>
            <a:ext cx="6058746" cy="179095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4155554"/>
            <a:ext cx="3314238" cy="1946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7408" y="522426"/>
            <a:ext cx="475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הקונצרט עם הכי הרבה שחקנים וכמות השחקנים בו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872" y="3846009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כמות השחקנים בכל קונצרט ממוין מהקטן לגדול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6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64B217-2643-4414-94A3-A77943E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75" y="44624"/>
            <a:ext cx="4716016" cy="619472"/>
          </a:xfrm>
        </p:spPr>
        <p:txBody>
          <a:bodyPr/>
          <a:lstStyle/>
          <a:p>
            <a:r>
              <a:rPr lang="he-IL" dirty="0"/>
              <a:t>שאילתות מנהל </a:t>
            </a:r>
            <a:endParaRPr lang="en-US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6627AB6-9DC5-45CB-B230-EC1ABED5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53" y="1446721"/>
            <a:ext cx="3816424" cy="1728951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A33E473-C83E-446C-8B8D-C3E050A2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466388"/>
            <a:ext cx="4176464" cy="18002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664B217-2643-4414-94A3-A77943E2B15D}"/>
              </a:ext>
            </a:extLst>
          </p:cNvPr>
          <p:cNvSpPr txBox="1">
            <a:spLocks/>
          </p:cNvSpPr>
          <p:nvPr/>
        </p:nvSpPr>
        <p:spPr>
          <a:xfrm>
            <a:off x="8256240" y="3414176"/>
            <a:ext cx="3635896" cy="60140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 smtClean="0"/>
              <a:t>שאילתה מקוננת</a:t>
            </a:r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4177222"/>
            <a:ext cx="6192114" cy="240063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177222"/>
            <a:ext cx="3168352" cy="21602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5400" y="1002577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לעדכון מידת מדים של סדרן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7772" y="100257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למחיקת עובד שפוטר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360" y="341417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מקוננת לקבלת רשימת שמות השחקנים שמשחקים בקונצרטים שאורכם ארוך מהממוצע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7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9336" y="2204864"/>
            <a:ext cx="11521280" cy="710952"/>
          </a:xfrm>
        </p:spPr>
        <p:txBody>
          <a:bodyPr rtlCol="1">
            <a:noAutofit/>
          </a:bodyPr>
          <a:lstStyle/>
          <a:p>
            <a:pPr rtl="1"/>
            <a:r>
              <a:rPr lang="he-IL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שאילתות לשימוש לקוחות אולם הקונצרטים</a:t>
            </a:r>
            <a:endParaRPr lang="he-IL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מציין מיקום תוכן 7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A884B07F-6DE2-4D01-AD9D-A5BB69B2B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263352" y="4149080"/>
            <a:ext cx="3848745" cy="2443162"/>
          </a:xfrm>
        </p:spPr>
      </p:pic>
      <p:pic>
        <p:nvPicPr>
          <p:cNvPr id="16" name="מציין מיקום תוכן 15">
            <a:extLst>
              <a:ext uri="{FF2B5EF4-FFF2-40B4-BE49-F238E27FC236}">
                <a16:creationId xmlns:a16="http://schemas.microsoft.com/office/drawing/2014/main" id="{757E5A1C-9E3C-408E-9AB8-17A1016AEF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8174560" y="4149080"/>
            <a:ext cx="3754088" cy="2443162"/>
          </a:xfr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1C127B05-4D5B-4F21-9481-D70D63B5FD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4808643" y="4119235"/>
            <a:ext cx="2688753" cy="17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5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9082EA-D03F-4D26-8EBE-6D787A04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272" y="194325"/>
            <a:ext cx="3347864" cy="811560"/>
          </a:xfrm>
        </p:spPr>
        <p:txBody>
          <a:bodyPr>
            <a:normAutofit fontScale="90000"/>
          </a:bodyPr>
          <a:lstStyle/>
          <a:p>
            <a:r>
              <a:rPr lang="he-IL" dirty="0"/>
              <a:t>שאילתות לקוח</a:t>
            </a:r>
            <a:br>
              <a:rPr lang="he-IL" dirty="0"/>
            </a:br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9D873F3-68B3-4E13-9386-D3034FA1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3" y="1268760"/>
            <a:ext cx="5143500" cy="1900436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1293333"/>
            <a:ext cx="5456543" cy="130615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23" y="4077072"/>
            <a:ext cx="6049219" cy="175284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586" y="4077072"/>
            <a:ext cx="4407561" cy="100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923" y="476672"/>
            <a:ext cx="503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פרטים על הקונצרטים שנמשכים שעה ומעלה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360" y="3482209"/>
            <a:ext cx="641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מידע על כל הקונצרטים ששחקן ספציפי משחק בהם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9082EA-D03F-4D26-8EBE-6D787A04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312" y="116632"/>
            <a:ext cx="3059832" cy="1099592"/>
          </a:xfrm>
        </p:spPr>
        <p:txBody>
          <a:bodyPr/>
          <a:lstStyle/>
          <a:p>
            <a:r>
              <a:rPr lang="he-IL" dirty="0"/>
              <a:t>שאילתות לקוח</a:t>
            </a:r>
            <a:br>
              <a:rPr lang="he-IL" dirty="0"/>
            </a:br>
            <a:endParaRPr lang="en-US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2D2D2FD5-C280-4EF0-BA69-4A36FF3D8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340768"/>
            <a:ext cx="5373402" cy="1900436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1E2EC58F-4C8B-4611-9994-DD7ECDBD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1" y="4077072"/>
            <a:ext cx="5373401" cy="1885951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1340768"/>
            <a:ext cx="5536408" cy="676672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065" y="4077899"/>
            <a:ext cx="4606054" cy="10261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9376" y="476672"/>
            <a:ext cx="522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כל הפרטים על הקונצרטים מסוג קומדיה שמתאימים לכולם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73" y="3510476"/>
            <a:ext cx="602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2 הקונצרטים המבוקשים ביותר וכמה הם נמכרו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86E9F4-4184-4DD7-8CE7-24C766F7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304" y="2952"/>
            <a:ext cx="3203848" cy="739552"/>
          </a:xfrm>
        </p:spPr>
        <p:txBody>
          <a:bodyPr>
            <a:normAutofit/>
          </a:bodyPr>
          <a:lstStyle/>
          <a:p>
            <a:r>
              <a:rPr lang="he-IL" dirty="0"/>
              <a:t>שאילתות </a:t>
            </a:r>
            <a:r>
              <a:rPr lang="he-IL" dirty="0" smtClean="0"/>
              <a:t>לקוח</a:t>
            </a:r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9399DD1-8432-4BCA-8268-2FD8CF23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40768"/>
            <a:ext cx="11908158" cy="1800200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429000"/>
            <a:ext cx="5801535" cy="27245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9496" y="86830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התאריכים והשעות שהקופות לרכישת כרטיסים פתוחות ואת מיקומן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8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86E9F4-4184-4DD7-8CE7-24C766F7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0296" y="259676"/>
            <a:ext cx="3275856" cy="589453"/>
          </a:xfrm>
        </p:spPr>
        <p:txBody>
          <a:bodyPr/>
          <a:lstStyle/>
          <a:p>
            <a:r>
              <a:rPr lang="he-IL" dirty="0"/>
              <a:t>שאילתות </a:t>
            </a:r>
            <a:r>
              <a:rPr lang="he-IL" dirty="0" smtClean="0"/>
              <a:t>לקוח</a:t>
            </a:r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8BCBB17-DAF9-4957-AFB1-DA627B29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908720"/>
            <a:ext cx="3983492" cy="166687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DBBE6AE-261C-4E83-8821-392A8CE6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26" y="3356992"/>
            <a:ext cx="4226313" cy="1616451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3D19BE8E-BC3C-4327-9B60-E760836A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308" y="5255518"/>
            <a:ext cx="9505950" cy="1276350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84" y="908720"/>
            <a:ext cx="1617953" cy="15591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9456" y="369736"/>
            <a:ext cx="424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מידע על היסטורית הרכישה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5958" y="2857670"/>
            <a:ext cx="413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לשינוי איש קשר ללקוח ספציפי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6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86E9F4-4184-4DD7-8CE7-24C766F7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52" y="404664"/>
            <a:ext cx="6372200" cy="547464"/>
          </a:xfrm>
        </p:spPr>
        <p:txBody>
          <a:bodyPr>
            <a:normAutofit fontScale="90000"/>
          </a:bodyPr>
          <a:lstStyle/>
          <a:p>
            <a:r>
              <a:rPr lang="he-IL" dirty="0"/>
              <a:t>שאילתות לקוח </a:t>
            </a:r>
            <a:r>
              <a:rPr lang="he-IL" dirty="0" smtClean="0"/>
              <a:t>שאילתה מקוננת</a:t>
            </a:r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7" y="1772815"/>
            <a:ext cx="7545931" cy="273630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1772815"/>
            <a:ext cx="3315671" cy="15121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360" y="1249814"/>
            <a:ext cx="761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רשימת השחקנים שמשחקים בקונצרטים ביחד עם שחקן ספציפי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1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8002587" y="1090803"/>
            <a:ext cx="3122613" cy="1828800"/>
          </a:xfrm>
        </p:spPr>
        <p:txBody>
          <a:bodyPr rtlCol="1" anchor="b">
            <a:normAutofit/>
          </a:bodyPr>
          <a:lstStyle/>
          <a:p>
            <a:pPr rtl="1"/>
            <a:r>
              <a:rPr lang="he-IL" dirty="0"/>
              <a:t>תיאור כללי של המערכת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1DEC5E1-657E-4A63-986E-464623E9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תמונה 4" descr="תמונה שמכילה טקסט, קומה, קבוצה&#10;&#10;התיאור נוצר באופן אוטומטי">
            <a:extLst>
              <a:ext uri="{FF2B5EF4-FFF2-40B4-BE49-F238E27FC236}">
                <a16:creationId xmlns:a16="http://schemas.microsoft.com/office/drawing/2014/main" id="{4F36C517-ACA5-4799-B1DB-9127E9173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8001039" y="3428998"/>
            <a:ext cx="3279537" cy="1944217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95400" y="620688"/>
            <a:ext cx="6957926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218994" y="332656"/>
            <a:ext cx="3782045" cy="576064"/>
          </a:xfrm>
        </p:spPr>
        <p:txBody>
          <a:bodyPr/>
          <a:lstStyle/>
          <a:p>
            <a:r>
              <a:rPr lang="he-IL" dirty="0" smtClean="0"/>
              <a:t>דרישות המערכת</a:t>
            </a:r>
            <a:endParaRPr lang="en-US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8" y="1124744"/>
            <a:ext cx="9217022" cy="1728192"/>
          </a:xfrm>
          <a:prstGeom prst="rect">
            <a:avLst/>
          </a:prstGeom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4223930" y="3082050"/>
            <a:ext cx="3782045" cy="57606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 smtClean="0"/>
              <a:t>משתמשי המערכת</a:t>
            </a:r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3887228"/>
            <a:ext cx="352389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תרשים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ERD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לוגי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A953B630-B56A-4B0B-8B65-4ECE4885CB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844824"/>
            <a:ext cx="9878042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1"/>
          <a:lstStyle/>
          <a:p>
            <a:r>
              <a:rPr lang="he-IL" dirty="0"/>
              <a:t>ישויות וקשריהן</a:t>
            </a:r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0F50028A-EAC7-43CB-849D-6E5060CA4A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7448" y="1772817"/>
            <a:ext cx="9937104" cy="4627984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תרשים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ERD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פיזי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77E41A5-679C-4E99-93BC-82E1F609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09D494C-1794-4AF7-AA85-B4D7BC1107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700808"/>
            <a:ext cx="9577064" cy="49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9336" y="1772816"/>
            <a:ext cx="11521280" cy="1143000"/>
          </a:xfrm>
        </p:spPr>
        <p:txBody>
          <a:bodyPr rtlCol="1">
            <a:noAutofit/>
          </a:bodyPr>
          <a:lstStyle/>
          <a:p>
            <a:pPr rtl="1"/>
            <a:r>
              <a:rPr lang="he-IL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שאילתות לשימוש מנהל הקונצרט</a:t>
            </a:r>
            <a:endParaRPr lang="he-IL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מציין מיקום תוכן 7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A884B07F-6DE2-4D01-AD9D-A5BB69B2B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263352" y="4149080"/>
            <a:ext cx="3848745" cy="2443162"/>
          </a:xfrm>
        </p:spPr>
      </p:pic>
      <p:pic>
        <p:nvPicPr>
          <p:cNvPr id="16" name="מציין מיקום תוכן 15">
            <a:extLst>
              <a:ext uri="{FF2B5EF4-FFF2-40B4-BE49-F238E27FC236}">
                <a16:creationId xmlns:a16="http://schemas.microsoft.com/office/drawing/2014/main" id="{757E5A1C-9E3C-408E-9AB8-17A1016AEF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8174560" y="4149080"/>
            <a:ext cx="3754088" cy="2443162"/>
          </a:xfr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1C127B05-4D5B-4F21-9481-D70D63B5FD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4808643" y="4119235"/>
            <a:ext cx="2688753" cy="17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00256" y="169168"/>
            <a:ext cx="3311352" cy="1143000"/>
          </a:xfrm>
        </p:spPr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שאילתות מנהל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7" y="1312168"/>
            <a:ext cx="5738418" cy="2044823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303268"/>
            <a:ext cx="5580117" cy="1627057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27" y="4221088"/>
            <a:ext cx="7237033" cy="2088232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312" y="4221088"/>
            <a:ext cx="4440845" cy="17523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253" y="606369"/>
            <a:ext cx="609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רשימה של תעודות זהות של העובדים, שמותיהם, יעד המכירות של כל אחד וכמות המכירות שלהם בפועל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009" y="363734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 לקבלת כמות המכירות של כל קונצרט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64B217-2643-4414-94A3-A77943E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11" y="228128"/>
            <a:ext cx="4716016" cy="619472"/>
          </a:xfrm>
        </p:spPr>
        <p:txBody>
          <a:bodyPr/>
          <a:lstStyle/>
          <a:p>
            <a:r>
              <a:rPr lang="he-IL" dirty="0"/>
              <a:t>שאילתות </a:t>
            </a:r>
            <a:r>
              <a:rPr lang="he-IL" dirty="0" smtClean="0"/>
              <a:t>מנהל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96752"/>
            <a:ext cx="7992888" cy="207674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524" y="1196752"/>
            <a:ext cx="3358703" cy="1296144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4149080"/>
            <a:ext cx="5441679" cy="2503172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064" y="4149080"/>
            <a:ext cx="5711163" cy="13070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3432" y="42670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רשימה של שלושת העובדים שעשו הכי הרבה משמרות ממוין </a:t>
            </a:r>
            <a:r>
              <a:rPr lang="he-IL" dirty="0" smtClean="0"/>
              <a:t>מהעובד שעשה הכי הרבה משמרות לעובד שעשה הכי מעט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440" y="338812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שאילתה לקבלת רשימת הלקוחות שרכשו 2 כרטיסים ומעלה ממוינים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3726"/>
      </p:ext>
    </p:extLst>
  </p:cSld>
  <p:clrMapOvr>
    <a:masterClrMapping/>
  </p:clrMapOvr>
</p:sld>
</file>

<file path=ppt/theme/theme1.xml><?xml version="1.0" encoding="utf-8"?>
<a:theme xmlns:a="http://schemas.openxmlformats.org/drawingml/2006/main" name="מחשב טכני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4_TF02901026_TF02901026" id="{5D9CF285-7A9F-4DC2-880F-7DAE5FC955C9}" vid="{EA52339C-E857-4C2E-8340-F1090DDE49ED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בעיצוב מעגל חשמלי עבור טכנולוגיה עסקית (מסך רחב)</Template>
  <TotalTime>209</TotalTime>
  <Words>228</Words>
  <Application>Microsoft Office PowerPoint</Application>
  <PresentationFormat>מסך רחב</PresentationFormat>
  <Paragraphs>43</Paragraphs>
  <Slides>17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Arial</vt:lpstr>
      <vt:lpstr>Candara</vt:lpstr>
      <vt:lpstr>Consolas</vt:lpstr>
      <vt:lpstr>Gisha</vt:lpstr>
      <vt:lpstr>Tahoma</vt:lpstr>
      <vt:lpstr>מחשב טכני 16x9</vt:lpstr>
      <vt:lpstr>פרויקט בבסיסי נתונים  - SQL</vt:lpstr>
      <vt:lpstr>תיאור כללי של המערכת</vt:lpstr>
      <vt:lpstr>דרישות המערכת</vt:lpstr>
      <vt:lpstr>תרשים ERD לוגי</vt:lpstr>
      <vt:lpstr>ישויות וקשריהן</vt:lpstr>
      <vt:lpstr>תרשים ERD פיזי</vt:lpstr>
      <vt:lpstr>שאילתות לשימוש מנהל הקונצרט</vt:lpstr>
      <vt:lpstr>שאילתות מנהל </vt:lpstr>
      <vt:lpstr>שאילתות מנהל</vt:lpstr>
      <vt:lpstr>שאילתות מנהל</vt:lpstr>
      <vt:lpstr>שאילתות מנהל </vt:lpstr>
      <vt:lpstr>שאילתות לשימוש לקוחות אולם הקונצרטים</vt:lpstr>
      <vt:lpstr>שאילתות לקוח </vt:lpstr>
      <vt:lpstr>שאילתות לקוח </vt:lpstr>
      <vt:lpstr>שאילתות לקוח</vt:lpstr>
      <vt:lpstr>שאילתות לקוח</vt:lpstr>
      <vt:lpstr>שאילתות לקוח שאילתה מקוננת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בבסיסי נתונים</dc:title>
  <dc:creator>חן אלפסי</dc:creator>
  <cp:lastModifiedBy>Aviv Aminoff</cp:lastModifiedBy>
  <cp:revision>31</cp:revision>
  <dcterms:created xsi:type="dcterms:W3CDTF">2021-09-09T15:47:20Z</dcterms:created>
  <dcterms:modified xsi:type="dcterms:W3CDTF">2022-06-30T16:33:21Z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