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9" r:id="rId15"/>
    <p:sldId id="268" r:id="rId16"/>
    <p:sldId id="271" r:id="rId1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4E9A-A816-7DF3-DF58-C04D6E0E9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EB697-40D3-7B05-A00B-3AF8E6460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89E2F-08AF-4687-44FF-FDC9DB74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C3D6-E7FA-4667-A06F-8C1A7505543A}" type="datetimeFigureOut">
              <a:rPr lang="en-IL" smtClean="0"/>
              <a:t>28/05/2023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D3ADC-C552-C9A5-121D-72A4E6FA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645F3-B6AB-07FA-F2D3-57E9A6B3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487B-F8A4-4116-BBD3-B56B05E421D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2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4583-9EE3-E96E-7D04-B02F4CFB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1E44D-D70F-7461-FB00-C51A6C747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B256A-9A04-0215-CABF-C4C097BB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C3D6-E7FA-4667-A06F-8C1A7505543A}" type="datetimeFigureOut">
              <a:rPr lang="en-IL" smtClean="0"/>
              <a:t>28/05/2023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C19D-B2AE-7A4C-C9D1-6D82F7D2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F40C9-485C-1643-EE88-A6B8837E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487B-F8A4-4116-BBD3-B56B05E421D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358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0B97E-6732-7633-0F6C-90BF7DE5F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12D52-8BCC-4590-349C-5FE61647C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FE691-A989-9CEF-02A7-F7B49FE6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C3D6-E7FA-4667-A06F-8C1A7505543A}" type="datetimeFigureOut">
              <a:rPr lang="en-IL" smtClean="0"/>
              <a:t>28/05/2023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9701B-6105-0DB9-6A90-1C3DD08D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0D43D-6EF7-CC10-C524-460DE7DD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487B-F8A4-4116-BBD3-B56B05E421D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909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0ABE-8C2D-8E3A-EB0D-08A63D14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88830-D4CC-43DF-8283-278A04427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8A986-AC8D-42E3-262C-6759E998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C3D6-E7FA-4667-A06F-8C1A7505543A}" type="datetimeFigureOut">
              <a:rPr lang="en-IL" smtClean="0"/>
              <a:t>28/05/2023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AB071-DE81-B31B-DDC9-4AFD348E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EF410-BBC8-EA85-3DDC-0AB1A589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487B-F8A4-4116-BBD3-B56B05E421D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2993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78D4-C3AF-79A5-5BC0-D16095B8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41820-DC79-0A22-1399-290A6E7F4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C8089-2032-CABA-9C3D-83F51609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C3D6-E7FA-4667-A06F-8C1A7505543A}" type="datetimeFigureOut">
              <a:rPr lang="en-IL" smtClean="0"/>
              <a:t>28/05/2023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FF8CA-D0D8-08B6-4E7F-B5D973E0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56261-9D61-4730-0156-802F4FC2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487B-F8A4-4116-BBD3-B56B05E421D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812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9ABB-06D4-6277-64AA-A1946DAA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830B3-2692-F5E6-A4D6-C8B51E5C8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F7874-444A-00BD-5D70-FAA9BB9C7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78D2D-B5D3-9DC6-352B-9AAD3211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C3D6-E7FA-4667-A06F-8C1A7505543A}" type="datetimeFigureOut">
              <a:rPr lang="en-IL" smtClean="0"/>
              <a:t>28/05/2023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8C58F-AA31-908F-54E5-FD9BA62A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09BE0-E65C-4362-F833-AF3B2967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487B-F8A4-4116-BBD3-B56B05E421D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663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8539-93C4-A5DF-ECD3-18355E0EE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60A17-EB9D-7F35-C314-79DA5E01A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3EB42-697B-DD5F-DE9C-C06979EF4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8D79C-8943-3D3E-1790-30793A58D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B6818-74AD-0326-85C7-4E2D3BC39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46521-9861-F318-699B-6DB3B955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C3D6-E7FA-4667-A06F-8C1A7505543A}" type="datetimeFigureOut">
              <a:rPr lang="en-IL" smtClean="0"/>
              <a:t>28/05/2023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15269-F3C5-570D-2BF0-6430B0EC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2A6B9-8458-1F16-1225-AD823AA9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487B-F8A4-4116-BBD3-B56B05E421D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286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2682-6A25-6F77-0D65-BEA03A4C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F7071-5438-DC3C-98B1-650FCD31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C3D6-E7FA-4667-A06F-8C1A7505543A}" type="datetimeFigureOut">
              <a:rPr lang="en-IL" smtClean="0"/>
              <a:t>28/05/2023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E8B4A-64AE-C36F-5562-91B1CA39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58DFB-5C08-BEAA-918E-91AB135D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487B-F8A4-4116-BBD3-B56B05E421D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8299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8CE82-D677-47EE-2F02-6576780C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C3D6-E7FA-4667-A06F-8C1A7505543A}" type="datetimeFigureOut">
              <a:rPr lang="en-IL" smtClean="0"/>
              <a:t>28/05/2023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61E2F-AD66-C107-C63F-F60AC029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AC0C8-D50D-DD71-CA13-0329765B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487B-F8A4-4116-BBD3-B56B05E421D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561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BACB-DF5B-D11F-0DB3-32DA5551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74A70-94B6-6C36-F717-0E96D4DA1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59B4D-417E-2BF1-8C59-030B9303D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A12F0-CBE3-F4C8-213D-1FA6ED09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C3D6-E7FA-4667-A06F-8C1A7505543A}" type="datetimeFigureOut">
              <a:rPr lang="en-IL" smtClean="0"/>
              <a:t>28/05/2023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CC8FD-9A6F-F73C-96A5-24D29BF4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D632F-4270-8981-A679-88632721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487B-F8A4-4116-BBD3-B56B05E421D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190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A4E1-6BD7-34E2-D2B9-229EC31C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11456-E67D-A5C1-EE3F-13BA57855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DBB23-D2D2-3F75-5F2E-7A687F1D3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76665-E579-36DA-ADBA-54152D8D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C3D6-E7FA-4667-A06F-8C1A7505543A}" type="datetimeFigureOut">
              <a:rPr lang="en-IL" smtClean="0"/>
              <a:t>28/05/2023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20073-A453-6DFF-FDB3-66A26877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D64E4-56FC-DE85-419B-D945EC2A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487B-F8A4-4116-BBD3-B56B05E421D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253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50940-335D-FC9C-CCDB-26F92473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C8F7F-C109-A913-5F30-0D9E318B6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1C482-C5EE-B5A7-8C12-B7B7F0F72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8C3D6-E7FA-4667-A06F-8C1A7505543A}" type="datetimeFigureOut">
              <a:rPr lang="en-IL" smtClean="0"/>
              <a:t>28/05/2023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55BC3-E3FF-9929-70C4-C43C68178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AE590-7BE4-44E7-4675-C38BCB23E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5487B-F8A4-4116-BBD3-B56B05E421D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390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web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6EF7CE-DDFC-422F-AE96-A60B0F671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789241"/>
            <a:ext cx="102489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27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ypes of anomalies">
            <a:extLst>
              <a:ext uri="{FF2B5EF4-FFF2-40B4-BE49-F238E27FC236}">
                <a16:creationId xmlns:a16="http://schemas.microsoft.com/office/drawing/2014/main" id="{0BBD7D36-0F68-EDB4-CE40-0ABB837555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1" y="1722977"/>
            <a:ext cx="5140960" cy="309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Global outliers">
            <a:extLst>
              <a:ext uri="{FF2B5EF4-FFF2-40B4-BE49-F238E27FC236}">
                <a16:creationId xmlns:a16="http://schemas.microsoft.com/office/drawing/2014/main" id="{2C88AB80-2209-77E3-F7ED-4D56157BFB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39" y="472366"/>
            <a:ext cx="4764845" cy="1960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ontextual outliers">
            <a:extLst>
              <a:ext uri="{FF2B5EF4-FFF2-40B4-BE49-F238E27FC236}">
                <a16:creationId xmlns:a16="http://schemas.microsoft.com/office/drawing/2014/main" id="{78D534DE-453E-4897-B451-FEE95A0635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989" y="3429000"/>
            <a:ext cx="4865295" cy="20011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348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CA75C9-F314-61D2-B90F-0382E626E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05" y="969237"/>
            <a:ext cx="7650589" cy="407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27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12C3EC-68F8-0DBF-7A7D-1A2791D91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37200" cy="312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C1AA0A-9AC4-3423-B6F0-F4BDC816F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10" y="3655615"/>
            <a:ext cx="3277057" cy="2600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A30F26-5F09-E1BD-E114-C039CD6022A2}"/>
              </a:ext>
            </a:extLst>
          </p:cNvPr>
          <p:cNvSpPr txBox="1"/>
          <p:nvPr/>
        </p:nvSpPr>
        <p:spPr>
          <a:xfrm>
            <a:off x="3471169" y="4021584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Positve Rate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9D22AB-CC96-0B64-D37C-8EE92F976036}"/>
              </a:ext>
            </a:extLst>
          </p:cNvPr>
          <p:cNvSpPr txBox="1"/>
          <p:nvPr/>
        </p:nvSpPr>
        <p:spPr>
          <a:xfrm>
            <a:off x="3471168" y="4572219"/>
            <a:ext cx="206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Negative Rate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530BA-A1BC-D8AA-52C5-833FDF4E85ED}"/>
              </a:ext>
            </a:extLst>
          </p:cNvPr>
          <p:cNvSpPr txBox="1"/>
          <p:nvPr/>
        </p:nvSpPr>
        <p:spPr>
          <a:xfrm>
            <a:off x="3471168" y="5122854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Negative Rate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5CB58B-5C9D-1EDC-DF3A-F2F8AB020EF7}"/>
              </a:ext>
            </a:extLst>
          </p:cNvPr>
          <p:cNvSpPr txBox="1"/>
          <p:nvPr/>
        </p:nvSpPr>
        <p:spPr>
          <a:xfrm>
            <a:off x="3471168" y="5689578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Positve Rate</a:t>
            </a:r>
            <a:endParaRPr lang="en-I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5E07ED-FA6D-164D-1133-E5AF3C612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083" y="136757"/>
            <a:ext cx="5877745" cy="15242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1D5642-EEAE-2285-B714-553FB54D4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780" y="1767672"/>
            <a:ext cx="6411220" cy="19910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5C689A-187F-65D3-E10F-2E929BECB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80" y="3967973"/>
            <a:ext cx="5463129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01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4DB970-BD5C-74D1-FFDF-6BA69E39B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711" y="1325870"/>
            <a:ext cx="6234621" cy="365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51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20ECF7-38AC-301A-7DCC-1CBA986F4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045" y="247650"/>
            <a:ext cx="4524375" cy="453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8CD40B-52FA-FD64-523B-B8DAF6E83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620" y="5163872"/>
            <a:ext cx="7344800" cy="933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29398D-18C5-11BD-298C-4E0545116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16" y="2294051"/>
            <a:ext cx="8087854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40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6ABA71-FFA4-E581-0E12-1DB7D73B3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790" y="414337"/>
            <a:ext cx="741045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66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580E1E7-C7E0-26F8-5A77-9925B5C1A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5" y="239811"/>
            <a:ext cx="8459381" cy="1181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5F5EE2-4A21-7B36-BEAC-AD9BE880C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329" y="36057"/>
            <a:ext cx="3758671" cy="23267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3DE5FB-D6D7-FD9F-BE77-471CF2679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50" y="2566552"/>
            <a:ext cx="8211696" cy="1162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1DA8A8-EA84-BFF8-B7CD-694532C5B6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679" y="2173980"/>
            <a:ext cx="3368040" cy="252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FB1DEF-3A25-A6AF-93DE-089028808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861" y="5548093"/>
            <a:ext cx="8135485" cy="247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FFA6EF-E959-8744-2E74-29A048F9B7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835" y="4521929"/>
            <a:ext cx="3647165" cy="230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0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F3B310-B04F-21C1-8377-F08C86B8C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71" y="1341120"/>
            <a:ext cx="8137156" cy="366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3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רדיו, רדיו ישראל - תחנות רדיו בישראל / תדרים">
            <a:extLst>
              <a:ext uri="{FF2B5EF4-FFF2-40B4-BE49-F238E27FC236}">
                <a16:creationId xmlns:a16="http://schemas.microsoft.com/office/drawing/2014/main" id="{813EC04B-206A-DA19-8FBC-63EFF2E70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24" y="854075"/>
            <a:ext cx="4875530" cy="51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BFB40E-87E4-A4B7-B91A-764F148FC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579" y="725761"/>
            <a:ext cx="4258199" cy="540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3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5C3620-5C70-9929-B177-816C34EA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836" y="37627"/>
            <a:ext cx="4582164" cy="3391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191F8E-53F9-9638-640C-CCE023F25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190" y="265773"/>
            <a:ext cx="5016369" cy="666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D17CB6-5DA0-7358-4B86-0AE319947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891" y="3170288"/>
            <a:ext cx="4833808" cy="3587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83ED3B-B649-F143-4DEB-0BDFB2897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903" y="727967"/>
            <a:ext cx="4833807" cy="46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1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9D33DC-762C-5449-845F-FD12A3E70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35" y="454507"/>
            <a:ext cx="8112379" cy="1180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1DB409-5241-E735-FA4F-451FD628D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35" y="2248562"/>
            <a:ext cx="5193930" cy="1180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51618A-C3A1-D176-814E-4E58440A8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75" y="4042617"/>
            <a:ext cx="8139094" cy="124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9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ECC256-68D8-708C-64F6-2511E6FD3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11" y="906490"/>
            <a:ext cx="8286068" cy="5045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ACFBA7-34A5-5AF7-368C-653177E8C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50" y="2800669"/>
            <a:ext cx="3696216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98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6196B6-EDE6-FF79-AD1A-406159B84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6" y="229937"/>
            <a:ext cx="5382938" cy="3970394"/>
          </a:xfrm>
          <a:prstGeom prst="rect">
            <a:avLst/>
          </a:prstGeom>
        </p:spPr>
      </p:pic>
      <p:pic>
        <p:nvPicPr>
          <p:cNvPr id="5" name="Picture 4" descr="math - Convolution of two rectangular pulses intuition - Signal Processing  Stack Exchange">
            <a:extLst>
              <a:ext uri="{FF2B5EF4-FFF2-40B4-BE49-F238E27FC236}">
                <a16:creationId xmlns:a16="http://schemas.microsoft.com/office/drawing/2014/main" id="{286D28EA-58B2-BD96-8E22-B663C366C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033" y="0"/>
            <a:ext cx="4436967" cy="3970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D07773-5677-DDB1-2145-874323303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749" y="4644834"/>
            <a:ext cx="4538081" cy="89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2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E5DD21-2F52-D9A5-717C-D507719B6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935" y="944791"/>
            <a:ext cx="5520129" cy="1061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573F8C-C74E-DCF3-3589-BD8A0E8B5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935" y="2850922"/>
            <a:ext cx="4769378" cy="13191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B72C83-BD47-1331-D7FC-59615138CEA6}"/>
              </a:ext>
            </a:extLst>
          </p:cNvPr>
          <p:cNvSpPr txBox="1"/>
          <p:nvPr/>
        </p:nvSpPr>
        <p:spPr>
          <a:xfrm>
            <a:off x="914400" y="1207363"/>
            <a:ext cx="17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Demodulation: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902CB-4CD4-C3C0-5EA8-004B535B75B7}"/>
              </a:ext>
            </a:extLst>
          </p:cNvPr>
          <p:cNvSpPr txBox="1"/>
          <p:nvPr/>
        </p:nvSpPr>
        <p:spPr>
          <a:xfrm>
            <a:off x="914400" y="3240350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Decimation: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9240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6DC5F-F512-7C5E-0A1C-85228B057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99" y="1667837"/>
            <a:ext cx="10800402" cy="293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4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</Words>
  <Application>Microsoft Office PowerPoint</Application>
  <PresentationFormat>Widescreen</PresentationFormat>
  <Paragraphs>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אביב בכור</dc:creator>
  <cp:lastModifiedBy>אביב בכור</cp:lastModifiedBy>
  <cp:revision>6</cp:revision>
  <dcterms:created xsi:type="dcterms:W3CDTF">2023-05-28T15:11:11Z</dcterms:created>
  <dcterms:modified xsi:type="dcterms:W3CDTF">2023-05-28T15:35:35Z</dcterms:modified>
</cp:coreProperties>
</file>