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  <p:sldId id="262" r:id="rId4"/>
    <p:sldId id="259" r:id="rId5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1" initials="s" lastIdx="2" clrIdx="0">
    <p:extLst>
      <p:ext uri="{19B8F6BF-5375-455C-9EA6-DF929625EA0E}">
        <p15:presenceInfo xmlns:p15="http://schemas.microsoft.com/office/powerpoint/2012/main" userId="se1" providerId="None"/>
      </p:ext>
    </p:extLst>
  </p:cmAuthor>
  <p:cmAuthor id="2" name="User" initials="U" lastIdx="2" clrIdx="1">
    <p:extLst>
      <p:ext uri="{19B8F6BF-5375-455C-9EA6-DF929625EA0E}">
        <p15:presenceInfo xmlns:p15="http://schemas.microsoft.com/office/powerpoint/2012/main" userId="User" providerId="None"/>
      </p:ext>
    </p:extLst>
  </p:cmAuthor>
  <p:cmAuthor id="3" name="itzik itzik" initials="ii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32F4-858E-41C8-9407-5FE5976EC32D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2089-3D54-4BDC-A8A5-0059F80626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1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32F4-858E-41C8-9407-5FE5976EC32D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2089-3D54-4BDC-A8A5-0059F80626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32F4-858E-41C8-9407-5FE5976EC32D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2089-3D54-4BDC-A8A5-0059F80626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72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32F4-858E-41C8-9407-5FE5976EC32D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2089-3D54-4BDC-A8A5-0059F80626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9734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32F4-858E-41C8-9407-5FE5976EC32D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2089-3D54-4BDC-A8A5-0059F80626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17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32F4-858E-41C8-9407-5FE5976EC32D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2089-3D54-4BDC-A8A5-0059F80626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64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32F4-858E-41C8-9407-5FE5976EC32D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2089-3D54-4BDC-A8A5-0059F80626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32F4-858E-41C8-9407-5FE5976EC32D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2089-3D54-4BDC-A8A5-0059F80626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58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32F4-858E-41C8-9407-5FE5976EC32D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2089-3D54-4BDC-A8A5-0059F80626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9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32F4-858E-41C8-9407-5FE5976EC32D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2089-3D54-4BDC-A8A5-0059F80626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8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32F4-858E-41C8-9407-5FE5976EC32D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2089-3D54-4BDC-A8A5-0059F80626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32F4-858E-41C8-9407-5FE5976EC32D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2089-3D54-4BDC-A8A5-0059F80626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4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32F4-858E-41C8-9407-5FE5976EC32D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2089-3D54-4BDC-A8A5-0059F80626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3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32F4-858E-41C8-9407-5FE5976EC32D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2089-3D54-4BDC-A8A5-0059F80626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0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32F4-858E-41C8-9407-5FE5976EC32D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2089-3D54-4BDC-A8A5-0059F80626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7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32F4-858E-41C8-9407-5FE5976EC32D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2089-3D54-4BDC-A8A5-0059F80626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0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32F4-858E-41C8-9407-5FE5976EC32D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2089-3D54-4BDC-A8A5-0059F80626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3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D32F4-858E-41C8-9407-5FE5976EC32D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12089-3D54-4BDC-A8A5-0059F80626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57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15440" y="291091"/>
            <a:ext cx="9144000" cy="997382"/>
          </a:xfrm>
        </p:spPr>
        <p:txBody>
          <a:bodyPr/>
          <a:lstStyle/>
          <a:p>
            <a:pPr algn="ctr"/>
            <a:r>
              <a:rPr lang="en-US" dirty="0"/>
              <a:t>SCREEN PARTY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4092430" y="4051686"/>
            <a:ext cx="6400800" cy="1947333"/>
          </a:xfrm>
        </p:spPr>
        <p:txBody>
          <a:bodyPr/>
          <a:lstStyle/>
          <a:p>
            <a:pPr algn="r"/>
            <a:r>
              <a:rPr lang="he-IL" dirty="0"/>
              <a:t>אביב בן שוהם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4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19119" y="123367"/>
            <a:ext cx="10353761" cy="1326321"/>
          </a:xfrm>
        </p:spPr>
        <p:txBody>
          <a:bodyPr/>
          <a:lstStyle/>
          <a:p>
            <a:r>
              <a:rPr lang="he-IL" dirty="0"/>
              <a:t>שיתוף מסך ועשיית פעולות מרחוק</a:t>
            </a:r>
            <a:endParaRPr lang="en-US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87" y="1848166"/>
            <a:ext cx="2143125" cy="214312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363" y="4249527"/>
            <a:ext cx="2143125" cy="214312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33" y="2032832"/>
            <a:ext cx="1694431" cy="106070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247" y="4445059"/>
            <a:ext cx="1701356" cy="10652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57635" y="1537700"/>
            <a:ext cx="169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מחשב ראשי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42737" y="3880195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שותף מרחוק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80363" y="1076035"/>
            <a:ext cx="916017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המסך של המחשב המשתף יוצג אצל המחשב הרחוק ממנו. והוא יוכל לשלוט עליו מרחוק באמצעות הקשות מקלדת והזזות עכבר.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03ECCA4E-D819-4E92-BDB9-65D4A38F8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593" y="4249527"/>
            <a:ext cx="2143125" cy="2143125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03A34EFE-F989-4630-8141-5582AB679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77" y="4445060"/>
            <a:ext cx="1701356" cy="1065275"/>
          </a:xfrm>
          <a:prstGeom prst="rect">
            <a:avLst/>
          </a:prstGeom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id="{28E4E728-DA69-4DF5-A9F4-C25116C100CA}"/>
              </a:ext>
            </a:extLst>
          </p:cNvPr>
          <p:cNvSpPr txBox="1"/>
          <p:nvPr/>
        </p:nvSpPr>
        <p:spPr>
          <a:xfrm>
            <a:off x="8532715" y="3880195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שותף מרחוק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6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F2573E-4A6D-475B-AA3F-2DA3462D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/>
              <a:t>מוצר קיים בשוק- </a:t>
            </a:r>
            <a:r>
              <a:rPr lang="en-US" dirty="0"/>
              <a:t>team </a:t>
            </a:r>
            <a:r>
              <a:rPr lang="en-US" dirty="0" err="1"/>
              <a:t>vierwer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244E3D-D3B2-4CF0-90C6-6BAEE1327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dirty="0"/>
              <a:t>הצגת המוצר </a:t>
            </a:r>
            <a:r>
              <a:rPr lang="en-US" dirty="0"/>
              <a:t>team viewer</a:t>
            </a:r>
          </a:p>
          <a:p>
            <a:pPr algn="r" rtl="1"/>
            <a:r>
              <a:rPr lang="he-IL" dirty="0"/>
              <a:t>נקודות דמיון:</a:t>
            </a:r>
          </a:p>
          <a:p>
            <a:pPr lvl="1" algn="r" rtl="1"/>
            <a:r>
              <a:rPr lang="he-IL" dirty="0"/>
              <a:t>הצגת מסך המחשב הנשלט</a:t>
            </a:r>
          </a:p>
          <a:p>
            <a:pPr lvl="1" algn="r" rtl="1"/>
            <a:r>
              <a:rPr lang="he-IL" dirty="0"/>
              <a:t>שליטה באמצעות אירוע מקלדת ועכבר</a:t>
            </a:r>
          </a:p>
          <a:p>
            <a:pPr lvl="1" algn="r" rtl="1"/>
            <a:r>
              <a:rPr lang="he-IL" dirty="0"/>
              <a:t>מניעת שליטה מרחוק של </a:t>
            </a:r>
            <a:r>
              <a:rPr lang="en-US" dirty="0"/>
              <a:t>clients</a:t>
            </a:r>
            <a:r>
              <a:rPr lang="he-IL" dirty="0"/>
              <a:t> וניתוקם מהמערכת</a:t>
            </a:r>
          </a:p>
          <a:p>
            <a:pPr lvl="1" algn="r" rtl="1"/>
            <a:r>
              <a:rPr lang="he-IL" dirty="0"/>
              <a:t>שיתוף מסך ושליטה עם כמה </a:t>
            </a:r>
            <a:r>
              <a:rPr lang="en-US" dirty="0"/>
              <a:t>clients</a:t>
            </a:r>
            <a:r>
              <a:rPr lang="he-IL" dirty="0"/>
              <a:t> במקביל (במקביל לקליטת </a:t>
            </a:r>
            <a:r>
              <a:rPr lang="en-US" dirty="0"/>
              <a:t>clients</a:t>
            </a:r>
            <a:r>
              <a:rPr lang="he-IL" dirty="0"/>
              <a:t> חדשים</a:t>
            </a:r>
          </a:p>
          <a:p>
            <a:pPr algn="r" rtl="1"/>
            <a:r>
              <a:rPr lang="he-IL" dirty="0"/>
              <a:t>נקודות שוני:</a:t>
            </a:r>
          </a:p>
          <a:p>
            <a:pPr lvl="1" algn="r" rtl="1"/>
            <a:r>
              <a:rPr lang="he-IL" dirty="0"/>
              <a:t>אופן התקשורת</a:t>
            </a:r>
          </a:p>
          <a:p>
            <a:pPr lvl="1" algn="r" rtl="1"/>
            <a:r>
              <a:rPr lang="he-IL" dirty="0"/>
              <a:t>סביבת הריצה</a:t>
            </a:r>
          </a:p>
          <a:p>
            <a:pPr lvl="1" algn="r" rtl="1"/>
            <a:r>
              <a:rPr lang="he-IL" dirty="0"/>
              <a:t>הצגת העכבר</a:t>
            </a:r>
          </a:p>
          <a:p>
            <a:pPr marL="0" indent="0" algn="r" rtl="1">
              <a:buNone/>
            </a:pPr>
            <a:r>
              <a:rPr lang="he-IL" dirty="0"/>
              <a:t>	</a:t>
            </a:r>
          </a:p>
          <a:p>
            <a:pPr marL="0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690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13796" y="211489"/>
            <a:ext cx="10353761" cy="1326321"/>
          </a:xfrm>
        </p:spPr>
        <p:txBody>
          <a:bodyPr/>
          <a:lstStyle/>
          <a:p>
            <a:r>
              <a:rPr lang="he-IL"/>
              <a:t>איך המוצר יפעל?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3695136"/>
          </a:xfrm>
        </p:spPr>
        <p:txBody>
          <a:bodyPr/>
          <a:lstStyle/>
          <a:p>
            <a:pPr algn="r" rtl="1"/>
            <a:r>
              <a:rPr lang="he-IL"/>
              <a:t>חיבור ה</a:t>
            </a:r>
            <a:r>
              <a:rPr lang="en-US"/>
              <a:t>clients</a:t>
            </a:r>
            <a:r>
              <a:rPr lang="he-IL"/>
              <a:t> ל</a:t>
            </a:r>
            <a:r>
              <a:rPr lang="en-US"/>
              <a:t>host</a:t>
            </a:r>
            <a:endParaRPr lang="he-IL"/>
          </a:p>
          <a:p>
            <a:pPr algn="r" rtl="1"/>
            <a:r>
              <a:rPr lang="he-IL"/>
              <a:t>לולאת ה</a:t>
            </a:r>
            <a:r>
              <a:rPr lang="en-US"/>
              <a:t>mainloop</a:t>
            </a:r>
            <a:r>
              <a:rPr lang="he-IL"/>
              <a:t>:</a:t>
            </a:r>
          </a:p>
          <a:p>
            <a:pPr marL="0" indent="0" algn="r" rtl="1">
              <a:buNone/>
            </a:pPr>
            <a:endParaRPr lang="he-IL" dirty="0"/>
          </a:p>
        </p:txBody>
      </p:sp>
      <p:pic>
        <p:nvPicPr>
          <p:cNvPr id="6" name="תמונה 5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id="{92B4346D-4089-4C37-9D66-8E83F6A30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" y="1346641"/>
            <a:ext cx="5252720" cy="51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06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TM04033921[[fn=אריג דמשק]]</Template>
  <TotalTime>2132</TotalTime>
  <Words>99</Words>
  <Application>Microsoft Office PowerPoint</Application>
  <PresentationFormat>מסך רחב</PresentationFormat>
  <Paragraphs>22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SCREEN PARTY</vt:lpstr>
      <vt:lpstr>שיתוף מסך ועשיית פעולות מרחוק</vt:lpstr>
      <vt:lpstr>מוצר קיים בשוק- team vierwer</vt:lpstr>
      <vt:lpstr>איך המוצר יפעל?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TeamViewer</dc:title>
  <dc:creator>se1</dc:creator>
  <cp:lastModifiedBy>Aviv BS</cp:lastModifiedBy>
  <cp:revision>20</cp:revision>
  <dcterms:created xsi:type="dcterms:W3CDTF">2018-12-26T07:07:25Z</dcterms:created>
  <dcterms:modified xsi:type="dcterms:W3CDTF">2019-06-06T21:40:03Z</dcterms:modified>
</cp:coreProperties>
</file>