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CAA09-BE09-4277-AB0B-61399DD96E37}" v="121" dt="2024-03-24T14:58:08.020"/>
    <p1510:client id="{D76DC29A-9FDB-79BF-612D-D83EFD0171D7}" v="54" dt="2024-03-24T14:41:28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1" autoAdjust="0"/>
    <p:restoredTop sz="84959" autoAdjust="0"/>
  </p:normalViewPr>
  <p:slideViewPr>
    <p:cSldViewPr snapToGrid="0">
      <p:cViewPr>
        <p:scale>
          <a:sx n="100" d="100"/>
          <a:sy n="100" d="100"/>
        </p:scale>
        <p:origin x="88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על קנטר" userId="S::yael.kanter@e.braude.ac.il::c9ddff49-9e5c-4c95-a138-e71b8a7c48e5" providerId="AD" clId="Web-{D76DC29A-9FDB-79BF-612D-D83EFD0171D7}"/>
    <pc:docChg chg="modSld">
      <pc:chgData name="יעל קנטר" userId="S::yael.kanter@e.braude.ac.il::c9ddff49-9e5c-4c95-a138-e71b8a7c48e5" providerId="AD" clId="Web-{D76DC29A-9FDB-79BF-612D-D83EFD0171D7}" dt="2024-03-24T14:41:28.850" v="53" actId="20577"/>
      <pc:docMkLst>
        <pc:docMk/>
      </pc:docMkLst>
      <pc:sldChg chg="addSp delSp modSp mod setBg">
        <pc:chgData name="יעל קנטר" userId="S::yael.kanter@e.braude.ac.il::c9ddff49-9e5c-4c95-a138-e71b8a7c48e5" providerId="AD" clId="Web-{D76DC29A-9FDB-79BF-612D-D83EFD0171D7}" dt="2024-03-24T14:41:28.850" v="53" actId="20577"/>
        <pc:sldMkLst>
          <pc:docMk/>
          <pc:sldMk cId="819618764" sldId="259"/>
        </pc:sldMkLst>
        <pc:spChg chg="mod">
          <ac:chgData name="יעל קנטר" userId="S::yael.kanter@e.braude.ac.il::c9ddff49-9e5c-4c95-a138-e71b8a7c48e5" providerId="AD" clId="Web-{D76DC29A-9FDB-79BF-612D-D83EFD0171D7}" dt="2024-03-24T14:41:28.850" v="53" actId="20577"/>
          <ac:spMkLst>
            <pc:docMk/>
            <pc:sldMk cId="819618764" sldId="259"/>
            <ac:spMk id="3" creationId="{74DBFB8B-B7C0-597B-C05E-8196BF965836}"/>
          </ac:spMkLst>
        </pc:spChg>
        <pc:spChg chg="add del">
          <ac:chgData name="יעל קנטר" userId="S::yael.kanter@e.braude.ac.il::c9ddff49-9e5c-4c95-a138-e71b8a7c48e5" providerId="AD" clId="Web-{D76DC29A-9FDB-79BF-612D-D83EFD0171D7}" dt="2024-03-24T14:17:49.191" v="22"/>
          <ac:spMkLst>
            <pc:docMk/>
            <pc:sldMk cId="819618764" sldId="259"/>
            <ac:spMk id="9" creationId="{C4879EFC-8E62-4E00-973C-C45EE9EC676D}"/>
          </ac:spMkLst>
        </pc:spChg>
        <pc:spChg chg="add del">
          <ac:chgData name="יעל קנטר" userId="S::yael.kanter@e.braude.ac.il::c9ddff49-9e5c-4c95-a138-e71b8a7c48e5" providerId="AD" clId="Web-{D76DC29A-9FDB-79BF-612D-D83EFD0171D7}" dt="2024-03-24T14:17:49.191" v="21"/>
          <ac:spMkLst>
            <pc:docMk/>
            <pc:sldMk cId="819618764" sldId="259"/>
            <ac:spMk id="11" creationId="{D6A9C53F-5F90-40A5-8C85-5412D39C8C68}"/>
          </ac:spMkLst>
        </pc:spChg>
        <pc:picChg chg="add mod modCrop">
          <ac:chgData name="יעל קנטר" userId="S::yael.kanter@e.braude.ac.il::c9ddff49-9e5c-4c95-a138-e71b8a7c48e5" providerId="AD" clId="Web-{D76DC29A-9FDB-79BF-612D-D83EFD0171D7}" dt="2024-03-24T14:20:36.165" v="45" actId="14100"/>
          <ac:picMkLst>
            <pc:docMk/>
            <pc:sldMk cId="819618764" sldId="259"/>
            <ac:picMk id="2" creationId="{F1D8BF87-49BB-7660-E9EF-0FDE30D878DC}"/>
          </ac:picMkLst>
        </pc:picChg>
        <pc:picChg chg="mod">
          <ac:chgData name="יעל קנטר" userId="S::yael.kanter@e.braude.ac.il::c9ddff49-9e5c-4c95-a138-e71b8a7c48e5" providerId="AD" clId="Web-{D76DC29A-9FDB-79BF-612D-D83EFD0171D7}" dt="2024-03-24T14:21:07.057" v="49" actId="1076"/>
          <ac:picMkLst>
            <pc:docMk/>
            <pc:sldMk cId="819618764" sldId="259"/>
            <ac:picMk id="4" creationId="{8E8BD6DF-F3BC-BED2-0E08-25D98D7DA941}"/>
          </ac:picMkLst>
        </pc:picChg>
      </pc:sldChg>
    </pc:docChg>
  </pc:docChgLst>
  <pc:docChgLst>
    <pc:chgData name="יעל קנטר" userId="c9ddff49-9e5c-4c95-a138-e71b8a7c48e5" providerId="ADAL" clId="{5D7CAA09-BE09-4277-AB0B-61399DD96E37}"/>
    <pc:docChg chg="undo redo custSel modSld">
      <pc:chgData name="יעל קנטר" userId="c9ddff49-9e5c-4c95-a138-e71b8a7c48e5" providerId="ADAL" clId="{5D7CAA09-BE09-4277-AB0B-61399DD96E37}" dt="2024-03-24T14:58:08.020" v="120" actId="782"/>
      <pc:docMkLst>
        <pc:docMk/>
      </pc:docMkLst>
      <pc:sldChg chg="modSp mod modNotesTx">
        <pc:chgData name="יעל קנטר" userId="c9ddff49-9e5c-4c95-a138-e71b8a7c48e5" providerId="ADAL" clId="{5D7CAA09-BE09-4277-AB0B-61399DD96E37}" dt="2024-03-24T14:58:08.020" v="120" actId="782"/>
        <pc:sldMkLst>
          <pc:docMk/>
          <pc:sldMk cId="819618764" sldId="259"/>
        </pc:sldMkLst>
        <pc:spChg chg="mod">
          <ac:chgData name="יעל קנטר" userId="c9ddff49-9e5c-4c95-a138-e71b8a7c48e5" providerId="ADAL" clId="{5D7CAA09-BE09-4277-AB0B-61399DD96E37}" dt="2024-03-24T14:48:52.475" v="113" actId="20577"/>
          <ac:spMkLst>
            <pc:docMk/>
            <pc:sldMk cId="819618764" sldId="259"/>
            <ac:spMk id="3" creationId="{74DBFB8B-B7C0-597B-C05E-8196BF965836}"/>
          </ac:spMkLst>
        </pc:spChg>
        <pc:picChg chg="mod">
          <ac:chgData name="יעל קנטר" userId="c9ddff49-9e5c-4c95-a138-e71b8a7c48e5" providerId="ADAL" clId="{5D7CAA09-BE09-4277-AB0B-61399DD96E37}" dt="2024-03-24T14:48:17.508" v="110" actId="1076"/>
          <ac:picMkLst>
            <pc:docMk/>
            <pc:sldMk cId="819618764" sldId="259"/>
            <ac:picMk id="2" creationId="{F1D8BF87-49BB-7660-E9EF-0FDE30D878DC}"/>
          </ac:picMkLst>
        </pc:picChg>
      </pc:sldChg>
    </pc:docChg>
  </pc:docChgLst>
  <pc:docChgLst>
    <pc:chgData name="סנדרה קניז'ניק" userId="79acefec-dcb1-4706-921d-5c41720943d7" providerId="ADAL" clId="{25A809C9-A668-4EE9-900A-C750767189DC}"/>
    <pc:docChg chg="undo custSel addSld delSld modSld">
      <pc:chgData name="סנדרה קניז'ניק" userId="79acefec-dcb1-4706-921d-5c41720943d7" providerId="ADAL" clId="{25A809C9-A668-4EE9-900A-C750767189DC}" dt="2024-03-24T15:46:29.514" v="3185" actId="2711"/>
      <pc:docMkLst>
        <pc:docMk/>
      </pc:docMkLst>
      <pc:sldChg chg="addSp delSp modSp mod">
        <pc:chgData name="סנדרה קניז'ניק" userId="79acefec-dcb1-4706-921d-5c41720943d7" providerId="ADAL" clId="{25A809C9-A668-4EE9-900A-C750767189DC}" dt="2024-03-24T14:26:15.536" v="253" actId="20577"/>
        <pc:sldMkLst>
          <pc:docMk/>
          <pc:sldMk cId="3632432220" sldId="257"/>
        </pc:sldMkLst>
        <pc:spChg chg="del">
          <ac:chgData name="סנדרה קניז'ניק" userId="79acefec-dcb1-4706-921d-5c41720943d7" providerId="ADAL" clId="{25A809C9-A668-4EE9-900A-C750767189DC}" dt="2024-03-24T14:24:04.558" v="85" actId="478"/>
          <ac:spMkLst>
            <pc:docMk/>
            <pc:sldMk cId="3632432220" sldId="257"/>
            <ac:spMk id="3" creationId="{AA0B31C8-9F92-1BF2-FC5F-1571A888E0B1}"/>
          </ac:spMkLst>
        </pc:spChg>
        <pc:spChg chg="del">
          <ac:chgData name="סנדרה קניז'ניק" userId="79acefec-dcb1-4706-921d-5c41720943d7" providerId="ADAL" clId="{25A809C9-A668-4EE9-900A-C750767189DC}" dt="2024-03-24T14:24:07.926" v="86" actId="478"/>
          <ac:spMkLst>
            <pc:docMk/>
            <pc:sldMk cId="3632432220" sldId="257"/>
            <ac:spMk id="4" creationId="{6157E399-C172-59AB-B986-7FBCB1470B6F}"/>
          </ac:spMkLst>
        </pc:spChg>
        <pc:spChg chg="mod">
          <ac:chgData name="סנדרה קניז'ניק" userId="79acefec-dcb1-4706-921d-5c41720943d7" providerId="ADAL" clId="{25A809C9-A668-4EE9-900A-C750767189DC}" dt="2024-03-24T14:26:15.536" v="253" actId="20577"/>
          <ac:spMkLst>
            <pc:docMk/>
            <pc:sldMk cId="3632432220" sldId="257"/>
            <ac:spMk id="33" creationId="{C992ED35-647B-A784-AD03-85904181D7AA}"/>
          </ac:spMkLst>
        </pc:spChg>
        <pc:spChg chg="add del mod">
          <ac:chgData name="סנדרה קניז'ניק" userId="79acefec-dcb1-4706-921d-5c41720943d7" providerId="ADAL" clId="{25A809C9-A668-4EE9-900A-C750767189DC}" dt="2024-03-24T14:25:29.573" v="221" actId="478"/>
          <ac:spMkLst>
            <pc:docMk/>
            <pc:sldMk cId="3632432220" sldId="257"/>
            <ac:spMk id="37" creationId="{89A43EB8-6A99-CCB0-1222-188811E09B54}"/>
          </ac:spMkLst>
        </pc:spChg>
        <pc:picChg chg="mod">
          <ac:chgData name="סנדרה קניז'ניק" userId="79acefec-dcb1-4706-921d-5c41720943d7" providerId="ADAL" clId="{25A809C9-A668-4EE9-900A-C750767189DC}" dt="2024-03-24T14:24:23.799" v="110" actId="14100"/>
          <ac:picMkLst>
            <pc:docMk/>
            <pc:sldMk cId="3632432220" sldId="257"/>
            <ac:picMk id="12" creationId="{167ECCA7-7FE3-555F-9089-B622E5B08F41}"/>
          </ac:picMkLst>
        </pc:picChg>
        <pc:picChg chg="mod">
          <ac:chgData name="סנדרה קניז'ניק" userId="79acefec-dcb1-4706-921d-5c41720943d7" providerId="ADAL" clId="{25A809C9-A668-4EE9-900A-C750767189DC}" dt="2024-03-24T14:24:23.799" v="110" actId="14100"/>
          <ac:picMkLst>
            <pc:docMk/>
            <pc:sldMk cId="3632432220" sldId="257"/>
            <ac:picMk id="18" creationId="{67E6D219-91AE-8881-CE29-E53768505CFA}"/>
          </ac:picMkLst>
        </pc:picChg>
        <pc:picChg chg="mod">
          <ac:chgData name="סנדרה קניז'ניק" userId="79acefec-dcb1-4706-921d-5c41720943d7" providerId="ADAL" clId="{25A809C9-A668-4EE9-900A-C750767189DC}" dt="2024-03-24T14:24:23.799" v="110" actId="14100"/>
          <ac:picMkLst>
            <pc:docMk/>
            <pc:sldMk cId="3632432220" sldId="257"/>
            <ac:picMk id="20" creationId="{C06FB372-A0A1-CA26-870F-D690B1E393C1}"/>
          </ac:picMkLst>
        </pc:picChg>
        <pc:picChg chg="mod">
          <ac:chgData name="סנדרה קניז'ניק" userId="79acefec-dcb1-4706-921d-5c41720943d7" providerId="ADAL" clId="{25A809C9-A668-4EE9-900A-C750767189DC}" dt="2024-03-24T14:24:31.510" v="138" actId="1035"/>
          <ac:picMkLst>
            <pc:docMk/>
            <pc:sldMk cId="3632432220" sldId="257"/>
            <ac:picMk id="24" creationId="{3CD963F1-C3B9-9130-D098-B0742CAE3BFA}"/>
          </ac:picMkLst>
        </pc:picChg>
        <pc:picChg chg="mod">
          <ac:chgData name="סנדרה קניז'ניק" userId="79acefec-dcb1-4706-921d-5c41720943d7" providerId="ADAL" clId="{25A809C9-A668-4EE9-900A-C750767189DC}" dt="2024-03-24T14:24:46.204" v="146" actId="1036"/>
          <ac:picMkLst>
            <pc:docMk/>
            <pc:sldMk cId="3632432220" sldId="257"/>
            <ac:picMk id="26" creationId="{BFDCE715-5191-5C48-C688-CE9750A474A3}"/>
          </ac:picMkLst>
        </pc:picChg>
        <pc:cxnChg chg="mod">
          <ac:chgData name="סנדרה קניז'ניק" userId="79acefec-dcb1-4706-921d-5c41720943d7" providerId="ADAL" clId="{25A809C9-A668-4EE9-900A-C750767189DC}" dt="2024-03-24T14:24:23.799" v="110" actId="14100"/>
          <ac:cxnSpMkLst>
            <pc:docMk/>
            <pc:sldMk cId="3632432220" sldId="257"/>
            <ac:cxnSpMk id="22" creationId="{43608542-5E3D-3888-F417-D76BD68561D2}"/>
          </ac:cxnSpMkLst>
        </pc:cxnChg>
        <pc:cxnChg chg="mod">
          <ac:chgData name="סנדרה קניז'ניק" userId="79acefec-dcb1-4706-921d-5c41720943d7" providerId="ADAL" clId="{25A809C9-A668-4EE9-900A-C750767189DC}" dt="2024-03-24T14:24:23.799" v="110" actId="14100"/>
          <ac:cxnSpMkLst>
            <pc:docMk/>
            <pc:sldMk cId="3632432220" sldId="257"/>
            <ac:cxnSpMk id="28" creationId="{DD279794-A3DB-B784-D195-A5A14B9F23B7}"/>
          </ac:cxnSpMkLst>
        </pc:cxnChg>
        <pc:cxnChg chg="mod">
          <ac:chgData name="סנדרה קניז'ניק" userId="79acefec-dcb1-4706-921d-5c41720943d7" providerId="ADAL" clId="{25A809C9-A668-4EE9-900A-C750767189DC}" dt="2024-03-24T14:24:23.799" v="110" actId="14100"/>
          <ac:cxnSpMkLst>
            <pc:docMk/>
            <pc:sldMk cId="3632432220" sldId="257"/>
            <ac:cxnSpMk id="29" creationId="{485BBFB0-8E4D-C25B-1A6D-1067AA2EE204}"/>
          </ac:cxnSpMkLst>
        </pc:cxnChg>
      </pc:sldChg>
      <pc:sldChg chg="delSp modSp mod">
        <pc:chgData name="סנדרה קניז'ניק" userId="79acefec-dcb1-4706-921d-5c41720943d7" providerId="ADAL" clId="{25A809C9-A668-4EE9-900A-C750767189DC}" dt="2024-03-24T15:45:27.495" v="3181" actId="108"/>
        <pc:sldMkLst>
          <pc:docMk/>
          <pc:sldMk cId="2909200470" sldId="258"/>
        </pc:sldMkLst>
        <pc:spChg chg="del mod">
          <ac:chgData name="סנדרה קניז'ניק" userId="79acefec-dcb1-4706-921d-5c41720943d7" providerId="ADAL" clId="{25A809C9-A668-4EE9-900A-C750767189DC}" dt="2024-03-24T15:41:39.164" v="3166" actId="478"/>
          <ac:spMkLst>
            <pc:docMk/>
            <pc:sldMk cId="2909200470" sldId="258"/>
            <ac:spMk id="3" creationId="{9FFA8B4B-4206-E7E8-4043-FAEBA4AC8DD7}"/>
          </ac:spMkLst>
        </pc:spChg>
        <pc:spChg chg="mod">
          <ac:chgData name="סנדרה קניז'ניק" userId="79acefec-dcb1-4706-921d-5c41720943d7" providerId="ADAL" clId="{25A809C9-A668-4EE9-900A-C750767189DC}" dt="2024-03-24T15:45:27.495" v="3181" actId="108"/>
          <ac:spMkLst>
            <pc:docMk/>
            <pc:sldMk cId="2909200470" sldId="258"/>
            <ac:spMk id="14" creationId="{CB88E017-E0EB-2695-302B-3F33B42BB16E}"/>
          </ac:spMkLst>
        </pc:spChg>
        <pc:picChg chg="mod">
          <ac:chgData name="סנדרה קניז'ניק" userId="79acefec-dcb1-4706-921d-5c41720943d7" providerId="ADAL" clId="{25A809C9-A668-4EE9-900A-C750767189DC}" dt="2024-03-24T15:41:43.892" v="3168" actId="1076"/>
          <ac:picMkLst>
            <pc:docMk/>
            <pc:sldMk cId="2909200470" sldId="258"/>
            <ac:picMk id="9" creationId="{8EC09AA5-524D-86E0-74F3-63E7D65F0EF4}"/>
          </ac:picMkLst>
        </pc:picChg>
      </pc:sldChg>
      <pc:sldChg chg="modSp mod">
        <pc:chgData name="סנדרה קניז'ניק" userId="79acefec-dcb1-4706-921d-5c41720943d7" providerId="ADAL" clId="{25A809C9-A668-4EE9-900A-C750767189DC}" dt="2024-03-24T15:46:29.514" v="3185" actId="2711"/>
        <pc:sldMkLst>
          <pc:docMk/>
          <pc:sldMk cId="819618764" sldId="259"/>
        </pc:sldMkLst>
        <pc:spChg chg="mod">
          <ac:chgData name="סנדרה קניז'ניק" userId="79acefec-dcb1-4706-921d-5c41720943d7" providerId="ADAL" clId="{25A809C9-A668-4EE9-900A-C750767189DC}" dt="2024-03-24T15:46:29.514" v="3185" actId="2711"/>
          <ac:spMkLst>
            <pc:docMk/>
            <pc:sldMk cId="819618764" sldId="259"/>
            <ac:spMk id="3" creationId="{74DBFB8B-B7C0-597B-C05E-8196BF965836}"/>
          </ac:spMkLst>
        </pc:spChg>
      </pc:sldChg>
      <pc:sldChg chg="addSp delSp modSp mod modNotesTx">
        <pc:chgData name="סנדרה קניז'ניק" userId="79acefec-dcb1-4706-921d-5c41720943d7" providerId="ADAL" clId="{25A809C9-A668-4EE9-900A-C750767189DC}" dt="2024-03-24T14:59:57.668" v="1877" actId="20577"/>
        <pc:sldMkLst>
          <pc:docMk/>
          <pc:sldMk cId="816477082" sldId="260"/>
        </pc:sldMkLst>
        <pc:spChg chg="del mod">
          <ac:chgData name="סנדרה קניז'ניק" userId="79acefec-dcb1-4706-921d-5c41720943d7" providerId="ADAL" clId="{25A809C9-A668-4EE9-900A-C750767189DC}" dt="2024-03-24T14:26:44.808" v="260" actId="478"/>
          <ac:spMkLst>
            <pc:docMk/>
            <pc:sldMk cId="816477082" sldId="260"/>
            <ac:spMk id="3" creationId="{BFC957FA-9941-7C97-3B59-52D9A007CBA3}"/>
          </ac:spMkLst>
        </pc:spChg>
        <pc:spChg chg="del mod">
          <ac:chgData name="סנדרה קניז'ניק" userId="79acefec-dcb1-4706-921d-5c41720943d7" providerId="ADAL" clId="{25A809C9-A668-4EE9-900A-C750767189DC}" dt="2024-03-24T14:26:42.693" v="258" actId="478"/>
          <ac:spMkLst>
            <pc:docMk/>
            <pc:sldMk cId="816477082" sldId="260"/>
            <ac:spMk id="4" creationId="{3221D7F4-9573-FFC9-80EF-DC9A03AA477E}"/>
          </ac:spMkLst>
        </pc:spChg>
        <pc:spChg chg="add mod">
          <ac:chgData name="סנדרה קניז'ניק" userId="79acefec-dcb1-4706-921d-5c41720943d7" providerId="ADAL" clId="{25A809C9-A668-4EE9-900A-C750767189DC}" dt="2024-03-24T14:28:50.510" v="333" actId="1076"/>
          <ac:spMkLst>
            <pc:docMk/>
            <pc:sldMk cId="816477082" sldId="260"/>
            <ac:spMk id="10" creationId="{9AB07A51-CEC2-610B-ED48-48B99F83C40F}"/>
          </ac:spMkLst>
        </pc:spChg>
        <pc:spChg chg="add mod">
          <ac:chgData name="סנדרה קניז'ניק" userId="79acefec-dcb1-4706-921d-5c41720943d7" providerId="ADAL" clId="{25A809C9-A668-4EE9-900A-C750767189DC}" dt="2024-03-24T14:34:09.309" v="684" actId="1076"/>
          <ac:spMkLst>
            <pc:docMk/>
            <pc:sldMk cId="816477082" sldId="260"/>
            <ac:spMk id="13" creationId="{7B0CB9E4-37ED-2C2B-C292-B4DD5A751FBB}"/>
          </ac:spMkLst>
        </pc:spChg>
        <pc:spChg chg="del">
          <ac:chgData name="סנדרה קניז'ניק" userId="79acefec-dcb1-4706-921d-5c41720943d7" providerId="ADAL" clId="{25A809C9-A668-4EE9-900A-C750767189DC}" dt="2024-03-24T14:26:39.214" v="256" actId="478"/>
          <ac:spMkLst>
            <pc:docMk/>
            <pc:sldMk cId="816477082" sldId="260"/>
            <ac:spMk id="14" creationId="{DAD6D8EE-31F3-341A-4505-3113F2B8E276}"/>
          </ac:spMkLst>
        </pc:spChg>
        <pc:spChg chg="mod">
          <ac:chgData name="סנדרה קניז'ניק" userId="79acefec-dcb1-4706-921d-5c41720943d7" providerId="ADAL" clId="{25A809C9-A668-4EE9-900A-C750767189DC}" dt="2024-03-24T14:27:20.717" v="270" actId="1076"/>
          <ac:spMkLst>
            <pc:docMk/>
            <pc:sldMk cId="816477082" sldId="260"/>
            <ac:spMk id="15" creationId="{FF3EC335-A43C-4D36-8AC3-9BC85775E054}"/>
          </ac:spMkLst>
        </pc:spChg>
        <pc:spChg chg="del">
          <ac:chgData name="סנדרה קניז'ניק" userId="79acefec-dcb1-4706-921d-5c41720943d7" providerId="ADAL" clId="{25A809C9-A668-4EE9-900A-C750767189DC}" dt="2024-03-24T14:26:37.973" v="255" actId="478"/>
          <ac:spMkLst>
            <pc:docMk/>
            <pc:sldMk cId="816477082" sldId="260"/>
            <ac:spMk id="16" creationId="{73EBBD0A-336B-0EEF-2287-24FB18BEACC3}"/>
          </ac:spMkLst>
        </pc:spChg>
        <pc:spChg chg="add mod">
          <ac:chgData name="סנדרה קניז'ניק" userId="79acefec-dcb1-4706-921d-5c41720943d7" providerId="ADAL" clId="{25A809C9-A668-4EE9-900A-C750767189DC}" dt="2024-03-24T14:35:41.669" v="701" actId="14100"/>
          <ac:spMkLst>
            <pc:docMk/>
            <pc:sldMk cId="816477082" sldId="260"/>
            <ac:spMk id="23" creationId="{51C81863-F220-B474-D563-A6D0B8892818}"/>
          </ac:spMkLst>
        </pc:spChg>
        <pc:spChg chg="add mod">
          <ac:chgData name="סנדרה קניז'ניק" userId="79acefec-dcb1-4706-921d-5c41720943d7" providerId="ADAL" clId="{25A809C9-A668-4EE9-900A-C750767189DC}" dt="2024-03-24T14:38:03.053" v="711" actId="14100"/>
          <ac:spMkLst>
            <pc:docMk/>
            <pc:sldMk cId="816477082" sldId="260"/>
            <ac:spMk id="28" creationId="{832E96B1-1816-5F06-AFE6-E654FDB73C9A}"/>
          </ac:spMkLst>
        </pc:spChg>
        <pc:spChg chg="add mod">
          <ac:chgData name="סנדרה קניז'ניק" userId="79acefec-dcb1-4706-921d-5c41720943d7" providerId="ADAL" clId="{25A809C9-A668-4EE9-900A-C750767189DC}" dt="2024-03-24T14:59:05.733" v="1776" actId="1035"/>
          <ac:spMkLst>
            <pc:docMk/>
            <pc:sldMk cId="816477082" sldId="260"/>
            <ac:spMk id="31" creationId="{48FDE0A7-A711-88DF-E5B6-B4CB47DC07A2}"/>
          </ac:spMkLst>
        </pc:spChg>
        <pc:picChg chg="mod">
          <ac:chgData name="סנדרה קניז'ניק" userId="79acefec-dcb1-4706-921d-5c41720943d7" providerId="ADAL" clId="{25A809C9-A668-4EE9-900A-C750767189DC}" dt="2024-03-24T14:55:12.168" v="1731" actId="1076"/>
          <ac:picMkLst>
            <pc:docMk/>
            <pc:sldMk cId="816477082" sldId="260"/>
            <ac:picMk id="5" creationId="{2FB13CD3-6393-D4A3-99CA-6DB1A6BE512C}"/>
          </ac:picMkLst>
        </pc:picChg>
        <pc:picChg chg="mod">
          <ac:chgData name="סנדרה קניז'ניק" userId="79acefec-dcb1-4706-921d-5c41720943d7" providerId="ADAL" clId="{25A809C9-A668-4EE9-900A-C750767189DC}" dt="2024-03-24T14:27:17.589" v="269" actId="14100"/>
          <ac:picMkLst>
            <pc:docMk/>
            <pc:sldMk cId="816477082" sldId="260"/>
            <ac:picMk id="8" creationId="{C5F3FB36-9F00-3E9D-7D58-F62589070427}"/>
          </ac:picMkLst>
        </pc:picChg>
        <pc:picChg chg="add del mod">
          <ac:chgData name="סנדרה קניז'ניק" userId="79acefec-dcb1-4706-921d-5c41720943d7" providerId="ADAL" clId="{25A809C9-A668-4EE9-900A-C750767189DC}" dt="2024-03-24T14:35:01.454" v="691" actId="478"/>
          <ac:picMkLst>
            <pc:docMk/>
            <pc:sldMk cId="816477082" sldId="260"/>
            <ac:picMk id="12" creationId="{FBAE7713-546F-4BED-2E18-33C63E673284}"/>
          </ac:picMkLst>
        </pc:picChg>
        <pc:picChg chg="add mod modCrop">
          <ac:chgData name="סנדרה קניז'ניק" userId="79acefec-dcb1-4706-921d-5c41720943d7" providerId="ADAL" clId="{25A809C9-A668-4EE9-900A-C750767189DC}" dt="2024-03-24T14:58:18.246" v="1770" actId="732"/>
          <ac:picMkLst>
            <pc:docMk/>
            <pc:sldMk cId="816477082" sldId="260"/>
            <ac:picMk id="20" creationId="{332ABB0E-2691-49BA-2A64-4FC3F7237F7C}"/>
          </ac:picMkLst>
        </pc:picChg>
        <pc:picChg chg="add mod">
          <ac:chgData name="סנדרה קניז'ניק" userId="79acefec-dcb1-4706-921d-5c41720943d7" providerId="ADAL" clId="{25A809C9-A668-4EE9-900A-C750767189DC}" dt="2024-03-24T14:35:20.669" v="695" actId="1076"/>
          <ac:picMkLst>
            <pc:docMk/>
            <pc:sldMk cId="816477082" sldId="260"/>
            <ac:picMk id="22" creationId="{2864328E-2E27-2549-F9CB-EB682C24802A}"/>
          </ac:picMkLst>
        </pc:picChg>
        <pc:picChg chg="add mod">
          <ac:chgData name="סנדרה קניז'ניק" userId="79acefec-dcb1-4706-921d-5c41720943d7" providerId="ADAL" clId="{25A809C9-A668-4EE9-900A-C750767189DC}" dt="2024-03-24T14:59:00.948" v="1775" actId="1035"/>
          <ac:picMkLst>
            <pc:docMk/>
            <pc:sldMk cId="816477082" sldId="260"/>
            <ac:picMk id="27" creationId="{70145BCC-FBB8-C645-87CE-0C905EE3EEAD}"/>
          </ac:picMkLst>
        </pc:picChg>
        <pc:cxnChg chg="del">
          <ac:chgData name="סנדרה קניז'ניק" userId="79acefec-dcb1-4706-921d-5c41720943d7" providerId="ADAL" clId="{25A809C9-A668-4EE9-900A-C750767189DC}" dt="2024-03-24T14:26:40.352" v="257" actId="478"/>
          <ac:cxnSpMkLst>
            <pc:docMk/>
            <pc:sldMk cId="816477082" sldId="260"/>
            <ac:cxnSpMk id="7" creationId="{8A3AB60F-1EFC-D4B9-5457-89B5BF423E5D}"/>
          </ac:cxnSpMkLst>
        </pc:cxnChg>
        <pc:cxnChg chg="add mod">
          <ac:chgData name="סנדרה קניז'ניק" userId="79acefec-dcb1-4706-921d-5c41720943d7" providerId="ADAL" clId="{25A809C9-A668-4EE9-900A-C750767189DC}" dt="2024-03-24T14:35:01.454" v="691" actId="478"/>
          <ac:cxnSpMkLst>
            <pc:docMk/>
            <pc:sldMk cId="816477082" sldId="260"/>
            <ac:cxnSpMk id="18" creationId="{F54FA5C2-9ADA-DDB3-E676-053F65FE3BA3}"/>
          </ac:cxnSpMkLst>
        </pc:cxnChg>
        <pc:cxnChg chg="add mod">
          <ac:chgData name="סנדרה קניז'ניק" userId="79acefec-dcb1-4706-921d-5c41720943d7" providerId="ADAL" clId="{25A809C9-A668-4EE9-900A-C750767189DC}" dt="2024-03-24T14:58:18.246" v="1770" actId="732"/>
          <ac:cxnSpMkLst>
            <pc:docMk/>
            <pc:sldMk cId="816477082" sldId="260"/>
            <ac:cxnSpMk id="24" creationId="{FD431CD2-C2C8-DBEB-F058-707609B02552}"/>
          </ac:cxnSpMkLst>
        </pc:cxnChg>
        <pc:cxnChg chg="add mod">
          <ac:chgData name="סנדרה קניז'ניק" userId="79acefec-dcb1-4706-921d-5c41720943d7" providerId="ADAL" clId="{25A809C9-A668-4EE9-900A-C750767189DC}" dt="2024-03-24T14:58:58.542" v="1773" actId="14100"/>
          <ac:cxnSpMkLst>
            <pc:docMk/>
            <pc:sldMk cId="816477082" sldId="260"/>
            <ac:cxnSpMk id="29" creationId="{1953DFB7-59B4-E742-44BF-81E2C4CDA674}"/>
          </ac:cxnSpMkLst>
        </pc:cxnChg>
      </pc:sldChg>
      <pc:sldChg chg="addSp delSp modSp mod modAnim modNotesTx">
        <pc:chgData name="סנדרה קניז'ניק" userId="79acefec-dcb1-4706-921d-5c41720943d7" providerId="ADAL" clId="{25A809C9-A668-4EE9-900A-C750767189DC}" dt="2024-03-24T15:44:53.365" v="3177" actId="20577"/>
        <pc:sldMkLst>
          <pc:docMk/>
          <pc:sldMk cId="968186251" sldId="261"/>
        </pc:sldMkLst>
        <pc:spChg chg="del mod">
          <ac:chgData name="סנדרה קניז'ניק" userId="79acefec-dcb1-4706-921d-5c41720943d7" providerId="ADAL" clId="{25A809C9-A668-4EE9-900A-C750767189DC}" dt="2024-03-24T14:45:04.669" v="1008" actId="478"/>
          <ac:spMkLst>
            <pc:docMk/>
            <pc:sldMk cId="968186251" sldId="261"/>
            <ac:spMk id="3" creationId="{1D84194A-27AD-7F09-8BD2-633024EBD2C2}"/>
          </ac:spMkLst>
        </pc:spChg>
        <pc:spChg chg="del">
          <ac:chgData name="סנדרה קניז'ניק" userId="79acefec-dcb1-4706-921d-5c41720943d7" providerId="ADAL" clId="{25A809C9-A668-4EE9-900A-C750767189DC}" dt="2024-03-24T14:45:07.430" v="1009" actId="478"/>
          <ac:spMkLst>
            <pc:docMk/>
            <pc:sldMk cId="968186251" sldId="261"/>
            <ac:spMk id="4" creationId="{47E90B06-FD06-EF1C-935D-500240962752}"/>
          </ac:spMkLst>
        </pc:spChg>
        <pc:spChg chg="add mod">
          <ac:chgData name="סנדרה קניז'ניק" userId="79acefec-dcb1-4706-921d-5c41720943d7" providerId="ADAL" clId="{25A809C9-A668-4EE9-900A-C750767189DC}" dt="2024-03-24T14:55:33.533" v="1734" actId="14100"/>
          <ac:spMkLst>
            <pc:docMk/>
            <pc:sldMk cId="968186251" sldId="261"/>
            <ac:spMk id="13" creationId="{D9B197C5-4C21-6573-083C-8BE2EE2B0F2D}"/>
          </ac:spMkLst>
        </pc:spChg>
        <pc:spChg chg="mod">
          <ac:chgData name="סנדרה קניז'ניק" userId="79acefec-dcb1-4706-921d-5c41720943d7" providerId="ADAL" clId="{25A809C9-A668-4EE9-900A-C750767189DC}" dt="2024-03-24T15:44:53.365" v="3177" actId="20577"/>
          <ac:spMkLst>
            <pc:docMk/>
            <pc:sldMk cId="968186251" sldId="261"/>
            <ac:spMk id="14" creationId="{00AC26E4-D33B-FFA6-D13F-37334EB8558A}"/>
          </ac:spMkLst>
        </pc:spChg>
        <pc:spChg chg="mod">
          <ac:chgData name="סנדרה קניז'ניק" userId="79acefec-dcb1-4706-921d-5c41720943d7" providerId="ADAL" clId="{25A809C9-A668-4EE9-900A-C750767189DC}" dt="2024-03-24T15:44:30.856" v="3170"/>
          <ac:spMkLst>
            <pc:docMk/>
            <pc:sldMk cId="968186251" sldId="261"/>
            <ac:spMk id="15" creationId="{87CDEFDE-D07C-216A-CF6E-AF080D84FD91}"/>
          </ac:spMkLst>
        </pc:spChg>
        <pc:spChg chg="add mod">
          <ac:chgData name="סנדרה קניז'ניק" userId="79acefec-dcb1-4706-921d-5c41720943d7" providerId="ADAL" clId="{25A809C9-A668-4EE9-900A-C750767189DC}" dt="2024-03-24T14:56:06.750" v="1742" actId="14100"/>
          <ac:spMkLst>
            <pc:docMk/>
            <pc:sldMk cId="968186251" sldId="261"/>
            <ac:spMk id="19" creationId="{8180681A-787D-FA5D-57FC-67107D28F2C1}"/>
          </ac:spMkLst>
        </pc:spChg>
        <pc:spChg chg="add mod">
          <ac:chgData name="סנדרה קניז'ניק" userId="79acefec-dcb1-4706-921d-5c41720943d7" providerId="ADAL" clId="{25A809C9-A668-4EE9-900A-C750767189DC}" dt="2024-03-24T14:57:29.180" v="1767" actId="20577"/>
          <ac:spMkLst>
            <pc:docMk/>
            <pc:sldMk cId="968186251" sldId="261"/>
            <ac:spMk id="23" creationId="{3021BF0F-4799-4B86-EE17-D93876753044}"/>
          </ac:spMkLst>
        </pc:spChg>
        <pc:spChg chg="add mod">
          <ac:chgData name="סנדרה קניז'ניק" userId="79acefec-dcb1-4706-921d-5c41720943d7" providerId="ADAL" clId="{25A809C9-A668-4EE9-900A-C750767189DC}" dt="2024-03-24T15:03:31.413" v="1915" actId="14100"/>
          <ac:spMkLst>
            <pc:docMk/>
            <pc:sldMk cId="968186251" sldId="261"/>
            <ac:spMk id="25" creationId="{76E0AC5D-4DE7-A04F-38D2-C4F401569A77}"/>
          </ac:spMkLst>
        </pc:spChg>
        <pc:spChg chg="add mod">
          <ac:chgData name="סנדרה קניז'ניק" userId="79acefec-dcb1-4706-921d-5c41720943d7" providerId="ADAL" clId="{25A809C9-A668-4EE9-900A-C750767189DC}" dt="2024-03-24T15:01:40.333" v="1896" actId="14100"/>
          <ac:spMkLst>
            <pc:docMk/>
            <pc:sldMk cId="968186251" sldId="261"/>
            <ac:spMk id="29" creationId="{DC73E433-671D-E6F7-DDAA-C8950521DAC4}"/>
          </ac:spMkLst>
        </pc:spChg>
        <pc:spChg chg="add mod">
          <ac:chgData name="סנדרה קניז'ניק" userId="79acefec-dcb1-4706-921d-5c41720943d7" providerId="ADAL" clId="{25A809C9-A668-4EE9-900A-C750767189DC}" dt="2024-03-24T15:02:25.780" v="1905" actId="14100"/>
          <ac:spMkLst>
            <pc:docMk/>
            <pc:sldMk cId="968186251" sldId="261"/>
            <ac:spMk id="37" creationId="{2F5DF9ED-57D7-9EF6-DCDE-17CD84CDA664}"/>
          </ac:spMkLst>
        </pc:spChg>
        <pc:spChg chg="add mod">
          <ac:chgData name="סנדרה קניז'ניק" userId="79acefec-dcb1-4706-921d-5c41720943d7" providerId="ADAL" clId="{25A809C9-A668-4EE9-900A-C750767189DC}" dt="2024-03-24T15:02:36.853" v="1908" actId="14100"/>
          <ac:spMkLst>
            <pc:docMk/>
            <pc:sldMk cId="968186251" sldId="261"/>
            <ac:spMk id="38" creationId="{101A76E5-483A-8C47-169F-44DA291B0BE2}"/>
          </ac:spMkLst>
        </pc:spChg>
        <pc:picChg chg="mod">
          <ac:chgData name="סנדרה קניז'ניק" userId="79acefec-dcb1-4706-921d-5c41720943d7" providerId="ADAL" clId="{25A809C9-A668-4EE9-900A-C750767189DC}" dt="2024-03-24T14:48:44.951" v="1229" actId="1038"/>
          <ac:picMkLst>
            <pc:docMk/>
            <pc:sldMk cId="968186251" sldId="261"/>
            <ac:picMk id="6" creationId="{2399AE0B-F91D-4EF1-83F7-96810A1AB5D5}"/>
          </ac:picMkLst>
        </pc:picChg>
        <pc:picChg chg="mod">
          <ac:chgData name="סנדרה קניז'ניק" userId="79acefec-dcb1-4706-921d-5c41720943d7" providerId="ADAL" clId="{25A809C9-A668-4EE9-900A-C750767189DC}" dt="2024-03-24T14:49:12.967" v="1315" actId="1035"/>
          <ac:picMkLst>
            <pc:docMk/>
            <pc:sldMk cId="968186251" sldId="261"/>
            <ac:picMk id="8" creationId="{0E680F7B-F141-729C-2C2A-5121FF1251F4}"/>
          </ac:picMkLst>
        </pc:picChg>
        <pc:picChg chg="mod">
          <ac:chgData name="סנדרה קניז'ניק" userId="79acefec-dcb1-4706-921d-5c41720943d7" providerId="ADAL" clId="{25A809C9-A668-4EE9-900A-C750767189DC}" dt="2024-03-24T15:01:10.431" v="1889" actId="1076"/>
          <ac:picMkLst>
            <pc:docMk/>
            <pc:sldMk cId="968186251" sldId="261"/>
            <ac:picMk id="10" creationId="{C2788901-990A-E842-65A6-EC662A6366E3}"/>
          </ac:picMkLst>
        </pc:picChg>
        <pc:picChg chg="add mod">
          <ac:chgData name="סנדרה קניז'ניק" userId="79acefec-dcb1-4706-921d-5c41720943d7" providerId="ADAL" clId="{25A809C9-A668-4EE9-900A-C750767189DC}" dt="2024-03-24T14:48:52.022" v="1252" actId="1038"/>
          <ac:picMkLst>
            <pc:docMk/>
            <pc:sldMk cId="968186251" sldId="261"/>
            <ac:picMk id="12" creationId="{5FB54760-8B72-5F1E-5FFB-4D2E3EE8335E}"/>
          </ac:picMkLst>
        </pc:picChg>
        <pc:picChg chg="add mod">
          <ac:chgData name="סנדרה קניז'ניק" userId="79acefec-dcb1-4706-921d-5c41720943d7" providerId="ADAL" clId="{25A809C9-A668-4EE9-900A-C750767189DC}" dt="2024-03-24T15:03:21.949" v="1913" actId="1076"/>
          <ac:picMkLst>
            <pc:docMk/>
            <pc:sldMk cId="968186251" sldId="261"/>
            <ac:picMk id="24" creationId="{8D9856EA-38B1-F71A-F049-B880C2BCD4D3}"/>
          </ac:picMkLst>
        </pc:picChg>
        <pc:picChg chg="add mod">
          <ac:chgData name="סנדרה קניז'ניק" userId="79acefec-dcb1-4706-921d-5c41720943d7" providerId="ADAL" clId="{25A809C9-A668-4EE9-900A-C750767189DC}" dt="2024-03-24T15:04:19.413" v="1940" actId="1076"/>
          <ac:picMkLst>
            <pc:docMk/>
            <pc:sldMk cId="968186251" sldId="261"/>
            <ac:picMk id="46" creationId="{57550B48-6AD0-B172-E1A1-79E92BD9599D}"/>
          </ac:picMkLst>
        </pc:picChg>
        <pc:cxnChg chg="mod">
          <ac:chgData name="סנדרה קניז'ניק" userId="79acefec-dcb1-4706-921d-5c41720943d7" providerId="ADAL" clId="{25A809C9-A668-4EE9-900A-C750767189DC}" dt="2024-03-24T14:49:03.926" v="1310" actId="1038"/>
          <ac:cxnSpMkLst>
            <pc:docMk/>
            <pc:sldMk cId="968186251" sldId="261"/>
            <ac:cxnSpMk id="7" creationId="{3BA02737-A0F4-64DE-E8F6-F7A9B6454B3E}"/>
          </ac:cxnSpMkLst>
        </pc:cxnChg>
        <pc:cxnChg chg="add mod">
          <ac:chgData name="סנדרה קניז'ניק" userId="79acefec-dcb1-4706-921d-5c41720943d7" providerId="ADAL" clId="{25A809C9-A668-4EE9-900A-C750767189DC}" dt="2024-03-24T14:56:26.693" v="1746" actId="14100"/>
          <ac:cxnSpMkLst>
            <pc:docMk/>
            <pc:sldMk cId="968186251" sldId="261"/>
            <ac:cxnSpMk id="18" creationId="{C21C1D98-725E-7B1C-68F8-CD95B52772B0}"/>
          </ac:cxnSpMkLst>
        </pc:cxnChg>
        <pc:cxnChg chg="add mod">
          <ac:chgData name="סנדרה קניז'ניק" userId="79acefec-dcb1-4706-921d-5c41720943d7" providerId="ADAL" clId="{25A809C9-A668-4EE9-900A-C750767189DC}" dt="2024-03-24T15:04:19.413" v="1940" actId="1076"/>
          <ac:cxnSpMkLst>
            <pc:docMk/>
            <pc:sldMk cId="968186251" sldId="261"/>
            <ac:cxnSpMk id="26" creationId="{C46D4036-A365-415A-5CAE-4DF32C5C0DBF}"/>
          </ac:cxnSpMkLst>
        </pc:cxnChg>
        <pc:cxnChg chg="add mod">
          <ac:chgData name="סנדרה קניז'ניק" userId="79acefec-dcb1-4706-921d-5c41720943d7" providerId="ADAL" clId="{25A809C9-A668-4EE9-900A-C750767189DC}" dt="2024-03-24T15:02:12.013" v="1902" actId="14100"/>
          <ac:cxnSpMkLst>
            <pc:docMk/>
            <pc:sldMk cId="968186251" sldId="261"/>
            <ac:cxnSpMk id="32" creationId="{F1CB2EC6-98B5-CD47-997F-AB692158D2CE}"/>
          </ac:cxnSpMkLst>
        </pc:cxnChg>
        <pc:cxnChg chg="add mod">
          <ac:chgData name="סנדרה קניז'ניק" userId="79acefec-dcb1-4706-921d-5c41720943d7" providerId="ADAL" clId="{25A809C9-A668-4EE9-900A-C750767189DC}" dt="2024-03-24T15:34:32.838" v="3024" actId="14100"/>
          <ac:cxnSpMkLst>
            <pc:docMk/>
            <pc:sldMk cId="968186251" sldId="261"/>
            <ac:cxnSpMk id="39" creationId="{BCFFB8CB-244D-54A9-E1C8-DB5F261DD291}"/>
          </ac:cxnSpMkLst>
        </pc:cxnChg>
      </pc:sldChg>
      <pc:sldChg chg="addSp delSp modSp add mod modAnim modNotesTx">
        <pc:chgData name="סנדרה קניז'ניק" userId="79acefec-dcb1-4706-921d-5c41720943d7" providerId="ADAL" clId="{25A809C9-A668-4EE9-900A-C750767189DC}" dt="2024-03-24T15:45:00.541" v="3178"/>
        <pc:sldMkLst>
          <pc:docMk/>
          <pc:sldMk cId="2160416042" sldId="262"/>
        </pc:sldMkLst>
        <pc:spChg chg="del">
          <ac:chgData name="סנדרה קניז'ניק" userId="79acefec-dcb1-4706-921d-5c41720943d7" providerId="ADAL" clId="{25A809C9-A668-4EE9-900A-C750767189DC}" dt="2024-03-24T14:20:09.136" v="18" actId="478"/>
          <ac:spMkLst>
            <pc:docMk/>
            <pc:sldMk cId="2160416042" sldId="262"/>
            <ac:spMk id="3" creationId="{5953B0C9-028A-8970-5D26-F6170828BD60}"/>
          </ac:spMkLst>
        </pc:spChg>
        <pc:spChg chg="del">
          <ac:chgData name="סנדרה קניז'ניק" userId="79acefec-dcb1-4706-921d-5c41720943d7" providerId="ADAL" clId="{25A809C9-A668-4EE9-900A-C750767189DC}" dt="2024-03-24T14:56:54.965" v="1747" actId="478"/>
          <ac:spMkLst>
            <pc:docMk/>
            <pc:sldMk cId="2160416042" sldId="262"/>
            <ac:spMk id="4" creationId="{CB12F1C5-D533-8B1B-1D80-0EA392975E88}"/>
          </ac:spMkLst>
        </pc:spChg>
        <pc:spChg chg="del">
          <ac:chgData name="סנדרה קניז'ניק" userId="79acefec-dcb1-4706-921d-5c41720943d7" providerId="ADAL" clId="{25A809C9-A668-4EE9-900A-C750767189DC}" dt="2024-03-24T14:22:52.550" v="34" actId="478"/>
          <ac:spMkLst>
            <pc:docMk/>
            <pc:sldMk cId="2160416042" sldId="262"/>
            <ac:spMk id="14" creationId="{5F937946-520B-E4BE-DA74-7BAEA0E3E304}"/>
          </ac:spMkLst>
        </pc:spChg>
        <pc:spChg chg="mod">
          <ac:chgData name="סנדרה קניז'ניק" userId="79acefec-dcb1-4706-921d-5c41720943d7" providerId="ADAL" clId="{25A809C9-A668-4EE9-900A-C750767189DC}" dt="2024-03-24T15:45:00.541" v="3178"/>
          <ac:spMkLst>
            <pc:docMk/>
            <pc:sldMk cId="2160416042" sldId="262"/>
            <ac:spMk id="15" creationId="{906ED470-6BD4-2EFB-E3A2-B08D4D66A29C}"/>
          </ac:spMkLst>
        </pc:spChg>
        <pc:spChg chg="add mod">
          <ac:chgData name="סנדרה קניז'ניק" userId="79acefec-dcb1-4706-921d-5c41720943d7" providerId="ADAL" clId="{25A809C9-A668-4EE9-900A-C750767189DC}" dt="2024-03-24T15:09:30.540" v="2055" actId="1076"/>
          <ac:spMkLst>
            <pc:docMk/>
            <pc:sldMk cId="2160416042" sldId="262"/>
            <ac:spMk id="19" creationId="{F5E14479-751B-1835-D28B-39659E018C6B}"/>
          </ac:spMkLst>
        </pc:spChg>
        <pc:spChg chg="add mod">
          <ac:chgData name="סנדרה קניז'ניק" userId="79acefec-dcb1-4706-921d-5c41720943d7" providerId="ADAL" clId="{25A809C9-A668-4EE9-900A-C750767189DC}" dt="2024-03-24T15:14:52.087" v="2465" actId="1036"/>
          <ac:spMkLst>
            <pc:docMk/>
            <pc:sldMk cId="2160416042" sldId="262"/>
            <ac:spMk id="20" creationId="{DB4550AB-4534-7BB6-1CC1-6E544AF57BC5}"/>
          </ac:spMkLst>
        </pc:spChg>
        <pc:spChg chg="add mod">
          <ac:chgData name="סנדרה קניז'ניק" userId="79acefec-dcb1-4706-921d-5c41720943d7" providerId="ADAL" clId="{25A809C9-A668-4EE9-900A-C750767189DC}" dt="2024-03-24T15:12:26.879" v="2251" actId="208"/>
          <ac:spMkLst>
            <pc:docMk/>
            <pc:sldMk cId="2160416042" sldId="262"/>
            <ac:spMk id="23" creationId="{26076A07-8577-A854-F1DD-1C17A8751AE9}"/>
          </ac:spMkLst>
        </pc:spChg>
        <pc:spChg chg="add mod">
          <ac:chgData name="סנדרה קניז'ניק" userId="79acefec-dcb1-4706-921d-5c41720943d7" providerId="ADAL" clId="{25A809C9-A668-4EE9-900A-C750767189DC}" dt="2024-03-24T15:19:56.892" v="2496" actId="14100"/>
          <ac:spMkLst>
            <pc:docMk/>
            <pc:sldMk cId="2160416042" sldId="262"/>
            <ac:spMk id="30" creationId="{E539D5D4-E362-B7D3-2991-D383DF67D349}"/>
          </ac:spMkLst>
        </pc:spChg>
        <pc:spChg chg="add mod">
          <ac:chgData name="סנדרה קניז'ניק" userId="79acefec-dcb1-4706-921d-5c41720943d7" providerId="ADAL" clId="{25A809C9-A668-4EE9-900A-C750767189DC}" dt="2024-03-24T15:21:38.517" v="2502" actId="1035"/>
          <ac:spMkLst>
            <pc:docMk/>
            <pc:sldMk cId="2160416042" sldId="262"/>
            <ac:spMk id="31" creationId="{EDBB9333-8D7B-6E37-C54D-E1935118211B}"/>
          </ac:spMkLst>
        </pc:spChg>
        <pc:spChg chg="add mod">
          <ac:chgData name="סנדרה קניז'ניק" userId="79acefec-dcb1-4706-921d-5c41720943d7" providerId="ADAL" clId="{25A809C9-A668-4EE9-900A-C750767189DC}" dt="2024-03-24T15:29:17.597" v="3014" actId="14100"/>
          <ac:spMkLst>
            <pc:docMk/>
            <pc:sldMk cId="2160416042" sldId="262"/>
            <ac:spMk id="32" creationId="{75B9BB1C-D7F5-FB04-BFF6-17EF1715417C}"/>
          </ac:spMkLst>
        </pc:spChg>
        <pc:spChg chg="add mod">
          <ac:chgData name="סנדרה קניז'ניק" userId="79acefec-dcb1-4706-921d-5c41720943d7" providerId="ADAL" clId="{25A809C9-A668-4EE9-900A-C750767189DC}" dt="2024-03-24T15:29:42.847" v="3019" actId="571"/>
          <ac:spMkLst>
            <pc:docMk/>
            <pc:sldMk cId="2160416042" sldId="262"/>
            <ac:spMk id="33" creationId="{22217AD7-8D90-2A18-9D97-5F692DF418EF}"/>
          </ac:spMkLst>
        </pc:spChg>
        <pc:picChg chg="add del mod modCrop">
          <ac:chgData name="סנדרה קניז'ניק" userId="79acefec-dcb1-4706-921d-5c41720943d7" providerId="ADAL" clId="{25A809C9-A668-4EE9-900A-C750767189DC}" dt="2024-03-24T15:10:38.445" v="2085" actId="478"/>
          <ac:picMkLst>
            <pc:docMk/>
            <pc:sldMk cId="2160416042" sldId="262"/>
            <ac:picMk id="5" creationId="{37B12BA8-5322-6230-9D0E-C1DAA4EDEC8A}"/>
          </ac:picMkLst>
        </pc:picChg>
        <pc:picChg chg="del">
          <ac:chgData name="סנדרה קניז'ניק" userId="79acefec-dcb1-4706-921d-5c41720943d7" providerId="ADAL" clId="{25A809C9-A668-4EE9-900A-C750767189DC}" dt="2024-03-24T14:19:22.229" v="7" actId="478"/>
          <ac:picMkLst>
            <pc:docMk/>
            <pc:sldMk cId="2160416042" sldId="262"/>
            <ac:picMk id="6" creationId="{4BD4ED29-CEA3-3D3F-8865-0A40AD869662}"/>
          </ac:picMkLst>
        </pc:picChg>
        <pc:picChg chg="mod">
          <ac:chgData name="סנדרה קניז'ניק" userId="79acefec-dcb1-4706-921d-5c41720943d7" providerId="ADAL" clId="{25A809C9-A668-4EE9-900A-C750767189DC}" dt="2024-03-24T15:08:15.725" v="1969" actId="14100"/>
          <ac:picMkLst>
            <pc:docMk/>
            <pc:sldMk cId="2160416042" sldId="262"/>
            <ac:picMk id="8" creationId="{A99F50EB-F2AD-DB52-0497-0BA753403577}"/>
          </ac:picMkLst>
        </pc:picChg>
        <pc:picChg chg="add mod modCrop">
          <ac:chgData name="סנדרה קניז'ניק" userId="79acefec-dcb1-4706-921d-5c41720943d7" providerId="ADAL" clId="{25A809C9-A668-4EE9-900A-C750767189DC}" dt="2024-03-24T15:07:48.389" v="1952" actId="14100"/>
          <ac:picMkLst>
            <pc:docMk/>
            <pc:sldMk cId="2160416042" sldId="262"/>
            <ac:picMk id="9" creationId="{CF4DAEE0-9219-54F5-2782-9864EDF0454F}"/>
          </ac:picMkLst>
        </pc:picChg>
        <pc:picChg chg="del">
          <ac:chgData name="סנדרה קניז'ניק" userId="79acefec-dcb1-4706-921d-5c41720943d7" providerId="ADAL" clId="{25A809C9-A668-4EE9-900A-C750767189DC}" dt="2024-03-24T14:22:25.949" v="22" actId="478"/>
          <ac:picMkLst>
            <pc:docMk/>
            <pc:sldMk cId="2160416042" sldId="262"/>
            <ac:picMk id="10" creationId="{19BEE480-E9D2-D7A3-7B8E-86EA33BE331C}"/>
          </ac:picMkLst>
        </pc:picChg>
        <pc:picChg chg="del">
          <ac:chgData name="סנדרה קניז'ניק" userId="79acefec-dcb1-4706-921d-5c41720943d7" providerId="ADAL" clId="{25A809C9-A668-4EE9-900A-C750767189DC}" dt="2024-03-24T14:22:57.518" v="36" actId="478"/>
          <ac:picMkLst>
            <pc:docMk/>
            <pc:sldMk cId="2160416042" sldId="262"/>
            <ac:picMk id="12" creationId="{2746EC56-32E1-F372-5E1A-AA24372E00B2}"/>
          </ac:picMkLst>
        </pc:picChg>
        <pc:picChg chg="add mod modCrop">
          <ac:chgData name="סנדרה קניז'ניק" userId="79acefec-dcb1-4706-921d-5c41720943d7" providerId="ADAL" clId="{25A809C9-A668-4EE9-900A-C750767189DC}" dt="2024-03-24T15:08:28.191" v="1970" actId="14100"/>
          <ac:picMkLst>
            <pc:docMk/>
            <pc:sldMk cId="2160416042" sldId="262"/>
            <ac:picMk id="13" creationId="{5C2ECE63-B9F1-860F-5683-2A416FD0F899}"/>
          </ac:picMkLst>
        </pc:picChg>
        <pc:picChg chg="add mod">
          <ac:chgData name="סנדרה קניז'ניק" userId="79acefec-dcb1-4706-921d-5c41720943d7" providerId="ADAL" clId="{25A809C9-A668-4EE9-900A-C750767189DC}" dt="2024-03-24T15:08:09.748" v="1962" actId="1035"/>
          <ac:picMkLst>
            <pc:docMk/>
            <pc:sldMk cId="2160416042" sldId="262"/>
            <ac:picMk id="17" creationId="{167E960F-AA45-9FFD-DEED-A1C1887CBC34}"/>
          </ac:picMkLst>
        </pc:picChg>
        <pc:picChg chg="add mod">
          <ac:chgData name="סנדרה קניז'ניק" userId="79acefec-dcb1-4706-921d-5c41720943d7" providerId="ADAL" clId="{25A809C9-A668-4EE9-900A-C750767189DC}" dt="2024-03-24T15:20:42.997" v="2497" actId="1076"/>
          <ac:picMkLst>
            <pc:docMk/>
            <pc:sldMk cId="2160416042" sldId="262"/>
            <ac:picMk id="22" creationId="{566BD037-0CC1-35EF-1D81-A7AF767E6F6A}"/>
          </ac:picMkLst>
        </pc:picChg>
        <pc:picChg chg="add mod modCrop">
          <ac:chgData name="סנדרה קניז'ניק" userId="79acefec-dcb1-4706-921d-5c41720943d7" providerId="ADAL" clId="{25A809C9-A668-4EE9-900A-C750767189DC}" dt="2024-03-24T15:16:06.396" v="2480" actId="1076"/>
          <ac:picMkLst>
            <pc:docMk/>
            <pc:sldMk cId="2160416042" sldId="262"/>
            <ac:picMk id="25" creationId="{813933DD-2523-C593-E69A-9FD14CB5A6EC}"/>
          </ac:picMkLst>
        </pc:picChg>
        <pc:picChg chg="add mod">
          <ac:chgData name="סנדרה קניז'ניק" userId="79acefec-dcb1-4706-921d-5c41720943d7" providerId="ADAL" clId="{25A809C9-A668-4EE9-900A-C750767189DC}" dt="2024-03-24T15:16:18.622" v="2485" actId="1036"/>
          <ac:picMkLst>
            <pc:docMk/>
            <pc:sldMk cId="2160416042" sldId="262"/>
            <ac:picMk id="27" creationId="{F8DC5785-315D-382F-9D66-761E36DE35E2}"/>
          </ac:picMkLst>
        </pc:picChg>
        <pc:picChg chg="add mod">
          <ac:chgData name="סנדרה קניז'ניק" userId="79acefec-dcb1-4706-921d-5c41720943d7" providerId="ADAL" clId="{25A809C9-A668-4EE9-900A-C750767189DC}" dt="2024-03-24T15:29:42.847" v="3019" actId="571"/>
          <ac:picMkLst>
            <pc:docMk/>
            <pc:sldMk cId="2160416042" sldId="262"/>
            <ac:picMk id="34" creationId="{2882CACE-94FE-4C46-83D7-5B6B37068196}"/>
          </ac:picMkLst>
        </pc:picChg>
        <pc:cxnChg chg="mod">
          <ac:chgData name="סנדרה קניז'ניק" userId="79acefec-dcb1-4706-921d-5c41720943d7" providerId="ADAL" clId="{25A809C9-A668-4EE9-900A-C750767189DC}" dt="2024-03-24T15:07:59.758" v="1959" actId="1038"/>
          <ac:cxnSpMkLst>
            <pc:docMk/>
            <pc:sldMk cId="2160416042" sldId="262"/>
            <ac:cxnSpMk id="7" creationId="{E4403F90-B78E-5D0C-3770-92CE3734255F}"/>
          </ac:cxnSpMkLst>
        </pc:cxnChg>
        <pc:cxnChg chg="add mod">
          <ac:chgData name="סנדרה קניז'ניק" userId="79acefec-dcb1-4706-921d-5c41720943d7" providerId="ADAL" clId="{25A809C9-A668-4EE9-900A-C750767189DC}" dt="2024-03-24T15:16:21.973" v="2486" actId="208"/>
          <ac:cxnSpMkLst>
            <pc:docMk/>
            <pc:sldMk cId="2160416042" sldId="262"/>
            <ac:cxnSpMk id="29" creationId="{3CFF13CB-CCB5-6569-ECA0-0385D8B0BDB3}"/>
          </ac:cxnSpMkLst>
        </pc:cxnChg>
      </pc:sldChg>
      <pc:sldChg chg="add del">
        <pc:chgData name="סנדרה קניז'ניק" userId="79acefec-dcb1-4706-921d-5c41720943d7" providerId="ADAL" clId="{25A809C9-A668-4EE9-900A-C750767189DC}" dt="2024-03-24T15:25:11.773" v="2724" actId="47"/>
        <pc:sldMkLst>
          <pc:docMk/>
          <pc:sldMk cId="240833617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9487302-AC53-4419-9978-BBCCCB88980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4C7CC3B-B82C-470C-9ED5-6846E10BFA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49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פעולה :</a:t>
            </a:r>
            <a:r>
              <a:rPr lang="en-US"/>
              <a:t> </a:t>
            </a:r>
            <a:r>
              <a:rPr lang="he-IL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C3B-B82C-470C-9ED5-6846E10BFA7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2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A75D-7A78-56D9-9170-0A4791E3B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223DC8-94FC-3E74-8945-53A68185C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1D727B-5E9D-034D-239A-A1FBDA0F6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אתחול נתונים בעת טעינת הדף : </a:t>
            </a:r>
          </a:p>
          <a:p>
            <a:pPr algn="r" rtl="1"/>
            <a:r>
              <a:rPr lang="he-IL"/>
              <a:t>10-14 יצירת מערך של מיקום האימון עם ערכים של המיקום :</a:t>
            </a:r>
            <a:r>
              <a:rPr lang="en-US"/>
              <a:t> </a:t>
            </a:r>
            <a:r>
              <a:rPr lang="he-IL"/>
              <a:t>בית, מכון</a:t>
            </a:r>
          </a:p>
          <a:p>
            <a:pPr algn="r" rtl="1"/>
            <a:r>
              <a:rPr lang="he-IL"/>
              <a:t>22 – הזנת ערך דיפוליטיבי שיוצג במקום בו יבחרו האימונים -&gt; שורה 17 שמציגה את המבנה של האופציות בחירת אימון </a:t>
            </a:r>
          </a:p>
          <a:p>
            <a:pPr algn="r" rtl="1"/>
            <a:r>
              <a:rPr lang="he-IL"/>
              <a:t>23-27 – יצירת מערך שיכיל את פרטי האימון: סוג אימון , מיקום, משך, תאריך ושעה – ניתן לראות איך ישמר ב</a:t>
            </a:r>
            <a:r>
              <a:rPr lang="en-US"/>
              <a:t>db</a:t>
            </a:r>
            <a:r>
              <a:rPr lang="he-IL"/>
              <a:t> בהמשך </a:t>
            </a:r>
          </a:p>
          <a:p>
            <a:pPr algn="r" rtl="1"/>
            <a:r>
              <a:rPr lang="en-US"/>
              <a:t>USE STATE</a:t>
            </a:r>
            <a:r>
              <a:rPr lang="he-IL"/>
              <a:t>:</a:t>
            </a:r>
            <a:r>
              <a:rPr lang="en-US"/>
              <a:t> </a:t>
            </a:r>
            <a:r>
              <a:rPr lang="he-IL"/>
              <a:t> כל פעם שנשנה ערך בעמוד בכל אחד מהקלטים , אנחנו בעצם משנים את ה </a:t>
            </a:r>
            <a:r>
              <a:rPr lang="en-US"/>
              <a:t>STATE</a:t>
            </a:r>
            <a:r>
              <a:rPr lang="he-IL"/>
              <a:t> של השדה. </a:t>
            </a:r>
            <a:r>
              <a:rPr lang="en-US"/>
              <a:t>USE STATE</a:t>
            </a:r>
            <a:r>
              <a:rPr lang="he-IL"/>
              <a:t> הוא רכיב של הריאקט שמאפשר לרכיבים בדף להתעדכן בפני עצמם מבלי לעדכן/לרענן את כל העמוד. מה שמאפשר לנהל את המצב שלהם באופן נוח ויעיל</a:t>
            </a:r>
          </a:p>
          <a:p>
            <a:pPr algn="r" rtl="1"/>
            <a:endParaRPr lang="he-IL"/>
          </a:p>
          <a:p>
            <a:pPr algn="r" rtl="1"/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CF2C2-524C-F582-FE32-1FD79EEE4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C3B-B82C-470C-9ED5-6846E10BFA7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828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D78DA-DDCC-FF52-8EB5-2ED1670DE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6502A-8514-DA04-10A9-FCF3BFD6E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2702C-D60B-CEDB-6399-54F163744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שורה 36 קריאה לפונקציה בשרת בשורה 173:</a:t>
            </a:r>
            <a:r>
              <a:rPr lang="en-US"/>
              <a:t> </a:t>
            </a:r>
            <a:r>
              <a:rPr lang="he-IL"/>
              <a:t>שאילתא שתחזיר את שמות האימונים חזרה ל </a:t>
            </a:r>
            <a:r>
              <a:rPr lang="en-US"/>
              <a:t>RESPONSE</a:t>
            </a:r>
            <a:r>
              <a:rPr lang="he-IL"/>
              <a:t> בלקוח בשורה 36. </a:t>
            </a:r>
          </a:p>
          <a:p>
            <a:pPr algn="r" rtl="1"/>
            <a:r>
              <a:rPr lang="he-IL"/>
              <a:t>בשורה 45 נוודא כי אכן חזרה רשימת אימונים לבחירה מתוכם ואנחנו מייצירים מבנה נתונים מסוג מפה, אשר מכיל עבור כל סוג אימון שם ומפתח שלו(זהה) </a:t>
            </a:r>
          </a:p>
          <a:p>
            <a:pPr algn="r" rtl="1"/>
            <a:r>
              <a:rPr lang="he-IL"/>
              <a:t>[] גורמים לקטע קוד הזה להטען רק פעם אחרת, זאת משום שאין מידע עדכני לטעון בשנית. </a:t>
            </a:r>
          </a:p>
          <a:p>
            <a:pPr algn="r" rtl="1"/>
            <a:r>
              <a:rPr lang="he-IL"/>
              <a:t>שורה 51 שינוי סטייט מערכים ריקים דיפולטיביים לערכים שניתן לבחור מהם , לתוך ה</a:t>
            </a:r>
            <a:r>
              <a:rPr lang="en-US"/>
              <a:t>DROPDOWN</a:t>
            </a:r>
            <a:r>
              <a:rPr lang="he-IL"/>
              <a:t> שמכיל את כל סוגי האימונים אנחנו מזינים את מה שקיבלנו מה </a:t>
            </a:r>
            <a:r>
              <a:rPr lang="en-US"/>
              <a:t>DB</a:t>
            </a:r>
            <a:r>
              <a:rPr lang="he-IL"/>
              <a:t> </a:t>
            </a:r>
          </a:p>
          <a:p>
            <a:pPr algn="r" rtl="1"/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8E67-F9AF-5B34-D70E-33E7CE1C1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C3B-B82C-470C-9ED5-6846E10BFA7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01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8130E-D6F2-7D7F-F640-74F48014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672E3-C8B2-9DA5-42AF-A2CC269C48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55992-E5DC-F35F-C862-7883589DC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:עדכון </a:t>
            </a:r>
            <a:r>
              <a:rPr lang="en-US"/>
              <a:t>STATE</a:t>
            </a:r>
            <a:r>
              <a:rPr lang="he-IL"/>
              <a:t> של כל שדה -&gt;</a:t>
            </a:r>
            <a:r>
              <a:rPr lang="en-US"/>
              <a:t> </a:t>
            </a:r>
            <a:r>
              <a:rPr lang="he-IL"/>
              <a:t>מאפשר בחירת אפשרות ב</a:t>
            </a:r>
            <a:r>
              <a:rPr lang="en-US"/>
              <a:t>drop down list   </a:t>
            </a:r>
            <a:r>
              <a:rPr lang="he-IL"/>
              <a:t> ולראות מיד את השינוי במסך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שורה 86 לקוח  :</a:t>
            </a:r>
            <a:r>
              <a:rPr lang="en-US"/>
              <a:t> </a:t>
            </a:r>
            <a:r>
              <a:rPr lang="he-IL"/>
              <a:t>  </a:t>
            </a:r>
            <a:r>
              <a:rPr lang="en-US"/>
              <a:t>ON CHANGE</a:t>
            </a:r>
            <a:r>
              <a:rPr lang="he-IL"/>
              <a:t> – בעת שינוי ערך בשדה מתבצע עדכון בתצוגה למשתמש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כל </a:t>
            </a:r>
            <a:r>
              <a:rPr lang="en-US"/>
              <a:t>HANDLE INPUT CHANGE </a:t>
            </a:r>
            <a:r>
              <a:rPr lang="he-IL"/>
              <a:t> מפעיל שינוי סטייט (</a:t>
            </a:r>
            <a:r>
              <a:rPr lang="en-US"/>
              <a:t>SET WORKOUT DETAILS</a:t>
            </a:r>
            <a:r>
              <a:rPr lang="he-IL"/>
              <a:t> )</a:t>
            </a:r>
          </a:p>
          <a:p>
            <a:pPr algn="r" rtl="1"/>
            <a:endParaRPr lang="he-IL"/>
          </a:p>
          <a:p>
            <a:pPr algn="r" rtl="1"/>
            <a:endParaRPr lang="he-IL"/>
          </a:p>
          <a:p>
            <a:pPr algn="r" rtl="1"/>
            <a:r>
              <a:rPr lang="he-IL"/>
              <a:t>שליחת נתונים שעדכנו :</a:t>
            </a:r>
            <a:r>
              <a:rPr lang="en-US"/>
              <a:t> </a:t>
            </a:r>
            <a:r>
              <a:rPr lang="he-IL"/>
              <a:t>שורה 120. מקפיצה אותנו לקומפוננטה של </a:t>
            </a:r>
            <a:r>
              <a:rPr lang="en-US"/>
              <a:t>SAVE BUTTON</a:t>
            </a:r>
            <a:r>
              <a:rPr lang="he-IL"/>
              <a:t> </a:t>
            </a:r>
          </a:p>
          <a:p>
            <a:pPr algn="r" rtl="1"/>
            <a:r>
              <a:rPr lang="he-IL"/>
              <a:t>שורה 24 מוודא שנתונים לא ריקים.</a:t>
            </a:r>
          </a:p>
          <a:p>
            <a:pPr algn="r" rtl="1"/>
            <a:r>
              <a:rPr lang="he-IL"/>
              <a:t>שורה 30 איזון בין פורמטים – משתמש רואה פורמט מסוג אחד וב</a:t>
            </a:r>
            <a:r>
              <a:rPr lang="en-US"/>
              <a:t>DB</a:t>
            </a:r>
            <a:r>
              <a:rPr lang="he-IL"/>
              <a:t> המידע מופיע אחרת </a:t>
            </a:r>
          </a:p>
          <a:p>
            <a:pPr algn="r" rtl="1"/>
            <a:r>
              <a:rPr lang="he-IL"/>
              <a:t>שורה 35 שולחת כמו בשקופית הקודמת – שולחים ל</a:t>
            </a:r>
            <a:r>
              <a:rPr lang="en-US"/>
              <a:t>api</a:t>
            </a:r>
            <a:r>
              <a:rPr lang="he-IL"/>
              <a:t> את האימייל  מה</a:t>
            </a:r>
            <a:r>
              <a:rPr lang="en-US"/>
              <a:t>LOCAL STORAGE</a:t>
            </a:r>
            <a:r>
              <a:rPr lang="he-IL"/>
              <a:t> ואת שאר הערכים שנקבעו בדף עצמו – ומה</a:t>
            </a:r>
            <a:r>
              <a:rPr lang="en-US"/>
              <a:t>API </a:t>
            </a:r>
            <a:r>
              <a:rPr lang="he-IL"/>
              <a:t> מתבצע </a:t>
            </a:r>
            <a:r>
              <a:rPr lang="en-US"/>
              <a:t>INSERT</a:t>
            </a:r>
            <a:r>
              <a:rPr lang="he-IL"/>
              <a:t> של המידע ל </a:t>
            </a:r>
            <a:r>
              <a:rPr lang="en-US"/>
              <a:t>db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AE626-9B77-9975-9856-706A751D3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C3B-B82C-470C-9ED5-6846E10BFA7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26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D0F9C-6AF8-ADA9-3CF7-6654AEC19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0553F-4F78-5625-5992-C9D6A68F3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0DF48-1413-F362-CA38-6858E5EB7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8348F-8013-1251-0241-6DF04CA5B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C3B-B82C-470C-9ED5-6846E10BFA7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49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06A57-6A6E-D405-8370-9C905D763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A674B-723E-4199-344A-2F8F22F9C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527348-5AC1-7B1A-9C1D-65903389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br>
              <a:rPr lang="he-IL" b="1" i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he-IL" b="1" i="0">
                <a:solidFill>
                  <a:srgbClr val="1F1F1F"/>
                </a:solidFill>
                <a:effectLst/>
                <a:latin typeface="Google Sans"/>
              </a:rPr>
              <a:t>תיקיית </a:t>
            </a:r>
            <a:r>
              <a:rPr lang="en-US" b="1" i="0" err="1">
                <a:solidFill>
                  <a:srgbClr val="1F1F1F"/>
                </a:solidFill>
                <a:effectLst/>
                <a:latin typeface="Google Sans"/>
              </a:rPr>
              <a:t>node_modules</a:t>
            </a:r>
            <a:r>
              <a:rPr lang="en-US" b="1" i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he-IL" b="1" i="0">
                <a:solidFill>
                  <a:srgbClr val="1F1F1F"/>
                </a:solidFill>
                <a:effectLst/>
                <a:latin typeface="Google Sans"/>
              </a:rPr>
              <a:t>ב-</a:t>
            </a:r>
            <a:r>
              <a:rPr lang="en-US" b="1" i="0">
                <a:solidFill>
                  <a:srgbClr val="1F1F1F"/>
                </a:solidFill>
                <a:effectLst/>
                <a:latin typeface="Google Sans"/>
              </a:rPr>
              <a:t>Node.js</a:t>
            </a:r>
          </a:p>
          <a:p>
            <a:pPr algn="r" rtl="1"/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ב-</a:t>
            </a: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Node.js, </a:t>
            </a: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תיקיית </a:t>
            </a:r>
            <a:r>
              <a:rPr lang="en-US" b="0" i="0" err="1">
                <a:solidFill>
                  <a:srgbClr val="1F1F1F"/>
                </a:solidFill>
                <a:effectLst/>
                <a:latin typeface="Google Sans"/>
              </a:rPr>
              <a:t>node_modules</a:t>
            </a: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היא תיקיית תלות. היא ממלאת תפקיד מכריע בניהול ספריות חיצוניות וחבילות שעליהן מסתמך הפרויקט שלך.</a:t>
            </a:r>
          </a:p>
          <a:p>
            <a:pPr algn="r" rtl="1"/>
            <a:r>
              <a:rPr lang="he-IL" b="1" i="0">
                <a:solidFill>
                  <a:srgbClr val="1F1F1F"/>
                </a:solidFill>
                <a:effectLst/>
                <a:latin typeface="Google Sans"/>
              </a:rPr>
              <a:t>מטרה:</a:t>
            </a:r>
            <a:endParaRPr lang="he-IL" b="0" i="0">
              <a:solidFill>
                <a:srgbClr val="1F1F1F"/>
              </a:solidFill>
              <a:effectLst/>
              <a:latin typeface="Google San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מאחסנת </a:t>
            </a:r>
            <a:r>
              <a:rPr lang="he-IL" b="0" i="0" err="1">
                <a:solidFill>
                  <a:srgbClr val="1F1F1F"/>
                </a:solidFill>
                <a:effectLst/>
                <a:latin typeface="Google Sans"/>
              </a:rPr>
              <a:t>מודולי</a:t>
            </a: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JavaScript </a:t>
            </a: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חיצוניים שהורדו (ספריות או חבילות) הדרושים לפרויקט שלך.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מבטיחה שכל התלותיות בפרויקט יהיו בגרסאות עקביות, ובכך מונעת התנגשויות.</a:t>
            </a:r>
          </a:p>
          <a:p>
            <a:pPr algn="r" rtl="1"/>
            <a:endParaRPr lang="en-US"/>
          </a:p>
          <a:p>
            <a:pPr algn="r" rtl="1"/>
            <a:endParaRPr lang="en-US"/>
          </a:p>
          <a:p>
            <a:pPr algn="r" rtl="1"/>
            <a:endParaRPr lang="en-US"/>
          </a:p>
          <a:p>
            <a:pPr algn="r" rtl="1"/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"utils" (</a:t>
            </a: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קיצור של "</a:t>
            </a: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utilities") </a:t>
            </a: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הוא מונח כללי המשמש לתיאור קבוצת כלים או פונקציות המשמשים למטרות עזר שונות. ב-</a:t>
            </a: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JavaScript, </a:t>
            </a: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ניתן להשתמש ב-</a:t>
            </a: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utils </a:t>
            </a: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במגוון דרכים, כולל:</a:t>
            </a:r>
          </a:p>
          <a:p>
            <a:pPr algn="r" rtl="1"/>
            <a:r>
              <a:rPr lang="he-IL" b="1" i="0">
                <a:solidFill>
                  <a:srgbClr val="1F1F1F"/>
                </a:solidFill>
                <a:effectLst/>
                <a:latin typeface="Google Sans"/>
              </a:rPr>
              <a:t>פונקציות עזר כלליות:</a:t>
            </a:r>
            <a:endParaRPr lang="he-IL" b="0" i="0">
              <a:solidFill>
                <a:srgbClr val="1F1F1F"/>
              </a:solidFill>
              <a:effectLst/>
              <a:latin typeface="Google San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פונקציות למימוש פעולות נפוצות, כגון: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בדיקת סוג נתונים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המרת סוג נתונים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עיבוד מחרוזות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עבודה עם תאריכים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b="0" i="0">
                <a:solidFill>
                  <a:srgbClr val="1F1F1F"/>
                </a:solidFill>
                <a:effectLst/>
                <a:latin typeface="Google Sans"/>
              </a:rPr>
              <a:t>ניהול קבצים</a:t>
            </a:r>
          </a:p>
          <a:p>
            <a:pPr algn="r" rtl="1"/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0AF5E-3CED-DA8F-AB10-E11E04A5B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C3B-B82C-470C-9ED5-6846E10BFA7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2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B479-0828-1EC6-63E1-9F4234CFD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0AA33-577A-558C-0D31-DCB37181E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D8A3-7364-D5A1-71A3-8D481F38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A552-ACE5-7CD6-70BC-BF21DF14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94BC-539A-A4DF-6D0C-2ABD796E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191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7961-2E93-D368-B23B-596E0310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A53EB-01E9-5252-49F4-94F4B183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6D78-406A-737A-89DC-A916F8A5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B411-9310-8D2D-5489-06682936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A6DB-BAC0-914A-612F-D9588E9E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67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931C1-8CE6-0D01-58A2-0A0C8372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1B12C-999D-E3AC-18B0-DAF92FD88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229E-4F40-3060-CE98-3F7A259D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E8C5-EA2B-D142-8258-33D46957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4D06-F41A-D2E4-75E9-3984DA9B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46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F89E-E812-D1F9-1508-8FD4D849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A3F-F5A6-F1A9-3269-144CBDC7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2DE2-7653-96A0-5EF9-829C9BC2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0F9C-94FE-7D5A-3942-A76E2E88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532E-87F5-A07E-53DF-ECB77E04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69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6492-1DB0-0C40-149C-F120166C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7CDE7-9EFA-2F34-D17B-B8ADEA56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C48E-0F4B-792D-776F-F417D7E8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78C7-BE35-3A16-609E-7B6AC6E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69CE-81FC-3AFF-3379-9B0F68B7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E599-012B-5635-2784-33C90E5E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196E-42A1-8AFD-E0EC-F41B83142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60989-868C-D8C3-F18A-FDD209D8D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27F2-1CC2-F087-B57B-BA524CE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6B1C-ADC8-C854-65A5-EA1E313D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4C02B-78B4-DE30-2778-85C388B4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3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7A5E-75FA-3F38-09F7-EC9346DE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C930D-5A9A-5E4E-7C14-1088900A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5A31-8AB7-3ED1-B21B-54FC4348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576BF-6F10-3658-3F75-5E14ED852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76C3C-25AE-656B-BD89-E21D7CECA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5A833-9859-81C4-0B8C-BAD03F57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F9819-9F4B-3168-051C-C81D0550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1F60C-1EA0-48EA-D72F-CE0C9858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43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7BFF-800F-8FD8-8D02-4E0B587B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39B03-7C16-7FA1-FC51-0299E38F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E70E1-139A-8101-83D5-E89C6D90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20334-83AB-F740-FDE2-197EA646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30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A9621-0869-00B8-4FBB-0C1EF2FA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54344-385F-9E8D-E417-8BE12663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3FF2F-0494-2CA4-9870-499E9F5D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946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4EF8-A191-74AD-FE7B-4CD2B58D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FF67-37F1-F02D-9E07-E7C806FD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F7F0E-E9C4-BA4E-8E62-F935A0B9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91851-E239-7875-243E-E3DECBB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EEDB6-6073-19B2-86E3-703917C6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A818B-45A0-B7B8-466E-10302292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9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327E-3EF4-FBC8-2C09-FEC8B452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297A0-32BD-8278-2FE2-32B77BAD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2FE51-4858-099E-843E-58A6CAADE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EDC6A-68BA-793B-90A7-05C950B7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040A7-A2B2-4B6F-3648-616CE99F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479B8-BCFE-1FCA-6D27-973967A4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206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D49F4-D3F8-5BF1-5952-53276306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53CE-9D20-9C4D-9737-B87D9B097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4EBE7-70BE-0812-1393-39E4F6825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BE72-249F-4744-A488-EB11823970ED}" type="datetimeFigureOut">
              <a:rPr lang="he-IL" smtClean="0"/>
              <a:t>י"ד/אדר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914E1-754B-D329-C09D-B1430F0AB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EA79-4403-DFC9-D210-741A9FD3A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ECDE-7C69-4F72-9FF1-4119CECEFE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288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1666A-D105-68C0-CF2B-9D3693DC3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7ECCA7-7FE3-555F-9089-B622E5B0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4" y="1328669"/>
            <a:ext cx="3893173" cy="4148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E6D219-91AE-8881-CE29-E53768505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" r="799" b="2216"/>
          <a:stretch/>
        </p:blipFill>
        <p:spPr>
          <a:xfrm>
            <a:off x="4740266" y="1591209"/>
            <a:ext cx="4214979" cy="354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6FB372-A0A1-CA26-870F-D690B1E39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358" y="1504124"/>
            <a:ext cx="1865334" cy="1074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8542-5E3D-3888-F417-D76BD68561D2}"/>
              </a:ext>
            </a:extLst>
          </p:cNvPr>
          <p:cNvCxnSpPr>
            <a:cxnSpLocks/>
          </p:cNvCxnSpPr>
          <p:nvPr/>
        </p:nvCxnSpPr>
        <p:spPr>
          <a:xfrm>
            <a:off x="8391832" y="2261833"/>
            <a:ext cx="9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CD963F1-C3B9-9130-D098-B0742CAE3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357" y="2874167"/>
            <a:ext cx="1865335" cy="653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DCE715-5191-5C48-C688-CE9750A47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2358" y="3723958"/>
            <a:ext cx="1855654" cy="153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279794-A3DB-B784-D195-A5A14B9F23B7}"/>
              </a:ext>
            </a:extLst>
          </p:cNvPr>
          <p:cNvCxnSpPr>
            <a:cxnSpLocks/>
          </p:cNvCxnSpPr>
          <p:nvPr/>
        </p:nvCxnSpPr>
        <p:spPr>
          <a:xfrm>
            <a:off x="8391832" y="2878676"/>
            <a:ext cx="9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5BBFB0-8E4D-C25B-1A6D-1067AA2EE204}"/>
              </a:ext>
            </a:extLst>
          </p:cNvPr>
          <p:cNvCxnSpPr>
            <a:cxnSpLocks/>
          </p:cNvCxnSpPr>
          <p:nvPr/>
        </p:nvCxnSpPr>
        <p:spPr>
          <a:xfrm>
            <a:off x="8391832" y="3864360"/>
            <a:ext cx="908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92ED35-647B-A784-AD03-85904181D7AA}"/>
              </a:ext>
            </a:extLst>
          </p:cNvPr>
          <p:cNvSpPr txBox="1"/>
          <p:nvPr/>
        </p:nvSpPr>
        <p:spPr>
          <a:xfrm>
            <a:off x="3501269" y="420083"/>
            <a:ext cx="626966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>
                <a:latin typeface="Aharoni" panose="02010803020104030203" pitchFamily="2" charset="-79"/>
                <a:cs typeface="Aharoni" panose="02010803020104030203" pitchFamily="2" charset="-79"/>
              </a:rPr>
              <a:t>HOW DO I HAVE A WORKOUT TO CHOOSE FROM?</a:t>
            </a:r>
            <a:endParaRPr lang="he-IL" sz="20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243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100DA-35C4-A88D-8552-232515C98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F3EC335-A43C-4D36-8AC3-9BC85775E054}"/>
              </a:ext>
            </a:extLst>
          </p:cNvPr>
          <p:cNvSpPr txBox="1"/>
          <p:nvPr/>
        </p:nvSpPr>
        <p:spPr>
          <a:xfrm>
            <a:off x="48071" y="360400"/>
            <a:ext cx="25122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>
                <a:latin typeface="Aharoni" panose="02010803020104030203" pitchFamily="2" charset="-79"/>
                <a:cs typeface="Aharoni" panose="02010803020104030203" pitchFamily="2" charset="-79"/>
              </a:rPr>
              <a:t>SWEATSQUAD - client</a:t>
            </a:r>
            <a:endParaRPr lang="he-IL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13CD3-6393-D4A3-99CA-6DB1A6BE5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5" y="1752750"/>
            <a:ext cx="6649713" cy="3797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3FB36-9F00-3E9D-7D58-F62589070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4" y="1329145"/>
            <a:ext cx="1661991" cy="369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07A51-CEC2-610B-ED48-48B99F83C40F}"/>
              </a:ext>
            </a:extLst>
          </p:cNvPr>
          <p:cNvSpPr txBox="1"/>
          <p:nvPr/>
        </p:nvSpPr>
        <p:spPr>
          <a:xfrm>
            <a:off x="8066637" y="1144479"/>
            <a:ext cx="3585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/>
              <a:t>אתחול הנתונים בעת טעינת הדף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CB9E4-37ED-2C2B-C292-B4DD5A751FBB}"/>
              </a:ext>
            </a:extLst>
          </p:cNvPr>
          <p:cNvSpPr/>
          <p:nvPr/>
        </p:nvSpPr>
        <p:spPr>
          <a:xfrm>
            <a:off x="220884" y="1752750"/>
            <a:ext cx="3699844" cy="1138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4FA5C2-9ADA-DDB3-E676-053F65FE3BA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920728" y="2322116"/>
            <a:ext cx="3641711" cy="7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32ABB0E-2691-49BA-2A64-4FC3F7237F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454"/>
          <a:stretch/>
        </p:blipFill>
        <p:spPr>
          <a:xfrm>
            <a:off x="7571725" y="3213694"/>
            <a:ext cx="3976810" cy="6695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864328E-2E27-2549-F9CB-EB682C248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725" y="1752750"/>
            <a:ext cx="3976810" cy="122200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C81863-F220-B474-D563-A6D0B8892818}"/>
              </a:ext>
            </a:extLst>
          </p:cNvPr>
          <p:cNvSpPr/>
          <p:nvPr/>
        </p:nvSpPr>
        <p:spPr>
          <a:xfrm>
            <a:off x="220884" y="3081896"/>
            <a:ext cx="6155202" cy="37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431CD2-C2C8-DBEB-F058-707609B025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376086" y="3251733"/>
            <a:ext cx="1195639" cy="296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0145BCC-FBB8-C645-87CE-0C905EE3E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183642"/>
            <a:ext cx="5863985" cy="16528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32E96B1-1816-5F06-AFE6-E654FDB73C9A}"/>
              </a:ext>
            </a:extLst>
          </p:cNvPr>
          <p:cNvSpPr/>
          <p:nvPr/>
        </p:nvSpPr>
        <p:spPr>
          <a:xfrm>
            <a:off x="168315" y="4370747"/>
            <a:ext cx="4851360" cy="1138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53DFB7-59B4-E742-44BF-81E2C4CDA674}"/>
              </a:ext>
            </a:extLst>
          </p:cNvPr>
          <p:cNvCxnSpPr>
            <a:cxnSpLocks/>
          </p:cNvCxnSpPr>
          <p:nvPr/>
        </p:nvCxnSpPr>
        <p:spPr>
          <a:xfrm>
            <a:off x="5019675" y="5070810"/>
            <a:ext cx="2963500" cy="30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8FDE0A7-A711-88DF-E5B6-B4CB47DC07A2}"/>
              </a:ext>
            </a:extLst>
          </p:cNvPr>
          <p:cNvSpPr/>
          <p:nvPr/>
        </p:nvSpPr>
        <p:spPr>
          <a:xfrm>
            <a:off x="7983175" y="5194400"/>
            <a:ext cx="3976810" cy="30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647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E94B-606C-00B5-FCB7-B146D9A74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A02737-A0F4-64DE-E8F6-F7A9B6454B3E}"/>
              </a:ext>
            </a:extLst>
          </p:cNvPr>
          <p:cNvCxnSpPr>
            <a:cxnSpLocks/>
          </p:cNvCxnSpPr>
          <p:nvPr/>
        </p:nvCxnSpPr>
        <p:spPr>
          <a:xfrm>
            <a:off x="6060607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AC26E4-D33B-FFA6-D13F-37334EB8558A}"/>
              </a:ext>
            </a:extLst>
          </p:cNvPr>
          <p:cNvSpPr txBox="1"/>
          <p:nvPr/>
        </p:nvSpPr>
        <p:spPr>
          <a:xfrm>
            <a:off x="6258726" y="0"/>
            <a:ext cx="39498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>
                <a:latin typeface="Aharoni" panose="02010803020104030203" pitchFamily="2" charset="-79"/>
                <a:cs typeface="Aharoni" panose="02010803020104030203" pitchFamily="2" charset="-79"/>
              </a:rPr>
              <a:t>SWEATSQUAD API - server</a:t>
            </a:r>
            <a:endParaRPr lang="he-IL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DEFDE-D07C-216A-CF6E-AF080D84FD91}"/>
              </a:ext>
            </a:extLst>
          </p:cNvPr>
          <p:cNvSpPr txBox="1"/>
          <p:nvPr/>
        </p:nvSpPr>
        <p:spPr>
          <a:xfrm>
            <a:off x="1983403" y="0"/>
            <a:ext cx="25122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>
                <a:latin typeface="Aharoni" panose="02010803020104030203" pitchFamily="2" charset="-79"/>
                <a:cs typeface="Aharoni" panose="02010803020104030203" pitchFamily="2" charset="-79"/>
              </a:rPr>
              <a:t>SWEATSQUAD - client</a:t>
            </a:r>
            <a:endParaRPr lang="he-IL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80F7B-F141-729C-2C2A-5121FF125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6" y="66531"/>
            <a:ext cx="1191152" cy="264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99AE0B-F91D-4EF1-83F7-96810A1AB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6" y="384572"/>
            <a:ext cx="5728182" cy="4530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88901-990A-E842-65A6-EC662A636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404" y="738664"/>
            <a:ext cx="4352084" cy="3938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B54760-8B72-5F1E-5FFB-4D2E3EE83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331" y="369332"/>
            <a:ext cx="857370" cy="2572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B197C5-4C21-6573-083C-8BE2EE2B0F2D}"/>
              </a:ext>
            </a:extLst>
          </p:cNvPr>
          <p:cNvSpPr/>
          <p:nvPr/>
        </p:nvSpPr>
        <p:spPr>
          <a:xfrm>
            <a:off x="2034540" y="1112671"/>
            <a:ext cx="1665304" cy="213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C1D98-725E-7B1C-68F8-CD95B52772B0}"/>
              </a:ext>
            </a:extLst>
          </p:cNvPr>
          <p:cNvCxnSpPr>
            <a:cxnSpLocks/>
          </p:cNvCxnSpPr>
          <p:nvPr/>
        </p:nvCxnSpPr>
        <p:spPr>
          <a:xfrm flipV="1">
            <a:off x="3699844" y="1066800"/>
            <a:ext cx="3706795" cy="27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0681A-787D-FA5D-57FC-67107D28F2C1}"/>
              </a:ext>
            </a:extLst>
          </p:cNvPr>
          <p:cNvSpPr/>
          <p:nvPr/>
        </p:nvSpPr>
        <p:spPr>
          <a:xfrm>
            <a:off x="7406640" y="889270"/>
            <a:ext cx="1074420" cy="162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21BF0F-4799-4B86-EE17-D93876753044}"/>
              </a:ext>
            </a:extLst>
          </p:cNvPr>
          <p:cNvSpPr txBox="1"/>
          <p:nvPr/>
        </p:nvSpPr>
        <p:spPr>
          <a:xfrm>
            <a:off x="8481060" y="198881"/>
            <a:ext cx="3585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/>
              <a:t>משיכת סוגי אימונים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9856EA-38B1-F71A-F049-B880C2BCD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439" y="5172279"/>
            <a:ext cx="3976810" cy="15737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6E0AC5D-4DE7-A04F-38D2-C4F401569A77}"/>
              </a:ext>
            </a:extLst>
          </p:cNvPr>
          <p:cNvSpPr/>
          <p:nvPr/>
        </p:nvSpPr>
        <p:spPr>
          <a:xfrm>
            <a:off x="1711439" y="6005144"/>
            <a:ext cx="3931445" cy="740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6D4036-A365-415A-5CAE-4DF32C5C0DBF}"/>
              </a:ext>
            </a:extLst>
          </p:cNvPr>
          <p:cNvCxnSpPr>
            <a:cxnSpLocks/>
            <a:stCxn id="46" idx="0"/>
            <a:endCxn id="29" idx="2"/>
          </p:cNvCxnSpPr>
          <p:nvPr/>
        </p:nvCxnSpPr>
        <p:spPr>
          <a:xfrm flipV="1">
            <a:off x="8935385" y="2280621"/>
            <a:ext cx="11882" cy="2938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3E433-671D-E6F7-DDAA-C8950521DAC4}"/>
              </a:ext>
            </a:extLst>
          </p:cNvPr>
          <p:cNvSpPr/>
          <p:nvPr/>
        </p:nvSpPr>
        <p:spPr>
          <a:xfrm>
            <a:off x="7335701" y="1598393"/>
            <a:ext cx="3223131" cy="682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B2EC6-98B5-CD47-997F-AB692158D2CE}"/>
              </a:ext>
            </a:extLst>
          </p:cNvPr>
          <p:cNvCxnSpPr>
            <a:cxnSpLocks/>
          </p:cNvCxnSpPr>
          <p:nvPr/>
        </p:nvCxnSpPr>
        <p:spPr>
          <a:xfrm flipH="1">
            <a:off x="3334871" y="2021975"/>
            <a:ext cx="4000830" cy="517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F5DF9ED-57D7-9EF6-DCDE-17CD84CDA664}"/>
              </a:ext>
            </a:extLst>
          </p:cNvPr>
          <p:cNvSpPr/>
          <p:nvPr/>
        </p:nvSpPr>
        <p:spPr>
          <a:xfrm>
            <a:off x="888787" y="2174015"/>
            <a:ext cx="2446084" cy="65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1A76E5-483A-8C47-169F-44DA291B0BE2}"/>
              </a:ext>
            </a:extLst>
          </p:cNvPr>
          <p:cNvSpPr/>
          <p:nvPr/>
        </p:nvSpPr>
        <p:spPr>
          <a:xfrm>
            <a:off x="811498" y="3071696"/>
            <a:ext cx="3513076" cy="149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FFB8CB-244D-54A9-E1C8-DB5F261DD29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568036" y="3221495"/>
            <a:ext cx="1131808" cy="2867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57550B48-6AD0-B172-E1A1-79E92BD95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5926" y="5219588"/>
            <a:ext cx="4138917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 animBg="1"/>
      <p:bldP spid="29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7FC8-C192-B8C7-3CBE-7B777A2D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403F90-B78E-5D0C-3770-92CE3734255F}"/>
              </a:ext>
            </a:extLst>
          </p:cNvPr>
          <p:cNvCxnSpPr>
            <a:cxnSpLocks/>
          </p:cNvCxnSpPr>
          <p:nvPr/>
        </p:nvCxnSpPr>
        <p:spPr>
          <a:xfrm>
            <a:off x="6578013" y="327810"/>
            <a:ext cx="0" cy="6539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6ED470-6BD4-2EFB-E3A2-B08D4D66A29C}"/>
              </a:ext>
            </a:extLst>
          </p:cNvPr>
          <p:cNvSpPr txBox="1"/>
          <p:nvPr/>
        </p:nvSpPr>
        <p:spPr>
          <a:xfrm>
            <a:off x="5477423" y="-47657"/>
            <a:ext cx="25122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>
                <a:latin typeface="Aharoni" panose="02010803020104030203" pitchFamily="2" charset="-79"/>
                <a:cs typeface="Aharoni" panose="02010803020104030203" pitchFamily="2" charset="-79"/>
              </a:rPr>
              <a:t>SWEATSQUAD - client</a:t>
            </a:r>
            <a:endParaRPr lang="he-IL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F50EB-F2AD-DB52-0497-0BA75340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6" y="74367"/>
            <a:ext cx="1661991" cy="369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4DAEE0-9219-54F5-2782-9864EDF045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343"/>
          <a:stretch/>
        </p:blipFill>
        <p:spPr>
          <a:xfrm>
            <a:off x="143107" y="499433"/>
            <a:ext cx="6338068" cy="3932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2ECE63-B9F1-860F-5683-2A416FD0F8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235"/>
          <a:stretch/>
        </p:blipFill>
        <p:spPr>
          <a:xfrm>
            <a:off x="6664490" y="766960"/>
            <a:ext cx="5420047" cy="5329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7E960F-AA45-9FFD-DEED-A1C1887CB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491" y="325381"/>
            <a:ext cx="1371220" cy="3696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E14479-751B-1835-D28B-39659E018C6B}"/>
              </a:ext>
            </a:extLst>
          </p:cNvPr>
          <p:cNvSpPr txBox="1"/>
          <p:nvPr/>
        </p:nvSpPr>
        <p:spPr>
          <a:xfrm>
            <a:off x="1146654" y="140865"/>
            <a:ext cx="3585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/>
              <a:t>עדכון </a:t>
            </a:r>
            <a:r>
              <a:rPr lang="en-US"/>
              <a:t>STATE</a:t>
            </a:r>
            <a:r>
              <a:rPr lang="he-IL"/>
              <a:t> של פרמטר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550AB-4534-7BB6-1CC1-6E544AF57BC5}"/>
              </a:ext>
            </a:extLst>
          </p:cNvPr>
          <p:cNvSpPr txBox="1"/>
          <p:nvPr/>
        </p:nvSpPr>
        <p:spPr>
          <a:xfrm>
            <a:off x="1913633" y="4994664"/>
            <a:ext cx="2797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/>
              <a:t>שליחת הנתונים שעדכנו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66BD037-0CC1-35EF-1D81-A7AF767E6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63" y="5363996"/>
            <a:ext cx="6338069" cy="11711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6076A07-8577-A854-F1DD-1C17A8751AE9}"/>
              </a:ext>
            </a:extLst>
          </p:cNvPr>
          <p:cNvSpPr/>
          <p:nvPr/>
        </p:nvSpPr>
        <p:spPr>
          <a:xfrm>
            <a:off x="1304925" y="4048125"/>
            <a:ext cx="505777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3933DD-2523-C593-E69A-9FD14CB5A6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0792" b="12042"/>
          <a:stretch/>
        </p:blipFill>
        <p:spPr>
          <a:xfrm>
            <a:off x="1985233" y="4498596"/>
            <a:ext cx="1051421" cy="4960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DC5785-315D-382F-9D66-761E36DE35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4446" y="4487419"/>
            <a:ext cx="957381" cy="50843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FF13CB-CCB5-6569-ECA0-0385D8B0BDB3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3036654" y="4741639"/>
            <a:ext cx="737792" cy="4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9D5D4-E362-B7D3-2991-D383DF67D349}"/>
              </a:ext>
            </a:extLst>
          </p:cNvPr>
          <p:cNvSpPr/>
          <p:nvPr/>
        </p:nvSpPr>
        <p:spPr>
          <a:xfrm>
            <a:off x="1805097" y="6030493"/>
            <a:ext cx="1138128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BB9333-8D7B-6E37-C54D-E1935118211B}"/>
              </a:ext>
            </a:extLst>
          </p:cNvPr>
          <p:cNvSpPr/>
          <p:nvPr/>
        </p:nvSpPr>
        <p:spPr>
          <a:xfrm>
            <a:off x="6915658" y="374571"/>
            <a:ext cx="849424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B9BB1C-D7F5-FB04-BFF6-17EF1715417C}"/>
              </a:ext>
            </a:extLst>
          </p:cNvPr>
          <p:cNvSpPr/>
          <p:nvPr/>
        </p:nvSpPr>
        <p:spPr>
          <a:xfrm>
            <a:off x="7350101" y="3300412"/>
            <a:ext cx="3689374" cy="132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04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E06BA-5A9F-AA50-7AF2-3224AB989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B88E017-E0EB-2695-302B-3F33B42BB16E}"/>
              </a:ext>
            </a:extLst>
          </p:cNvPr>
          <p:cNvSpPr txBox="1"/>
          <p:nvPr/>
        </p:nvSpPr>
        <p:spPr>
          <a:xfrm>
            <a:off x="201336" y="253871"/>
            <a:ext cx="28889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>
                <a:latin typeface="Aharoni" panose="02010803020104030203" pitchFamily="2" charset="-79"/>
                <a:cs typeface="Aharoni" panose="02010803020104030203" pitchFamily="2" charset="-79"/>
              </a:rPr>
              <a:t>SWEATSQUAD API– db.js</a:t>
            </a:r>
            <a:endParaRPr lang="he-IL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09AA5-524D-86E0-74F3-63E7D65F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36" y="902657"/>
            <a:ext cx="9007224" cy="4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0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7FA013-4F5C-4224-69BE-C8A04B01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BFB8B-B7C0-597B-C05E-8196BF965836}"/>
              </a:ext>
            </a:extLst>
          </p:cNvPr>
          <p:cNvSpPr txBox="1"/>
          <p:nvPr/>
        </p:nvSpPr>
        <p:spPr>
          <a:xfrm>
            <a:off x="1108431" y="304784"/>
            <a:ext cx="10850331" cy="2016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1600" b="1">
                <a:latin typeface="+mj-lt"/>
                <a:cs typeface="Aharoni" panose="02010803020104030203" pitchFamily="2" charset="-79"/>
              </a:rPr>
              <a:t>הם מפשטים את תהליך הפיתוח, מאפשרים שימוש חוזר בקוד ומבטיחים עקביות במראה ובתחושה של ממשק המשתמש שלך</a:t>
            </a:r>
            <a:r>
              <a:rPr lang="en-US" sz="1600" b="1">
                <a:latin typeface="Aharoni" panose="02010803020104030203" pitchFamily="2" charset="-79"/>
                <a:cs typeface="Aharoni" panose="02010803020104030203" pitchFamily="2" charset="-79"/>
              </a:rPr>
              <a:t> :Components</a:t>
            </a:r>
          </a:p>
          <a:p>
            <a:pPr algn="r" rtl="1"/>
            <a:r>
              <a:rPr lang="en-US" sz="1600" b="1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he-IL" sz="1600" b="1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en-US" sz="1600" b="1">
                <a:latin typeface="Aharoni" panose="02010803020104030203" pitchFamily="2" charset="-79"/>
                <a:cs typeface="Aharoni" panose="02010803020104030203" pitchFamily="2" charset="-79"/>
              </a:rPr>
              <a:t>:Public </a:t>
            </a:r>
            <a:r>
              <a:rPr lang="he-IL" sz="1600" b="1">
                <a:latin typeface="+mj-lt"/>
                <a:cs typeface="Aharoni" panose="02010803020104030203" pitchFamily="2" charset="-79"/>
              </a:rPr>
              <a:t>נשתמש בתיקייה זו עבור כל הקבצים שאינם קשורים ישירות ל-</a:t>
            </a:r>
            <a:r>
              <a:rPr lang="en-US" sz="1600" b="1">
                <a:latin typeface="+mj-lt"/>
                <a:cs typeface="Aharoni" panose="02010803020104030203" pitchFamily="2" charset="-79"/>
              </a:rPr>
              <a:t> </a:t>
            </a:r>
            <a:r>
              <a:rPr lang="en-US" sz="1600" b="1">
                <a:latin typeface="Aharoni" panose="02010803020104030203" pitchFamily="2" charset="-79"/>
                <a:cs typeface="Aharoni" panose="02010803020104030203" pitchFamily="2" charset="-79"/>
              </a:rPr>
              <a:t>React </a:t>
            </a:r>
            <a:r>
              <a:rPr lang="he-IL" sz="1600" b="1">
                <a:latin typeface="+mj-lt"/>
                <a:cs typeface="Aharoni" panose="02010803020104030203" pitchFamily="2" charset="-79"/>
              </a:rPr>
              <a:t>כגון קבצי</a:t>
            </a:r>
            <a:r>
              <a:rPr lang="en-US" sz="1600" b="1">
                <a:latin typeface="Aharoni" panose="02010803020104030203" pitchFamily="2" charset="-79"/>
                <a:cs typeface="Aharoni" panose="02010803020104030203" pitchFamily="2" charset="-79"/>
              </a:rPr>
              <a:t>HTML,CSS </a:t>
            </a:r>
            <a:r>
              <a:rPr lang="he-IL" sz="1600" b="1">
                <a:latin typeface="+mj-lt"/>
                <a:cs typeface="Aharoni" panose="02010803020104030203" pitchFamily="2" charset="-79"/>
              </a:rPr>
              <a:t>וקבצי</a:t>
            </a:r>
            <a:r>
              <a:rPr lang="en-US" sz="1600" b="1">
                <a:latin typeface="Aharoni" panose="02010803020104030203" pitchFamily="2" charset="-79"/>
                <a:cs typeface="Aharoni" panose="02010803020104030203" pitchFamily="2" charset="-79"/>
              </a:rPr>
              <a:t>JavaScript </a:t>
            </a:r>
            <a:r>
              <a:rPr lang="he-IL" sz="1600" b="1">
                <a:latin typeface="+mj-lt"/>
                <a:cs typeface="Aharoni" panose="02010803020104030203" pitchFamily="2" charset="-79"/>
              </a:rPr>
              <a:t>סטטיים.</a:t>
            </a:r>
          </a:p>
          <a:p>
            <a:pPr algn="r" rtl="1"/>
            <a:endParaRPr lang="he-IL" sz="1600" b="1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en-US" sz="1600" b="1">
                <a:latin typeface="Aharoni" panose="02010803020104030203" pitchFamily="2" charset="-79"/>
                <a:cs typeface="Aharoni" panose="02010803020104030203" pitchFamily="2" charset="-79"/>
              </a:rPr>
              <a:t> :Src </a:t>
            </a:r>
            <a:r>
              <a:rPr lang="he-IL" sz="1600" b="1">
                <a:latin typeface="+mj-lt"/>
                <a:cs typeface="Aharoni" panose="02010803020104030203" pitchFamily="2" charset="-79"/>
              </a:rPr>
              <a:t>נשתמש בתיקייה זו עבור כל קוד ה-</a:t>
            </a:r>
            <a:r>
              <a:rPr lang="en-US" sz="1600" b="1">
                <a:latin typeface="+mj-lt"/>
                <a:cs typeface="Aharoni" panose="02010803020104030203" pitchFamily="2" charset="-79"/>
              </a:rPr>
              <a:t> React </a:t>
            </a:r>
            <a:r>
              <a:rPr lang="he-IL" sz="1600" b="1">
                <a:latin typeface="+mj-lt"/>
                <a:cs typeface="Aharoni" panose="02010803020104030203" pitchFamily="2" charset="-79"/>
              </a:rPr>
              <a:t>כגון רכיבים וקבצי </a:t>
            </a:r>
            <a:r>
              <a:rPr lang="en-US" sz="1600" b="1">
                <a:latin typeface="Aharoni" panose="02010803020104030203" pitchFamily="2" charset="-79"/>
                <a:cs typeface="Aharoni" panose="02010803020104030203" pitchFamily="2" charset="-79"/>
              </a:rPr>
              <a:t>Context</a:t>
            </a:r>
            <a:r>
              <a:rPr lang="he-IL" sz="1600" b="1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z="1600" b="1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>
              <a:solidFill>
                <a:srgbClr val="1F1F1F"/>
              </a:solidFill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>
              <a:solidFill>
                <a:srgbClr val="1F1F1F"/>
              </a:solidFill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BD6DF-F3BC-BED2-0E08-25D98D7DA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96"/>
          <a:stretch/>
        </p:blipFill>
        <p:spPr>
          <a:xfrm>
            <a:off x="745882" y="1411692"/>
            <a:ext cx="2443238" cy="4928817"/>
          </a:xfrm>
          <a:prstGeom prst="rect">
            <a:avLst/>
          </a:prstGeom>
        </p:spPr>
      </p:pic>
      <p:pic>
        <p:nvPicPr>
          <p:cNvPr id="2" name="תמונה 1" descr="תמונה שמכילה טקסט, תרשים, צילום מסך, קו&#10;&#10;התיאור נוצר באופן אוטומטי">
            <a:extLst>
              <a:ext uri="{FF2B5EF4-FFF2-40B4-BE49-F238E27FC236}">
                <a16:creationId xmlns:a16="http://schemas.microsoft.com/office/drawing/2014/main" id="{F1D8BF87-49BB-7660-E9EF-0FDE30D87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63" t="-868" r="6101" b="615"/>
          <a:stretch/>
        </p:blipFill>
        <p:spPr>
          <a:xfrm>
            <a:off x="3322163" y="2161942"/>
            <a:ext cx="8503555" cy="417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1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555</Words>
  <Application>Microsoft Office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Knizhnik</dc:creator>
  <cp:lastModifiedBy>Sandra Knizhnik</cp:lastModifiedBy>
  <cp:revision>4</cp:revision>
  <dcterms:created xsi:type="dcterms:W3CDTF">2024-03-24T10:24:42Z</dcterms:created>
  <dcterms:modified xsi:type="dcterms:W3CDTF">2024-03-24T16:50:24Z</dcterms:modified>
</cp:coreProperties>
</file>