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271"/>
  </p:normalViewPr>
  <p:slideViewPr>
    <p:cSldViewPr snapToGrid="0">
      <p:cViewPr>
        <p:scale>
          <a:sx n="134" d="100"/>
          <a:sy n="134" d="100"/>
        </p:scale>
        <p:origin x="-1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947A-9A73-3B09-4B1A-E69717705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20182-3AAE-BAC8-6390-AD309C363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B8BE5-F1FF-7129-86C3-FC1BB08C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95B1-0645-BFA5-87E1-7478B688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02DD-0A74-8710-D392-5CCC0595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03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CD4C-B399-37A2-1422-473F07EA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2603C-4AED-17B3-BF10-0A005EAA2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CA81-24FC-799F-42FF-C6895A0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FAE7-C8FD-F9B9-A91A-C024C2DE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B86A-7E8C-1B57-51D7-AD9A01DD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74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C7E42-334D-6620-1738-3431AAE30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7373-5630-6DEF-5E9A-71402E50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7B6D-002C-88F8-074A-8958F572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AF83-4B63-D2E3-329E-C5848B6C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805E-22D7-AFC4-C3C2-5951D5CE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42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584-48DF-9DA3-AE68-FA6829DC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D05A-2702-B022-82E8-B9AB63AA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2E93-26EF-DE27-7051-E6112F9D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77D4-92FF-E71F-693E-DF28227B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5079-2EB3-04CD-25F2-CDFBC3DE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89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1354-9146-DE1F-6910-1671F44B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D9CB-FCD6-7F6E-DCA6-33907DDE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766C-9FD4-3A6E-9D1F-68F1A46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39B2-DE8E-E49D-1533-2805EBE7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BBCB-1A01-99C2-83FE-08A77FC6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29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52E7-09FB-F469-61FD-63D0FC98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9CBF-8C5D-FAB9-B4DC-80AE4A0E4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96C2-CBC7-E7EB-6370-BAD8ACDD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FA2A2-F7FE-CEFD-07E1-72299E23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E7978-93EC-D5DF-0CD5-D5393DA3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8FD68-14E8-3BCF-2934-61E38E1E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98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F437-6401-4925-A963-843E5890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939F-5F7A-1F74-F0E2-29793DFB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B86BE-0E42-603C-EFF5-2BBC7447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5B96A-A7D3-AF1B-9CE2-2AFBB79AB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38837-5EE5-7531-CC88-86FE440EE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4241E-9655-F116-D380-C150C26F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4056C-969E-BD74-056D-6B453507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EE05D-76EF-8DDE-D87C-B1EC53DD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42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8243-E0BF-73A4-E7B3-0B65E631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7D983-76DD-251F-D9F3-8A7B73C2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C6217-46C3-BFF7-C40A-9B26708E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3E01-DAAA-6A47-72CA-7147B007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01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B8C34-5DD5-885C-F799-2CF95042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D5475-E203-5C3B-2C53-B3E1DC3B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D238F-7FBB-6FE8-EE7A-73B25BCD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89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8CE9-38E7-F3EA-7280-1EB44E21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891D-122A-4EBB-E633-8D8FED10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CC2FF-4289-DB18-2F91-AF7D6F01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5D228-885F-A8B2-7B36-0D36BB7A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80ABB-60D3-5EA3-8DE0-EA780596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9BB5A-1BD5-D189-B61A-FB7EA0B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430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16BB-C34D-B537-9057-39EAF65C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1D28D-822A-79E2-0AE1-3216972C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900A1-80CE-EDE3-E561-EDD81F5E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FF6A5-86D7-58A9-CF5E-46BA27FF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8032-7D83-8649-79CD-B26E9B8F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61073-86E6-9278-DAF8-D12FB2E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69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92622-B308-EC25-0D04-C1742C24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80AD-23D7-FDA3-BEE7-1B7616B9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B492-5978-2786-6ED3-9EDDB3BD2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FD86-2ACD-6130-0E49-6A6AD2FF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0865-666D-E707-2247-AB3650EEE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90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EAC2D0D-EF24-B632-F5D9-1D38186A5651}"/>
              </a:ext>
            </a:extLst>
          </p:cNvPr>
          <p:cNvGrpSpPr/>
          <p:nvPr/>
        </p:nvGrpSpPr>
        <p:grpSpPr>
          <a:xfrm>
            <a:off x="3699290" y="634822"/>
            <a:ext cx="3940046" cy="5367879"/>
            <a:chOff x="3699290" y="634822"/>
            <a:chExt cx="3940046" cy="53678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E89ABF-FDC0-9A73-E94D-DA5B346DDF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4769" y="63482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DB1588-9E28-8AA6-E0C5-3C428ED8E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1777" y="12230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e-IL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3340F9F-96AA-9FCA-A6BF-6B0938019B36}"/>
                </a:ext>
              </a:extLst>
            </p:cNvPr>
            <p:cNvCxnSpPr>
              <a:cxnSpLocks/>
              <a:stCxn id="4" idx="5"/>
              <a:endCxn id="117" idx="0"/>
            </p:cNvCxnSpPr>
            <p:nvPr/>
          </p:nvCxnSpPr>
          <p:spPr>
            <a:xfrm>
              <a:off x="5602048" y="942101"/>
              <a:ext cx="412721" cy="14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CC04D3-0E0F-DDF5-B345-7F903C23804B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4871777" y="942101"/>
              <a:ext cx="475713" cy="280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E66E8E-880A-AD25-D83E-C639BB7C6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476" y="162076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867F61-F3AE-2AD8-3B36-DFC18F671F9D}"/>
                </a:ext>
              </a:extLst>
            </p:cNvPr>
            <p:cNvCxnSpPr>
              <a:cxnSpLocks/>
              <a:stCxn id="5" idx="5"/>
              <a:endCxn id="13" idx="0"/>
            </p:cNvCxnSpPr>
            <p:nvPr/>
          </p:nvCxnSpPr>
          <p:spPr>
            <a:xfrm>
              <a:off x="4999056" y="1530335"/>
              <a:ext cx="190420" cy="9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E2B0FF-6EC1-4D39-AA90-8C0A94FDB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4769" y="115598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@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F233E66-6C9B-CCD3-346E-CF039C3A5128}"/>
                </a:ext>
              </a:extLst>
            </p:cNvPr>
            <p:cNvCxnSpPr>
              <a:cxnSpLocks/>
              <a:stCxn id="4" idx="4"/>
              <a:endCxn id="40" idx="0"/>
            </p:cNvCxnSpPr>
            <p:nvPr/>
          </p:nvCxnSpPr>
          <p:spPr>
            <a:xfrm>
              <a:off x="5474769" y="994822"/>
              <a:ext cx="0" cy="161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B2CDA3E-70D1-40ED-5D87-86A185359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9476" y="167721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@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B461D70-748F-A66A-0E09-B8C8FA5374D4}"/>
                </a:ext>
              </a:extLst>
            </p:cNvPr>
            <p:cNvCxnSpPr>
              <a:cxnSpLocks/>
              <a:stCxn id="5" idx="3"/>
              <a:endCxn id="44" idx="0"/>
            </p:cNvCxnSpPr>
            <p:nvPr/>
          </p:nvCxnSpPr>
          <p:spPr>
            <a:xfrm flipH="1">
              <a:off x="4649476" y="1530335"/>
              <a:ext cx="95022" cy="146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DA1ADEF-86B9-8244-C6E0-BBBA8BCC74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4769" y="108437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93000EB-0018-9D9C-DBC5-5078148F2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8866" y="135033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5A30DEA-C11D-A236-E4D7-9A6C023D2AA2}"/>
                </a:ext>
              </a:extLst>
            </p:cNvPr>
            <p:cNvCxnSpPr>
              <a:cxnSpLocks/>
              <a:stCxn id="117" idx="6"/>
              <a:endCxn id="118" idx="2"/>
            </p:cNvCxnSpPr>
            <p:nvPr/>
          </p:nvCxnSpPr>
          <p:spPr>
            <a:xfrm>
              <a:off x="6194769" y="1264379"/>
              <a:ext cx="364097" cy="26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EDE35BD-D7DB-AFCC-8825-E1EC30A4EBFA}"/>
                </a:ext>
              </a:extLst>
            </p:cNvPr>
            <p:cNvCxnSpPr>
              <a:cxnSpLocks/>
              <a:stCxn id="118" idx="3"/>
              <a:endCxn id="129" idx="0"/>
            </p:cNvCxnSpPr>
            <p:nvPr/>
          </p:nvCxnSpPr>
          <p:spPr>
            <a:xfrm flipH="1">
              <a:off x="6378866" y="1657614"/>
              <a:ext cx="232721" cy="241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0FB2594-2BE7-EFD8-B0DF-39FD43B90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866" y="189875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16D6908-B34D-EE39-9406-406688E22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7290" y="189875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~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73DFA48-847D-97C1-618E-5D3A53440FA1}"/>
                </a:ext>
              </a:extLst>
            </p:cNvPr>
            <p:cNvCxnSpPr>
              <a:cxnSpLocks/>
              <a:stCxn id="118" idx="4"/>
              <a:endCxn id="131" idx="0"/>
            </p:cNvCxnSpPr>
            <p:nvPr/>
          </p:nvCxnSpPr>
          <p:spPr>
            <a:xfrm>
              <a:off x="6738866" y="1710335"/>
              <a:ext cx="88424" cy="188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0930CBD-D805-87AA-D124-085B4FCBE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8866" y="18945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62D218A-891D-1F2A-50BC-2ED1CD03D9E4}"/>
                </a:ext>
              </a:extLst>
            </p:cNvPr>
            <p:cNvCxnSpPr>
              <a:cxnSpLocks/>
              <a:stCxn id="118" idx="5"/>
              <a:endCxn id="134" idx="0"/>
            </p:cNvCxnSpPr>
            <p:nvPr/>
          </p:nvCxnSpPr>
          <p:spPr>
            <a:xfrm>
              <a:off x="6866145" y="1657614"/>
              <a:ext cx="412721" cy="23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710FC28-F756-D490-A678-7672BB477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900" y="255784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5BACF83-40B1-4CC2-4E28-5A4CA7D01247}"/>
                </a:ext>
              </a:extLst>
            </p:cNvPr>
            <p:cNvCxnSpPr>
              <a:cxnSpLocks/>
              <a:stCxn id="129" idx="4"/>
              <a:endCxn id="138" idx="0"/>
            </p:cNvCxnSpPr>
            <p:nvPr/>
          </p:nvCxnSpPr>
          <p:spPr>
            <a:xfrm flipH="1">
              <a:off x="6372900" y="2258759"/>
              <a:ext cx="5966" cy="299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3A2DD46-94B3-FD04-FE4A-40C6DAB3B559}"/>
                </a:ext>
              </a:extLst>
            </p:cNvPr>
            <p:cNvSpPr>
              <a:spLocks/>
            </p:cNvSpPr>
            <p:nvPr/>
          </p:nvSpPr>
          <p:spPr>
            <a:xfrm>
              <a:off x="6096000" y="317214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114A2D1-5D47-D1CE-4F92-5F1B8C59EE60}"/>
                </a:ext>
              </a:extLst>
            </p:cNvPr>
            <p:cNvCxnSpPr>
              <a:cxnSpLocks/>
              <a:stCxn id="138" idx="4"/>
              <a:endCxn id="142" idx="0"/>
            </p:cNvCxnSpPr>
            <p:nvPr/>
          </p:nvCxnSpPr>
          <p:spPr>
            <a:xfrm flipH="1">
              <a:off x="6366000" y="2917843"/>
              <a:ext cx="6900" cy="25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FE6CB46-EF69-11FB-C7E1-83EBE2544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9336" y="24914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512AFF1-6C99-3483-14CB-C8C6BF68A429}"/>
                </a:ext>
              </a:extLst>
            </p:cNvPr>
            <p:cNvCxnSpPr>
              <a:cxnSpLocks/>
              <a:stCxn id="134" idx="4"/>
              <a:endCxn id="145" idx="0"/>
            </p:cNvCxnSpPr>
            <p:nvPr/>
          </p:nvCxnSpPr>
          <p:spPr>
            <a:xfrm>
              <a:off x="7278866" y="2254547"/>
              <a:ext cx="90470" cy="23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DC71BE-5649-7382-1A6E-0F89BC3E8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290" y="269796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181D1EF-88F5-B539-CB1B-1B5C6BF6D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290" y="322905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DFD52D1-5FFD-FDD0-739C-F18435A3D731}"/>
                </a:ext>
              </a:extLst>
            </p:cNvPr>
            <p:cNvCxnSpPr>
              <a:cxnSpLocks/>
              <a:stCxn id="156" idx="4"/>
              <a:endCxn id="157" idx="0"/>
            </p:cNvCxnSpPr>
            <p:nvPr/>
          </p:nvCxnSpPr>
          <p:spPr>
            <a:xfrm>
              <a:off x="3969290" y="3057969"/>
              <a:ext cx="0" cy="171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91D5A79-5B17-10F2-7493-B053B3014E0A}"/>
                </a:ext>
              </a:extLst>
            </p:cNvPr>
            <p:cNvCxnSpPr>
              <a:cxnSpLocks/>
              <a:stCxn id="157" idx="4"/>
              <a:endCxn id="272" idx="0"/>
            </p:cNvCxnSpPr>
            <p:nvPr/>
          </p:nvCxnSpPr>
          <p:spPr>
            <a:xfrm>
              <a:off x="3969290" y="3589052"/>
              <a:ext cx="0" cy="22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C78BEC1-53F8-A752-4E75-29D6153B3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5726" y="214482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6EB4C3A-9A25-ED04-9633-95BABD8EBBB8}"/>
                </a:ext>
              </a:extLst>
            </p:cNvPr>
            <p:cNvCxnSpPr>
              <a:cxnSpLocks/>
              <a:stCxn id="5" idx="2"/>
              <a:endCxn id="173" idx="7"/>
            </p:cNvCxnSpPr>
            <p:nvPr/>
          </p:nvCxnSpPr>
          <p:spPr>
            <a:xfrm flipH="1">
              <a:off x="4223005" y="1403056"/>
              <a:ext cx="468772" cy="231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7D272BE-56A1-68E9-256D-ACCC35FC0AF2}"/>
                </a:ext>
              </a:extLst>
            </p:cNvPr>
            <p:cNvCxnSpPr>
              <a:cxnSpLocks/>
              <a:stCxn id="161" idx="4"/>
              <a:endCxn id="156" idx="0"/>
            </p:cNvCxnSpPr>
            <p:nvPr/>
          </p:nvCxnSpPr>
          <p:spPr>
            <a:xfrm flipH="1">
              <a:off x="3969290" y="2504823"/>
              <a:ext cx="126436" cy="193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DA1E7CB-2B78-AD36-E924-9A76331C0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5726" y="158224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e-IL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3E95DE1-196F-60E0-C361-C77F25AFB248}"/>
                </a:ext>
              </a:extLst>
            </p:cNvPr>
            <p:cNvCxnSpPr>
              <a:cxnSpLocks/>
              <a:stCxn id="173" idx="4"/>
              <a:endCxn id="161" idx="0"/>
            </p:cNvCxnSpPr>
            <p:nvPr/>
          </p:nvCxnSpPr>
          <p:spPr>
            <a:xfrm>
              <a:off x="4095726" y="1942242"/>
              <a:ext cx="0" cy="202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CEE8F7E-720C-F7AF-AF41-8A6E6AC2D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5529" y="315102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e-IL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EE86BE0-0D00-7B6C-81C6-486049AB1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348" y="360574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E4B882A0-2E35-F6BA-6E81-79950CAA2610}"/>
                </a:ext>
              </a:extLst>
            </p:cNvPr>
            <p:cNvCxnSpPr>
              <a:cxnSpLocks/>
              <a:stCxn id="182" idx="5"/>
              <a:endCxn id="183" idx="0"/>
            </p:cNvCxnSpPr>
            <p:nvPr/>
          </p:nvCxnSpPr>
          <p:spPr>
            <a:xfrm>
              <a:off x="5322808" y="3458308"/>
              <a:ext cx="242540" cy="147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BB49D5F-2CF9-6DA8-9F8F-EA10A4E55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2320" y="397580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3361AD8-3322-078F-975C-A1E28D569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348" y="41557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+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8E289FE-181A-E41C-A2C4-8462CC8496E5}"/>
                </a:ext>
              </a:extLst>
            </p:cNvPr>
            <p:cNvCxnSpPr>
              <a:cxnSpLocks/>
              <a:stCxn id="183" idx="4"/>
              <a:endCxn id="186" idx="0"/>
            </p:cNvCxnSpPr>
            <p:nvPr/>
          </p:nvCxnSpPr>
          <p:spPr>
            <a:xfrm>
              <a:off x="5565348" y="3965748"/>
              <a:ext cx="0" cy="190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C51C5AEE-0D13-03D7-F582-DC4265D4E222}"/>
                </a:ext>
              </a:extLst>
            </p:cNvPr>
            <p:cNvCxnSpPr>
              <a:cxnSpLocks/>
              <a:stCxn id="183" idx="3"/>
              <a:endCxn id="185" idx="0"/>
            </p:cNvCxnSpPr>
            <p:nvPr/>
          </p:nvCxnSpPr>
          <p:spPr>
            <a:xfrm flipH="1">
              <a:off x="5082320" y="3913027"/>
              <a:ext cx="355749" cy="62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D46611D-1122-197F-605B-1AFD272E9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881" y="39757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BF6AA0B1-D336-B546-13C3-1DD2C622D7FF}"/>
                </a:ext>
              </a:extLst>
            </p:cNvPr>
            <p:cNvCxnSpPr>
              <a:cxnSpLocks/>
              <a:stCxn id="183" idx="5"/>
              <a:endCxn id="189" idx="0"/>
            </p:cNvCxnSpPr>
            <p:nvPr/>
          </p:nvCxnSpPr>
          <p:spPr>
            <a:xfrm>
              <a:off x="5692627" y="3913027"/>
              <a:ext cx="349254" cy="6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0D06842-6A3C-A6FD-F58A-620126714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5759" y="498243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7031002C-09D5-35FA-1AE7-EEB150E02101}"/>
                </a:ext>
              </a:extLst>
            </p:cNvPr>
            <p:cNvCxnSpPr>
              <a:cxnSpLocks/>
              <a:stCxn id="219" idx="4"/>
              <a:endCxn id="191" idx="0"/>
            </p:cNvCxnSpPr>
            <p:nvPr/>
          </p:nvCxnSpPr>
          <p:spPr>
            <a:xfrm>
              <a:off x="5075759" y="4848950"/>
              <a:ext cx="0" cy="133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969E317-F256-E722-EC7C-1021A6AF8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881" y="452942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1A011EBD-9A53-EF3D-B73B-FDDDB3CB29B0}"/>
                </a:ext>
              </a:extLst>
            </p:cNvPr>
            <p:cNvCxnSpPr>
              <a:stCxn id="189" idx="4"/>
              <a:endCxn id="193" idx="0"/>
            </p:cNvCxnSpPr>
            <p:nvPr/>
          </p:nvCxnSpPr>
          <p:spPr>
            <a:xfrm>
              <a:off x="6041881" y="4335756"/>
              <a:ext cx="0" cy="193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FC006F0-1432-6D76-6A0F-608B7F6A4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1895" y="5541852"/>
              <a:ext cx="460849" cy="460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ea typeface="Calibri" panose="020F0502020204030204" pitchFamily="34" charset="0"/>
                  <a:cs typeface="Arial" panose="020B0604020202020204" pitchFamily="34" charset="0"/>
                </a:rPr>
                <a:t>ID</a:t>
              </a:r>
              <a:endParaRPr lang="en-IL" sz="10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B91A815F-873F-525B-5328-ED1D58B82AAA}"/>
                </a:ext>
              </a:extLst>
            </p:cNvPr>
            <p:cNvCxnSpPr>
              <a:cxnSpLocks/>
              <a:stCxn id="191" idx="4"/>
              <a:endCxn id="195" idx="0"/>
            </p:cNvCxnSpPr>
            <p:nvPr/>
          </p:nvCxnSpPr>
          <p:spPr>
            <a:xfrm>
              <a:off x="5075759" y="5342432"/>
              <a:ext cx="6561" cy="19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5F4CEA9-7EBD-A14F-0729-092055DD2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614" y="5083089"/>
              <a:ext cx="476533" cy="476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ID</a:t>
              </a:r>
              <a:endParaRPr lang="en-IL" sz="10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2065FED-CA84-1342-431C-488CFBFBE343}"/>
                </a:ext>
              </a:extLst>
            </p:cNvPr>
            <p:cNvCxnSpPr>
              <a:cxnSpLocks/>
              <a:stCxn id="193" idx="4"/>
              <a:endCxn id="197" idx="0"/>
            </p:cNvCxnSpPr>
            <p:nvPr/>
          </p:nvCxnSpPr>
          <p:spPr>
            <a:xfrm>
              <a:off x="6041881" y="4889423"/>
              <a:ext cx="0" cy="193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7DC4E99-A46C-16B7-3466-6F6667087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9295" y="211424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76BDAB6-7278-AFE8-FFF6-109513C9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348" y="263936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C14D3562-9BE6-D57D-73D8-70317105EFDD}"/>
                </a:ext>
              </a:extLst>
            </p:cNvPr>
            <p:cNvCxnSpPr>
              <a:cxnSpLocks/>
              <a:stCxn id="199" idx="4"/>
              <a:endCxn id="200" idx="0"/>
            </p:cNvCxnSpPr>
            <p:nvPr/>
          </p:nvCxnSpPr>
          <p:spPr>
            <a:xfrm>
              <a:off x="5199295" y="2474246"/>
              <a:ext cx="6053" cy="16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2A94051-01C3-31B2-B85A-C4350924AC7B}"/>
                </a:ext>
              </a:extLst>
            </p:cNvPr>
            <p:cNvCxnSpPr>
              <a:cxnSpLocks/>
              <a:stCxn id="13" idx="4"/>
              <a:endCxn id="199" idx="0"/>
            </p:cNvCxnSpPr>
            <p:nvPr/>
          </p:nvCxnSpPr>
          <p:spPr>
            <a:xfrm>
              <a:off x="5189476" y="1980764"/>
              <a:ext cx="9819" cy="133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C003335-9B81-CD0A-C30E-AC3D8089E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6613" y="297519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(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845FB26-3A34-C6E6-E074-6F5B696CF802}"/>
                </a:ext>
              </a:extLst>
            </p:cNvPr>
            <p:cNvCxnSpPr>
              <a:cxnSpLocks/>
              <a:stCxn id="200" idx="2"/>
              <a:endCxn id="207" idx="0"/>
            </p:cNvCxnSpPr>
            <p:nvPr/>
          </p:nvCxnSpPr>
          <p:spPr>
            <a:xfrm flipH="1">
              <a:off x="4546613" y="2819360"/>
              <a:ext cx="478735" cy="15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F40909C-387F-99C4-6CB0-BBF0057D3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0550" y="29970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7423460-FF45-C14D-27FF-A1199B27F57F}"/>
                </a:ext>
              </a:extLst>
            </p:cNvPr>
            <p:cNvCxnSpPr>
              <a:cxnSpLocks/>
              <a:stCxn id="200" idx="6"/>
              <a:endCxn id="211" idx="0"/>
            </p:cNvCxnSpPr>
            <p:nvPr/>
          </p:nvCxnSpPr>
          <p:spPr>
            <a:xfrm>
              <a:off x="5385348" y="2819360"/>
              <a:ext cx="405202" cy="177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CA434D99-AC67-598F-8E29-E7CE3AA48439}"/>
                </a:ext>
              </a:extLst>
            </p:cNvPr>
            <p:cNvCxnSpPr>
              <a:stCxn id="200" idx="4"/>
              <a:endCxn id="182" idx="0"/>
            </p:cNvCxnSpPr>
            <p:nvPr/>
          </p:nvCxnSpPr>
          <p:spPr>
            <a:xfrm flipH="1">
              <a:off x="5195529" y="2999360"/>
              <a:ext cx="9819" cy="1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CC713D7-2F73-0E8E-9576-0E2117B4B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5759" y="448895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1F99172-F074-335A-D92A-3D8F902B97A5}"/>
                </a:ext>
              </a:extLst>
            </p:cNvPr>
            <p:cNvCxnSpPr>
              <a:cxnSpLocks/>
              <a:stCxn id="185" idx="4"/>
              <a:endCxn id="219" idx="0"/>
            </p:cNvCxnSpPr>
            <p:nvPr/>
          </p:nvCxnSpPr>
          <p:spPr>
            <a:xfrm flipH="1">
              <a:off x="5075759" y="4335808"/>
              <a:ext cx="6561" cy="1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E7D047B-3AD7-CAA2-5876-B4EBFF5352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9290" y="381623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41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07C3CED-A964-F92F-2394-05A5B1E30AB7}"/>
              </a:ext>
            </a:extLst>
          </p:cNvPr>
          <p:cNvGrpSpPr/>
          <p:nvPr/>
        </p:nvGrpSpPr>
        <p:grpSpPr>
          <a:xfrm>
            <a:off x="2560508" y="762218"/>
            <a:ext cx="3071733" cy="5096221"/>
            <a:chOff x="2560508" y="762218"/>
            <a:chExt cx="3071733" cy="509622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68D1FE-8EA5-39F1-6C74-A4A02ECF4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4462" y="76221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e-IL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CBA163-AC81-95A7-BFA3-558A28D87887}"/>
                </a:ext>
              </a:extLst>
            </p:cNvPr>
            <p:cNvCxnSpPr>
              <a:cxnSpLocks/>
              <a:stCxn id="4" idx="6"/>
              <a:endCxn id="56" idx="0"/>
            </p:cNvCxnSpPr>
            <p:nvPr/>
          </p:nvCxnSpPr>
          <p:spPr>
            <a:xfrm>
              <a:off x="4994462" y="942218"/>
              <a:ext cx="367779" cy="190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E1CFE1-7D62-D8DD-5D4C-37E81C62B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4462" y="146974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~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3AEBB2-81C6-6AEF-7A08-F5EE554D027D}"/>
                </a:ext>
              </a:extLst>
            </p:cNvPr>
            <p:cNvCxnSpPr>
              <a:cxnSpLocks/>
              <a:stCxn id="4" idx="4"/>
              <a:endCxn id="14" idx="0"/>
            </p:cNvCxnSpPr>
            <p:nvPr/>
          </p:nvCxnSpPr>
          <p:spPr>
            <a:xfrm>
              <a:off x="4814462" y="1122218"/>
              <a:ext cx="0" cy="34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5E826AF-29FB-6F40-55DE-40857F0C9073}"/>
                </a:ext>
              </a:extLst>
            </p:cNvPr>
            <p:cNvCxnSpPr>
              <a:cxnSpLocks/>
              <a:stCxn id="4" idx="3"/>
              <a:endCxn id="99" idx="7"/>
            </p:cNvCxnSpPr>
            <p:nvPr/>
          </p:nvCxnSpPr>
          <p:spPr>
            <a:xfrm flipH="1">
              <a:off x="4413247" y="1069497"/>
              <a:ext cx="273936" cy="147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1F9CA7-EA41-12C2-E18F-1967384E6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2241" y="162040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3256BF6-DFFB-876D-B55B-A5DE1F3A9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2241" y="113312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75F618-E07D-81AD-0E5D-33A9C96C9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2241" y="210768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8A93ECB-1ABD-58FD-6D58-C410D80FFCCA}"/>
                </a:ext>
              </a:extLst>
            </p:cNvPr>
            <p:cNvCxnSpPr>
              <a:cxnSpLocks/>
              <a:stCxn id="57" idx="4"/>
              <a:endCxn id="61" idx="0"/>
            </p:cNvCxnSpPr>
            <p:nvPr/>
          </p:nvCxnSpPr>
          <p:spPr>
            <a:xfrm>
              <a:off x="5362241" y="2467684"/>
              <a:ext cx="0" cy="118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79D8142-FEBD-F181-ADF1-92DA79A99E28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5362241" y="1980405"/>
              <a:ext cx="0" cy="127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7EFB113-044E-BF60-7AFB-36266F7EF57C}"/>
                </a:ext>
              </a:extLst>
            </p:cNvPr>
            <p:cNvCxnSpPr>
              <a:cxnSpLocks/>
              <a:stCxn id="56" idx="4"/>
              <a:endCxn id="55" idx="0"/>
            </p:cNvCxnSpPr>
            <p:nvPr/>
          </p:nvCxnSpPr>
          <p:spPr>
            <a:xfrm>
              <a:off x="5362241" y="1493126"/>
              <a:ext cx="0" cy="127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D7E8F75-6358-DEE7-AFF9-26EB9FD7E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2241" y="258593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D6F591-0259-B862-F48F-2765003A4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2241" y="311141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FC540E5-EE94-84DB-406D-6FF06CBF510F}"/>
                </a:ext>
              </a:extLst>
            </p:cNvPr>
            <p:cNvCxnSpPr>
              <a:cxnSpLocks/>
              <a:stCxn id="61" idx="4"/>
              <a:endCxn id="85" idx="0"/>
            </p:cNvCxnSpPr>
            <p:nvPr/>
          </p:nvCxnSpPr>
          <p:spPr>
            <a:xfrm>
              <a:off x="5362241" y="2945938"/>
              <a:ext cx="0" cy="16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9677AED-EC00-31E9-9566-5541AC5305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594791" y="139859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377BEBD-AA06-3412-FF84-4020863AF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4791" y="139859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5525692-EE4F-3903-666F-6E8362889660}"/>
                </a:ext>
              </a:extLst>
            </p:cNvPr>
            <p:cNvCxnSpPr>
              <a:cxnSpLocks/>
              <a:stCxn id="92" idx="5"/>
              <a:endCxn id="94" idx="1"/>
            </p:cNvCxnSpPr>
            <p:nvPr/>
          </p:nvCxnSpPr>
          <p:spPr>
            <a:xfrm>
              <a:off x="3902070" y="1705871"/>
              <a:ext cx="253609" cy="26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6FD8926-C675-EEE4-39DA-2A637463A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958" y="191834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AEA184-1DBB-4120-F101-CC01DE5A7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4791" y="188587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@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354832B-A02A-B6A3-FC84-E4387C76E1B5}"/>
                </a:ext>
              </a:extLst>
            </p:cNvPr>
            <p:cNvCxnSpPr>
              <a:cxnSpLocks/>
              <a:stCxn id="92" idx="4"/>
              <a:endCxn id="95" idx="0"/>
            </p:cNvCxnSpPr>
            <p:nvPr/>
          </p:nvCxnSpPr>
          <p:spPr>
            <a:xfrm>
              <a:off x="3774791" y="1758592"/>
              <a:ext cx="0" cy="127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3CECAF1-331E-94B8-EC75-6192EC299FEB}"/>
                </a:ext>
              </a:extLst>
            </p:cNvPr>
            <p:cNvCxnSpPr>
              <a:cxnSpLocks/>
              <a:stCxn id="92" idx="3"/>
              <a:endCxn id="98" idx="1"/>
            </p:cNvCxnSpPr>
            <p:nvPr/>
          </p:nvCxnSpPr>
          <p:spPr>
            <a:xfrm flipH="1">
              <a:off x="3393903" y="1705871"/>
              <a:ext cx="253609" cy="26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C440CFC-6423-B5DC-70A7-5B57DAAF406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086624" y="191834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015E9B1-2D65-F903-E1DA-C2521CC38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5968" y="116410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CBF6B23-DB49-1FA3-268F-105047E4A4A8}"/>
                </a:ext>
              </a:extLst>
            </p:cNvPr>
            <p:cNvCxnSpPr>
              <a:cxnSpLocks/>
              <a:stCxn id="99" idx="2"/>
              <a:endCxn id="92" idx="7"/>
            </p:cNvCxnSpPr>
            <p:nvPr/>
          </p:nvCxnSpPr>
          <p:spPr>
            <a:xfrm flipH="1">
              <a:off x="3902070" y="1344101"/>
              <a:ext cx="203898" cy="107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1D249C7-06AF-2B7B-8A53-F1DFAED9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958" y="191834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2A0538B-B39D-3760-613F-6B0649D47FDA}"/>
                </a:ext>
              </a:extLst>
            </p:cNvPr>
            <p:cNvCxnSpPr>
              <a:cxnSpLocks/>
              <a:stCxn id="108" idx="5"/>
              <a:endCxn id="110" idx="1"/>
            </p:cNvCxnSpPr>
            <p:nvPr/>
          </p:nvCxnSpPr>
          <p:spPr>
            <a:xfrm>
              <a:off x="4410237" y="2225623"/>
              <a:ext cx="248404" cy="287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1241AC7-ADC2-4BE4-BA84-1F9B54A4C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5920" y="246017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8012B93-66EA-3E5F-18EC-30001FCCF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958" y="245648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@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2CA37C9-E281-DF85-0770-B5A51928BA32}"/>
                </a:ext>
              </a:extLst>
            </p:cNvPr>
            <p:cNvCxnSpPr>
              <a:cxnSpLocks/>
              <a:stCxn id="108" idx="4"/>
              <a:endCxn id="111" idx="0"/>
            </p:cNvCxnSpPr>
            <p:nvPr/>
          </p:nvCxnSpPr>
          <p:spPr>
            <a:xfrm>
              <a:off x="4282958" y="2278344"/>
              <a:ext cx="0" cy="17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ECA56DE-5204-937C-2480-871DCB85B014}"/>
                </a:ext>
              </a:extLst>
            </p:cNvPr>
            <p:cNvCxnSpPr>
              <a:cxnSpLocks/>
              <a:stCxn id="108" idx="3"/>
              <a:endCxn id="140" idx="7"/>
            </p:cNvCxnSpPr>
            <p:nvPr/>
          </p:nvCxnSpPr>
          <p:spPr>
            <a:xfrm flipH="1">
              <a:off x="3911712" y="2225623"/>
              <a:ext cx="243967" cy="278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356DFCC-FB57-7FDC-3D13-40E371F8E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5920" y="29474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7FE405F-9966-41B5-761B-48E6DDDCB2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367" y="347293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4F664CAE-D3F8-8593-0E5A-85F4402A3931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4784367" y="3307456"/>
              <a:ext cx="1553" cy="16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5B2838E-C380-B2CA-6BB5-30EDA73E9120}"/>
                </a:ext>
              </a:extLst>
            </p:cNvPr>
            <p:cNvCxnSpPr>
              <a:cxnSpLocks/>
              <a:stCxn id="110" idx="4"/>
              <a:endCxn id="131" idx="0"/>
            </p:cNvCxnSpPr>
            <p:nvPr/>
          </p:nvCxnSpPr>
          <p:spPr>
            <a:xfrm>
              <a:off x="4785920" y="2820177"/>
              <a:ext cx="0" cy="127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54098C0-BCB2-8FA1-D839-1EEC4DFF3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4433" y="245172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DC578F4-54A6-6B3F-DCCA-BBF3970B601D}"/>
                </a:ext>
              </a:extLst>
            </p:cNvPr>
            <p:cNvCxnSpPr>
              <a:cxnSpLocks/>
              <a:stCxn id="140" idx="5"/>
              <a:endCxn id="142" idx="1"/>
            </p:cNvCxnSpPr>
            <p:nvPr/>
          </p:nvCxnSpPr>
          <p:spPr>
            <a:xfrm>
              <a:off x="3911712" y="2759004"/>
              <a:ext cx="257502" cy="289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4D8AC9A-1C0E-91EE-134C-ED0954867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493" y="29954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B1C5F94-7730-7FAD-34B1-C747FFD10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3531" y="299172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B8794369-C550-6830-1747-409E594C8EC5}"/>
                </a:ext>
              </a:extLst>
            </p:cNvPr>
            <p:cNvCxnSpPr>
              <a:cxnSpLocks/>
              <a:stCxn id="140" idx="4"/>
              <a:endCxn id="143" idx="0"/>
            </p:cNvCxnSpPr>
            <p:nvPr/>
          </p:nvCxnSpPr>
          <p:spPr>
            <a:xfrm>
              <a:off x="3784433" y="2811725"/>
              <a:ext cx="9098" cy="1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5A9EEC1-D55A-C794-A440-B8C6D7F04788}"/>
                </a:ext>
              </a:extLst>
            </p:cNvPr>
            <p:cNvCxnSpPr>
              <a:cxnSpLocks/>
              <a:stCxn id="140" idx="3"/>
              <a:endCxn id="146" idx="1"/>
            </p:cNvCxnSpPr>
            <p:nvPr/>
          </p:nvCxnSpPr>
          <p:spPr>
            <a:xfrm flipH="1">
              <a:off x="3434147" y="2759004"/>
              <a:ext cx="223007" cy="282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9A0F5CC-A6E4-B89C-A6FE-63C41B72FB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126868" y="29890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(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181616C-2C8F-E621-FB2D-D9BA4180F781}"/>
                </a:ext>
              </a:extLst>
            </p:cNvPr>
            <p:cNvCxnSpPr>
              <a:cxnSpLocks/>
              <a:stCxn id="143" idx="4"/>
              <a:endCxn id="162" idx="0"/>
            </p:cNvCxnSpPr>
            <p:nvPr/>
          </p:nvCxnSpPr>
          <p:spPr>
            <a:xfrm>
              <a:off x="3793531" y="3351725"/>
              <a:ext cx="0" cy="121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E61D5DE-530A-82A1-5D39-AEF1F021F0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3531" y="347293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8423FE37-A77A-D581-0FAC-FF1F6E509503}"/>
                </a:ext>
              </a:extLst>
            </p:cNvPr>
            <p:cNvCxnSpPr>
              <a:cxnSpLocks/>
              <a:stCxn id="162" idx="5"/>
              <a:endCxn id="164" idx="1"/>
            </p:cNvCxnSpPr>
            <p:nvPr/>
          </p:nvCxnSpPr>
          <p:spPr>
            <a:xfrm>
              <a:off x="3920810" y="3780211"/>
              <a:ext cx="252808" cy="243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A01C09A-05EB-7C56-6FC0-C4C7384B7F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0897" y="397132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59564C6-677C-2390-D80D-9EE1FEDBC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7935" y="396763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+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A4A02E3-7FB4-5B53-B603-0142E29D54FC}"/>
                </a:ext>
              </a:extLst>
            </p:cNvPr>
            <p:cNvCxnSpPr>
              <a:cxnSpLocks/>
              <a:stCxn id="162" idx="4"/>
              <a:endCxn id="165" idx="0"/>
            </p:cNvCxnSpPr>
            <p:nvPr/>
          </p:nvCxnSpPr>
          <p:spPr>
            <a:xfrm>
              <a:off x="3793531" y="3832932"/>
              <a:ext cx="4404" cy="134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2243966-C7B0-E2EF-08D3-44BC1705C77A}"/>
                </a:ext>
              </a:extLst>
            </p:cNvPr>
            <p:cNvCxnSpPr>
              <a:cxnSpLocks/>
              <a:stCxn id="162" idx="3"/>
              <a:endCxn id="168" idx="1"/>
            </p:cNvCxnSpPr>
            <p:nvPr/>
          </p:nvCxnSpPr>
          <p:spPr>
            <a:xfrm flipH="1">
              <a:off x="3438551" y="3780211"/>
              <a:ext cx="227701" cy="237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709E1A7-69EF-3DC9-A665-44451790B7B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131272" y="396497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D5261F5-89AB-45AB-9EE8-D8953103C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868" y="445193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F18F6E4-E9EA-D875-B869-F3F5A30C06C5}"/>
                </a:ext>
              </a:extLst>
            </p:cNvPr>
            <p:cNvCxnSpPr>
              <a:cxnSpLocks/>
              <a:stCxn id="176" idx="4"/>
              <a:endCxn id="178" idx="0"/>
            </p:cNvCxnSpPr>
            <p:nvPr/>
          </p:nvCxnSpPr>
          <p:spPr>
            <a:xfrm>
              <a:off x="3306868" y="4811931"/>
              <a:ext cx="0" cy="118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2588E07-3734-4BB0-3C59-6E1098B48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868" y="493018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B5571B3-2069-6954-7B2F-CCAD34449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8557" y="5408439"/>
              <a:ext cx="450000" cy="45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ID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81B7DC7-A5EB-080F-ECDB-BC98201C9CEE}"/>
                </a:ext>
              </a:extLst>
            </p:cNvPr>
            <p:cNvCxnSpPr>
              <a:cxnSpLocks/>
              <a:stCxn id="178" idx="4"/>
              <a:endCxn id="179" idx="0"/>
            </p:cNvCxnSpPr>
            <p:nvPr/>
          </p:nvCxnSpPr>
          <p:spPr>
            <a:xfrm flipH="1">
              <a:off x="3303557" y="5290185"/>
              <a:ext cx="3311" cy="118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9C3200E-62E0-675F-64E1-0BF21CA86C80}"/>
                </a:ext>
              </a:extLst>
            </p:cNvPr>
            <p:cNvCxnSpPr>
              <a:cxnSpLocks/>
              <a:stCxn id="168" idx="4"/>
              <a:endCxn id="176" idx="0"/>
            </p:cNvCxnSpPr>
            <p:nvPr/>
          </p:nvCxnSpPr>
          <p:spPr>
            <a:xfrm flipH="1">
              <a:off x="3306868" y="4324972"/>
              <a:ext cx="4404" cy="126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C82A263-E355-E244-865A-085A3EE35299}"/>
                </a:ext>
              </a:extLst>
            </p:cNvPr>
            <p:cNvCxnSpPr>
              <a:cxnSpLocks/>
              <a:stCxn id="164" idx="4"/>
              <a:endCxn id="185" idx="0"/>
            </p:cNvCxnSpPr>
            <p:nvPr/>
          </p:nvCxnSpPr>
          <p:spPr>
            <a:xfrm>
              <a:off x="4300897" y="4331327"/>
              <a:ext cx="6297" cy="128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F532D66-F979-F675-B515-BB2D6AA90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7194" y="445955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3820AD1-438D-8A29-1ABA-576A4DD2A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4403" y="4947238"/>
              <a:ext cx="450000" cy="45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ID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53E08B0-545F-139B-AD78-4044C1B9B642}"/>
                </a:ext>
              </a:extLst>
            </p:cNvPr>
            <p:cNvCxnSpPr>
              <a:cxnSpLocks/>
              <a:stCxn id="185" idx="4"/>
              <a:endCxn id="186" idx="0"/>
            </p:cNvCxnSpPr>
            <p:nvPr/>
          </p:nvCxnSpPr>
          <p:spPr>
            <a:xfrm>
              <a:off x="4307194" y="4819554"/>
              <a:ext cx="2209" cy="127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7F53DCC-4847-B0B3-3D5B-28C9D0391A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0508" y="228074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67AAC39D-8198-B6D5-DC95-008567136B39}"/>
                </a:ext>
              </a:extLst>
            </p:cNvPr>
            <p:cNvCxnSpPr>
              <a:cxnSpLocks/>
              <a:stCxn id="98" idx="5"/>
              <a:endCxn id="194" idx="7"/>
            </p:cNvCxnSpPr>
            <p:nvPr/>
          </p:nvCxnSpPr>
          <p:spPr>
            <a:xfrm flipH="1">
              <a:off x="3021427" y="2225623"/>
              <a:ext cx="117918" cy="134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4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A45C48-BC95-48F0-A4D3-A62E8C6053F3}"/>
                  </a:ext>
                </a:extLst>
              </p:cNvPr>
              <p:cNvSpPr txBox="1"/>
              <p:nvPr/>
            </p:nvSpPr>
            <p:spPr>
              <a:xfrm>
                <a:off x="5281668" y="352425"/>
                <a:ext cx="1644693" cy="17543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𝐵𝐴𝐵𝑧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𝐴𝑎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A45C48-BC95-48F0-A4D3-A62E8C605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668" y="352425"/>
                <a:ext cx="1644693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E0165E-9FCC-7BAB-1F06-228519418963}"/>
                  </a:ext>
                </a:extLst>
              </p:cNvPr>
              <p:cNvSpPr txBox="1"/>
              <p:nvPr/>
            </p:nvSpPr>
            <p:spPr>
              <a:xfrm>
                <a:off x="7693939" y="1050411"/>
                <a:ext cx="11608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E0165E-9FCC-7BAB-1F06-22851941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939" y="1050411"/>
                <a:ext cx="11608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E5DBDB4-5FEC-4D12-9C5C-E5014F1A3D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926361" y="1229588"/>
            <a:ext cx="767578" cy="5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A9059D-CEA1-74DC-ED2C-6810EEA4F861}"/>
                  </a:ext>
                </a:extLst>
              </p:cNvPr>
              <p:cNvSpPr txBox="1"/>
              <p:nvPr/>
            </p:nvSpPr>
            <p:spPr>
              <a:xfrm>
                <a:off x="7207252" y="1252670"/>
                <a:ext cx="1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A9059D-CEA1-74DC-ED2C-6810EEA4F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52" y="1252670"/>
                <a:ext cx="179215" cy="276999"/>
              </a:xfrm>
              <a:prstGeom prst="rect">
                <a:avLst/>
              </a:prstGeom>
              <a:blipFill>
                <a:blip r:embed="rId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A99502-C62D-8E11-AFEE-D1C115F25590}"/>
                  </a:ext>
                </a:extLst>
              </p:cNvPr>
              <p:cNvSpPr txBox="1"/>
              <p:nvPr/>
            </p:nvSpPr>
            <p:spPr>
              <a:xfrm>
                <a:off x="3182991" y="2321907"/>
                <a:ext cx="1716799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𝐴𝐵𝑧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𝐴𝑎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A99502-C62D-8E11-AFEE-D1C115F25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91" y="2321907"/>
                <a:ext cx="171679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8A557B-AA7C-C703-5FAF-0E86BDD2E220}"/>
                  </a:ext>
                </a:extLst>
              </p:cNvPr>
              <p:cNvSpPr txBox="1"/>
              <p:nvPr/>
            </p:nvSpPr>
            <p:spPr>
              <a:xfrm>
                <a:off x="5245614" y="2933047"/>
                <a:ext cx="17167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8A557B-AA7C-C703-5FAF-0E86BDD2E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14" y="2933047"/>
                <a:ext cx="17167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F61753-0C74-4EAB-3031-6085F98A81FD}"/>
                  </a:ext>
                </a:extLst>
              </p:cNvPr>
              <p:cNvSpPr txBox="1"/>
              <p:nvPr/>
            </p:nvSpPr>
            <p:spPr>
              <a:xfrm>
                <a:off x="7308237" y="3111433"/>
                <a:ext cx="17167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F61753-0C74-4EAB-3031-6085F98A8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37" y="3111433"/>
                <a:ext cx="17167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3929239B-4D62-F4E6-7B1E-DD142554C2FE}"/>
              </a:ext>
            </a:extLst>
          </p:cNvPr>
          <p:cNvCxnSpPr>
            <a:stCxn id="8" idx="2"/>
            <a:endCxn id="15" idx="3"/>
          </p:cNvCxnSpPr>
          <p:nvPr/>
        </p:nvCxnSpPr>
        <p:spPr>
          <a:xfrm rot="5400000">
            <a:off x="5163493" y="1843049"/>
            <a:ext cx="676821" cy="1204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8B669D-DD85-8B25-83AA-3FF6E4E50B29}"/>
                  </a:ext>
                </a:extLst>
              </p:cNvPr>
              <p:cNvSpPr txBox="1"/>
              <p:nvPr/>
            </p:nvSpPr>
            <p:spPr>
              <a:xfrm>
                <a:off x="5501903" y="2388106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8B669D-DD85-8B25-83AA-3FF6E4E50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03" y="2388106"/>
                <a:ext cx="211405" cy="276999"/>
              </a:xfrm>
              <a:prstGeom prst="rect">
                <a:avLst/>
              </a:prstGeom>
              <a:blipFill>
                <a:blip r:embed="rId8"/>
                <a:stretch>
                  <a:fillRect l="-23529" r="-23529" b="-90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BEECBD7A-1192-0719-6995-4719FAC9AD47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16200000" flipH="1">
            <a:off x="6632985" y="1577781"/>
            <a:ext cx="1004682" cy="2062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0D2ABA6-6591-7D9B-E0EC-55CE9803C20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5690867" y="2519899"/>
            <a:ext cx="826296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1A8042-AAF7-EC9E-05B2-1FC2EAA13F74}"/>
                  </a:ext>
                </a:extLst>
              </p:cNvPr>
              <p:cNvSpPr txBox="1"/>
              <p:nvPr/>
            </p:nvSpPr>
            <p:spPr>
              <a:xfrm>
                <a:off x="7122162" y="2257354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1A8042-AAF7-EC9E-05B2-1FC2EAA13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2" y="2257354"/>
                <a:ext cx="182999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2DF98-FFED-FA0F-6610-E20A8334136A}"/>
                  </a:ext>
                </a:extLst>
              </p:cNvPr>
              <p:cNvSpPr txBox="1"/>
              <p:nvPr/>
            </p:nvSpPr>
            <p:spPr>
              <a:xfrm>
                <a:off x="5878764" y="2567789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2DF98-FFED-FA0F-6610-E20A83341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764" y="2567789"/>
                <a:ext cx="201016" cy="276999"/>
              </a:xfrm>
              <a:prstGeom prst="rect">
                <a:avLst/>
              </a:prstGeom>
              <a:blipFill>
                <a:blip r:embed="rId10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44FB98-F1D9-6E6D-D590-E4D732ECD119}"/>
                  </a:ext>
                </a:extLst>
              </p:cNvPr>
              <p:cNvSpPr txBox="1"/>
              <p:nvPr/>
            </p:nvSpPr>
            <p:spPr>
              <a:xfrm>
                <a:off x="3182990" y="1561357"/>
                <a:ext cx="17167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44FB98-F1D9-6E6D-D590-E4D732EC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90" y="1561357"/>
                <a:ext cx="17167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ACD2E4F-1C92-35BB-122A-C18CD72B14DB}"/>
              </a:ext>
            </a:extLst>
          </p:cNvPr>
          <p:cNvCxnSpPr>
            <a:cxnSpLocks/>
            <a:stCxn id="8" idx="1"/>
            <a:endCxn id="29" idx="0"/>
          </p:cNvCxnSpPr>
          <p:nvPr/>
        </p:nvCxnSpPr>
        <p:spPr>
          <a:xfrm rot="10800000" flipV="1">
            <a:off x="4041390" y="1229587"/>
            <a:ext cx="1240278" cy="3317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6DD181-45E1-C1ED-B66A-3F784676B6BF}"/>
                  </a:ext>
                </a:extLst>
              </p:cNvPr>
              <p:cNvSpPr txBox="1"/>
              <p:nvPr/>
            </p:nvSpPr>
            <p:spPr>
              <a:xfrm>
                <a:off x="4531080" y="984436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6DD181-45E1-C1ED-B66A-3F784676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80" y="984436"/>
                <a:ext cx="166007" cy="276999"/>
              </a:xfrm>
              <a:prstGeom prst="rect">
                <a:avLst/>
              </a:prstGeom>
              <a:blipFill>
                <a:blip r:embed="rId12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F047B6-C75B-2038-09A7-B0C35BA4388A}"/>
                  </a:ext>
                </a:extLst>
              </p:cNvPr>
              <p:cNvSpPr txBox="1"/>
              <p:nvPr/>
            </p:nvSpPr>
            <p:spPr>
              <a:xfrm>
                <a:off x="5245614" y="3743144"/>
                <a:ext cx="17167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F047B6-C75B-2038-09A7-B0C35BA4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14" y="3743144"/>
                <a:ext cx="17167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D2FEE7E-A952-A4A0-CFC6-9B68A0E60C5A}"/>
              </a:ext>
            </a:extLst>
          </p:cNvPr>
          <p:cNvCxnSpPr>
            <a:cxnSpLocks/>
            <a:stCxn id="15" idx="0"/>
            <a:endCxn id="29" idx="2"/>
          </p:cNvCxnSpPr>
          <p:nvPr/>
        </p:nvCxnSpPr>
        <p:spPr>
          <a:xfrm rot="16200000" flipV="1">
            <a:off x="3845782" y="2126297"/>
            <a:ext cx="39121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816D5F7-7970-C148-C5F3-5EB3115BBAA6}"/>
                  </a:ext>
                </a:extLst>
              </p:cNvPr>
              <p:cNvSpPr txBox="1"/>
              <p:nvPr/>
            </p:nvSpPr>
            <p:spPr>
              <a:xfrm>
                <a:off x="3848544" y="1982854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816D5F7-7970-C148-C5F3-5EB3115BB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44" y="1982854"/>
                <a:ext cx="166007" cy="276999"/>
              </a:xfrm>
              <a:prstGeom prst="rect">
                <a:avLst/>
              </a:prstGeom>
              <a:blipFill>
                <a:blip r:embed="rId1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52FE9F5-D24A-1F2A-D9C4-564E7257B326}"/>
                  </a:ext>
                </a:extLst>
              </p:cNvPr>
              <p:cNvSpPr txBox="1"/>
              <p:nvPr/>
            </p:nvSpPr>
            <p:spPr>
              <a:xfrm>
                <a:off x="5857159" y="3373813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52FE9F5-D24A-1F2A-D9C4-564E7257B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59" y="3373813"/>
                <a:ext cx="186782" cy="276999"/>
              </a:xfrm>
              <a:prstGeom prst="rect">
                <a:avLst/>
              </a:prstGeom>
              <a:blipFill>
                <a:blip r:embed="rId15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D128AA9-C31A-91DD-866A-91BC97C42F96}"/>
              </a:ext>
            </a:extLst>
          </p:cNvPr>
          <p:cNvCxnSpPr>
            <a:cxnSpLocks/>
            <a:stCxn id="15" idx="2"/>
            <a:endCxn id="75" idx="0"/>
          </p:cNvCxnSpPr>
          <p:nvPr/>
        </p:nvCxnSpPr>
        <p:spPr>
          <a:xfrm rot="5400000">
            <a:off x="3788801" y="3497827"/>
            <a:ext cx="505180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6A346D6-F686-52D2-8DAA-56ADFE117E31}"/>
                  </a:ext>
                </a:extLst>
              </p:cNvPr>
              <p:cNvSpPr txBox="1"/>
              <p:nvPr/>
            </p:nvSpPr>
            <p:spPr>
              <a:xfrm>
                <a:off x="3795698" y="3387980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6A346D6-F686-52D2-8DAA-56ADFE117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698" y="3387980"/>
                <a:ext cx="201016" cy="276999"/>
              </a:xfrm>
              <a:prstGeom prst="rect">
                <a:avLst/>
              </a:prstGeom>
              <a:blipFill>
                <a:blip r:embed="rId16"/>
                <a:stretch>
                  <a:fillRect l="-31250" r="-25000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3525A7-EC90-6B09-9135-0A48CBB5332C}"/>
                  </a:ext>
                </a:extLst>
              </p:cNvPr>
              <p:cNvSpPr txBox="1"/>
              <p:nvPr/>
            </p:nvSpPr>
            <p:spPr>
              <a:xfrm>
                <a:off x="3182990" y="3750417"/>
                <a:ext cx="1716799" cy="1200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𝐵𝑧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3525A7-EC90-6B09-9135-0A48CBB5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90" y="3750417"/>
                <a:ext cx="1716799" cy="12003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92378C-978E-C31E-21A7-80F6C31F84EE}"/>
                  </a:ext>
                </a:extLst>
              </p:cNvPr>
              <p:cNvSpPr txBox="1"/>
              <p:nvPr/>
            </p:nvSpPr>
            <p:spPr>
              <a:xfrm>
                <a:off x="3182990" y="5466635"/>
                <a:ext cx="1716799" cy="3693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92378C-978E-C31E-21A7-80F6C31F8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90" y="5466635"/>
                <a:ext cx="1716799" cy="3693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F947F20-50C0-11E8-761E-421EB27CF0C3}"/>
              </a:ext>
            </a:extLst>
          </p:cNvPr>
          <p:cNvCxnSpPr>
            <a:stCxn id="75" idx="2"/>
            <a:endCxn id="78" idx="0"/>
          </p:cNvCxnSpPr>
          <p:nvPr/>
        </p:nvCxnSpPr>
        <p:spPr>
          <a:xfrm>
            <a:off x="4041390" y="4950746"/>
            <a:ext cx="0" cy="51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648133-85CA-95F1-2263-D5426FCF0644}"/>
                  </a:ext>
                </a:extLst>
              </p:cNvPr>
              <p:cNvSpPr txBox="1"/>
              <p:nvPr/>
            </p:nvSpPr>
            <p:spPr>
              <a:xfrm>
                <a:off x="3785309" y="5074853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648133-85CA-95F1-2263-D5426FCF0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09" y="5074853"/>
                <a:ext cx="211405" cy="276999"/>
              </a:xfrm>
              <a:prstGeom prst="rect">
                <a:avLst/>
              </a:prstGeom>
              <a:blipFill>
                <a:blip r:embed="rId19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3BC48AED-1F59-0902-B3A0-5633B498E45A}"/>
              </a:ext>
            </a:extLst>
          </p:cNvPr>
          <p:cNvCxnSpPr>
            <a:cxnSpLocks/>
            <a:stCxn id="75" idx="3"/>
            <a:endCxn id="36" idx="2"/>
          </p:cNvCxnSpPr>
          <p:nvPr/>
        </p:nvCxnSpPr>
        <p:spPr>
          <a:xfrm flipV="1">
            <a:off x="4899789" y="4112476"/>
            <a:ext cx="1204225" cy="2381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D30FE823-BF85-A8D5-0639-C6EABAC1CC77}"/>
              </a:ext>
            </a:extLst>
          </p:cNvPr>
          <p:cNvCxnSpPr>
            <a:cxnSpLocks/>
            <a:stCxn id="78" idx="3"/>
            <a:endCxn id="99" idx="1"/>
          </p:cNvCxnSpPr>
          <p:nvPr/>
        </p:nvCxnSpPr>
        <p:spPr>
          <a:xfrm flipV="1">
            <a:off x="4899789" y="5649394"/>
            <a:ext cx="813519" cy="19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EA3530-24F2-26CE-2B6E-AE7093316C63}"/>
                  </a:ext>
                </a:extLst>
              </p:cNvPr>
              <p:cNvSpPr txBox="1"/>
              <p:nvPr/>
            </p:nvSpPr>
            <p:spPr>
              <a:xfrm>
                <a:off x="5713308" y="5464728"/>
                <a:ext cx="17167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𝐵𝐴𝐵𝑧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EA3530-24F2-26CE-2B6E-AE709331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08" y="5464728"/>
                <a:ext cx="171679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F28A2166-0F48-7BA3-B12C-750BC28D2296}"/>
              </a:ext>
            </a:extLst>
          </p:cNvPr>
          <p:cNvCxnSpPr>
            <a:cxnSpLocks/>
            <a:stCxn id="75" idx="2"/>
            <a:endCxn id="17" idx="2"/>
          </p:cNvCxnSpPr>
          <p:nvPr/>
        </p:nvCxnSpPr>
        <p:spPr>
          <a:xfrm rot="5400000" flipH="1" flipV="1">
            <a:off x="5369022" y="2153132"/>
            <a:ext cx="1469981" cy="4125247"/>
          </a:xfrm>
          <a:prstGeom prst="curved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BEFAAC-4A3C-2348-439E-E74EB5743969}"/>
              </a:ext>
            </a:extLst>
          </p:cNvPr>
          <p:cNvCxnSpPr>
            <a:stCxn id="16" idx="2"/>
            <a:endCxn id="36" idx="0"/>
          </p:cNvCxnSpPr>
          <p:nvPr/>
        </p:nvCxnSpPr>
        <p:spPr>
          <a:xfrm>
            <a:off x="6104014" y="3302379"/>
            <a:ext cx="0" cy="44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11134D2-D056-1145-8272-50218F348F1B}"/>
                  </a:ext>
                </a:extLst>
              </p:cNvPr>
              <p:cNvSpPr txBox="1"/>
              <p:nvPr/>
            </p:nvSpPr>
            <p:spPr>
              <a:xfrm>
                <a:off x="6834861" y="4481808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11134D2-D056-1145-8272-50218F348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61" y="4481808"/>
                <a:ext cx="182999" cy="276999"/>
              </a:xfrm>
              <a:prstGeom prst="rect">
                <a:avLst/>
              </a:prstGeom>
              <a:blipFill>
                <a:blip r:embed="rId21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AFDF0F8-256B-67EF-544D-748B0A786BBF}"/>
                  </a:ext>
                </a:extLst>
              </p:cNvPr>
              <p:cNvSpPr txBox="1"/>
              <p:nvPr/>
            </p:nvSpPr>
            <p:spPr>
              <a:xfrm>
                <a:off x="5492608" y="4301806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AFDF0F8-256B-67EF-544D-748B0A7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608" y="4301806"/>
                <a:ext cx="186782" cy="276999"/>
              </a:xfrm>
              <a:prstGeom prst="rect">
                <a:avLst/>
              </a:prstGeom>
              <a:blipFill>
                <a:blip r:embed="rId15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4EE051E-F8BA-2A75-AD79-86252C2CF1E3}"/>
                  </a:ext>
                </a:extLst>
              </p:cNvPr>
              <p:cNvSpPr txBox="1"/>
              <p:nvPr/>
            </p:nvSpPr>
            <p:spPr>
              <a:xfrm>
                <a:off x="5320761" y="35242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4EE051E-F8BA-2A75-AD79-86252C2C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61" y="352424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5EFF183-0040-D317-4CFA-26E9B0A02FA9}"/>
                  </a:ext>
                </a:extLst>
              </p:cNvPr>
              <p:cNvSpPr txBox="1"/>
              <p:nvPr/>
            </p:nvSpPr>
            <p:spPr>
              <a:xfrm>
                <a:off x="7698288" y="105041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5EFF183-0040-D317-4CFA-26E9B0A02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88" y="1050410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27A973E-6199-BFDD-7EC9-2D91CBD9FBF9}"/>
                  </a:ext>
                </a:extLst>
              </p:cNvPr>
              <p:cNvSpPr txBox="1"/>
              <p:nvPr/>
            </p:nvSpPr>
            <p:spPr>
              <a:xfrm>
                <a:off x="4710808" y="232019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27A973E-6199-BFDD-7EC9-2D91CBD9F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08" y="2320190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5714" r="-35714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438219D-08D3-5786-AAF0-7B2860D196DA}"/>
                  </a:ext>
                </a:extLst>
              </p:cNvPr>
              <p:cNvSpPr txBox="1"/>
              <p:nvPr/>
            </p:nvSpPr>
            <p:spPr>
              <a:xfrm>
                <a:off x="4718225" y="155753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438219D-08D3-5786-AAF0-7B2860D1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225" y="1557537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155E015-5966-66E8-A0F8-AEB64E9E57F9}"/>
                  </a:ext>
                </a:extLst>
              </p:cNvPr>
              <p:cNvSpPr txBox="1"/>
              <p:nvPr/>
            </p:nvSpPr>
            <p:spPr>
              <a:xfrm>
                <a:off x="7339537" y="309142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155E015-5966-66E8-A0F8-AEB64E9E5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37" y="3091424"/>
                <a:ext cx="181140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3046DD2-654D-077B-B2E3-4E5CC052FBA6}"/>
                  </a:ext>
                </a:extLst>
              </p:cNvPr>
              <p:cNvSpPr txBox="1"/>
              <p:nvPr/>
            </p:nvSpPr>
            <p:spPr>
              <a:xfrm>
                <a:off x="5269592" y="292795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3046DD2-654D-077B-B2E3-4E5CC052F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92" y="2927955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4E0B615-A7D6-1E4E-6D59-343496CBE929}"/>
                  </a:ext>
                </a:extLst>
              </p:cNvPr>
              <p:cNvSpPr txBox="1"/>
              <p:nvPr/>
            </p:nvSpPr>
            <p:spPr>
              <a:xfrm>
                <a:off x="5269592" y="371771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4E0B615-A7D6-1E4E-6D59-343496CB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92" y="3717713"/>
                <a:ext cx="181140" cy="276999"/>
              </a:xfrm>
              <a:prstGeom prst="rect">
                <a:avLst/>
              </a:prstGeom>
              <a:blipFill>
                <a:blip r:embed="rId2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759BF82-C827-75D7-7FB3-F777787EA01F}"/>
                  </a:ext>
                </a:extLst>
              </p:cNvPr>
              <p:cNvSpPr txBox="1"/>
              <p:nvPr/>
            </p:nvSpPr>
            <p:spPr>
              <a:xfrm>
                <a:off x="3203418" y="374867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759BF82-C827-75D7-7FB3-F777787E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18" y="3748678"/>
                <a:ext cx="181140" cy="276999"/>
              </a:xfrm>
              <a:prstGeom prst="rect">
                <a:avLst/>
              </a:prstGeom>
              <a:blipFill>
                <a:blip r:embed="rId29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7CA43E1-88EB-2C83-C973-ED4609E6F3B2}"/>
                  </a:ext>
                </a:extLst>
              </p:cNvPr>
              <p:cNvSpPr txBox="1"/>
              <p:nvPr/>
            </p:nvSpPr>
            <p:spPr>
              <a:xfrm>
                <a:off x="3182990" y="544737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7CA43E1-88EB-2C83-C973-ED4609E6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90" y="5447378"/>
                <a:ext cx="181140" cy="276999"/>
              </a:xfrm>
              <a:prstGeom prst="rect">
                <a:avLst/>
              </a:prstGeom>
              <a:blipFill>
                <a:blip r:embed="rId30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81311FD-9965-F71C-7B57-C7DD339A52EA}"/>
                  </a:ext>
                </a:extLst>
              </p:cNvPr>
              <p:cNvSpPr txBox="1"/>
              <p:nvPr/>
            </p:nvSpPr>
            <p:spPr>
              <a:xfrm>
                <a:off x="5732878" y="543172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81311FD-9965-F71C-7B57-C7DD339A5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878" y="5431720"/>
                <a:ext cx="181140" cy="276999"/>
              </a:xfrm>
              <a:prstGeom prst="rect">
                <a:avLst/>
              </a:prstGeom>
              <a:blipFill>
                <a:blip r:embed="rId3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25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21835</TotalTime>
  <Words>164</Words>
  <Application>Microsoft Macintosh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NAAVIV5</dc:creator>
  <cp:lastModifiedBy>NAAVIV5</cp:lastModifiedBy>
  <cp:revision>7</cp:revision>
  <dcterms:created xsi:type="dcterms:W3CDTF">2022-11-25T11:43:48Z</dcterms:created>
  <dcterms:modified xsi:type="dcterms:W3CDTF">2022-12-10T15:39:13Z</dcterms:modified>
</cp:coreProperties>
</file>