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4"/>
    <p:restoredTop sz="96271"/>
  </p:normalViewPr>
  <p:slideViewPr>
    <p:cSldViewPr snapToGrid="0">
      <p:cViewPr>
        <p:scale>
          <a:sx n="250" d="100"/>
          <a:sy n="25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947A-9A73-3B09-4B1A-E69717705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20182-3AAE-BAC8-6390-AD309C363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B8BE5-F1FF-7129-86C3-FC1BB08C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70FC-2C4C-D54B-8E22-26E581EF07E8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795B1-0645-BFA5-87E1-7478B688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902DD-0A74-8710-D392-5CCC0595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9032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CD4C-B399-37A2-1422-473F07EA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2603C-4AED-17B3-BF10-0A005EAA2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CA81-24FC-799F-42FF-C6895A0A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70FC-2C4C-D54B-8E22-26E581EF07E8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FAE7-C8FD-F9B9-A91A-C024C2DE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1B86A-7E8C-1B57-51D7-AD9A01DD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474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C7E42-334D-6620-1738-3431AAE30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97373-5630-6DEF-5E9A-71402E50D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F7B6D-002C-88F8-074A-8958F572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70FC-2C4C-D54B-8E22-26E581EF07E8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DAF83-4B63-D2E3-329E-C5848B6C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1805E-22D7-AFC4-C3C2-5951D5CE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422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9584-48DF-9DA3-AE68-FA6829DC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0D05A-2702-B022-82E8-B9AB63AA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A2E93-26EF-DE27-7051-E6112F9D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70FC-2C4C-D54B-8E22-26E581EF07E8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D77D4-92FF-E71F-693E-DF28227B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D5079-2EB3-04CD-25F2-CDFBC3DE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890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1354-9146-DE1F-6910-1671F44B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0D9CB-FCD6-7F6E-DCA6-33907DDEE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2766C-9FD4-3A6E-9D1F-68F1A46C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70FC-2C4C-D54B-8E22-26E581EF07E8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139B2-DE8E-E49D-1533-2805EBE7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FBBCB-1A01-99C2-83FE-08A77FC6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297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52E7-09FB-F469-61FD-63D0FC98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9CBF-8C5D-FAB9-B4DC-80AE4A0E4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D96C2-CBC7-E7EB-6370-BAD8ACDD0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FA2A2-F7FE-CEFD-07E1-72299E23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70FC-2C4C-D54B-8E22-26E581EF07E8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E7978-93EC-D5DF-0CD5-D5393DA3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8FD68-14E8-3BCF-2934-61E38E1E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298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F437-6401-4925-A963-843E5890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7939F-5F7A-1F74-F0E2-29793DFB0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B86BE-0E42-603C-EFF5-2BBC74479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5B96A-A7D3-AF1B-9CE2-2AFBB79AB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38837-5EE5-7531-CC88-86FE440EE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F4241E-9655-F116-D380-C150C26F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70FC-2C4C-D54B-8E22-26E581EF07E8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4056C-969E-BD74-056D-6B453507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EE05D-76EF-8DDE-D87C-B1EC53DD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428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8243-E0BF-73A4-E7B3-0B65E631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7D983-76DD-251F-D9F3-8A7B73C2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70FC-2C4C-D54B-8E22-26E581EF07E8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C6217-46C3-BFF7-C40A-9B26708E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C3E01-DAAA-6A47-72CA-7147B007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018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B8C34-5DD5-885C-F799-2CF95042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70FC-2C4C-D54B-8E22-26E581EF07E8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D5475-E203-5C3B-2C53-B3E1DC3B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D238F-7FBB-6FE8-EE7A-73B25BCD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89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8CE9-38E7-F3EA-7280-1EB44E21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9891D-122A-4EBB-E633-8D8FED103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CC2FF-4289-DB18-2F91-AF7D6F01C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5D228-885F-A8B2-7B36-0D36BB7A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70FC-2C4C-D54B-8E22-26E581EF07E8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80ABB-60D3-5EA3-8DE0-EA780596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9BB5A-1BD5-D189-B61A-FB7EA0B1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430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16BB-C34D-B537-9057-39EAF65C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1D28D-822A-79E2-0AE1-3216972C3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900A1-80CE-EDE3-E561-EDD81F5EA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FF6A5-86D7-58A9-CF5E-46BA27FF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70FC-2C4C-D54B-8E22-26E581EF07E8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D8032-7D83-8649-79CD-B26E9B8F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61073-86E6-9278-DAF8-D12FB2E2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693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92622-B308-EC25-0D04-C1742C249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F80AD-23D7-FDA3-BEE7-1B7616B93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B492-5978-2786-6ED3-9EDDB3BD2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870FC-2C4C-D54B-8E22-26E581EF07E8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6FD86-2ACD-6130-0E49-6A6AD2FF3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60865-666D-E707-2247-AB3650EEE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3CF6-C086-CF4B-B972-2CD7AECF61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3904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76">
            <a:extLst>
              <a:ext uri="{FF2B5EF4-FFF2-40B4-BE49-F238E27FC236}">
                <a16:creationId xmlns:a16="http://schemas.microsoft.com/office/drawing/2014/main" id="{CEAC2D0D-EF24-B632-F5D9-1D38186A5651}"/>
              </a:ext>
            </a:extLst>
          </p:cNvPr>
          <p:cNvGrpSpPr/>
          <p:nvPr/>
        </p:nvGrpSpPr>
        <p:grpSpPr>
          <a:xfrm>
            <a:off x="3699290" y="634822"/>
            <a:ext cx="3940046" cy="5367879"/>
            <a:chOff x="3699290" y="634822"/>
            <a:chExt cx="3940046" cy="53678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DE89ABF-FDC0-9A73-E94D-DA5B346DDF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4769" y="634822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S</a:t>
              </a:r>
              <a:endParaRPr lang="en-IL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9DB1588-9E28-8AA6-E0C5-3C428ED8E6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1777" y="122305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e-IL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S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3340F9F-96AA-9FCA-A6BF-6B0938019B36}"/>
                </a:ext>
              </a:extLst>
            </p:cNvPr>
            <p:cNvCxnSpPr>
              <a:cxnSpLocks/>
              <a:stCxn id="4" idx="5"/>
              <a:endCxn id="117" idx="0"/>
            </p:cNvCxnSpPr>
            <p:nvPr/>
          </p:nvCxnSpPr>
          <p:spPr>
            <a:xfrm>
              <a:off x="5602048" y="942101"/>
              <a:ext cx="412721" cy="142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CC04D3-0E0F-DDF5-B345-7F903C23804B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 flipH="1">
              <a:off x="4871777" y="942101"/>
              <a:ext cx="475713" cy="280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E66E8E-880A-AD25-D83E-C639BB7C6A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9476" y="1620764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A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C867F61-F3AE-2AD8-3B36-DFC18F671F9D}"/>
                </a:ext>
              </a:extLst>
            </p:cNvPr>
            <p:cNvCxnSpPr>
              <a:cxnSpLocks/>
              <a:stCxn id="5" idx="5"/>
              <a:endCxn id="13" idx="0"/>
            </p:cNvCxnSpPr>
            <p:nvPr/>
          </p:nvCxnSpPr>
          <p:spPr>
            <a:xfrm>
              <a:off x="4999056" y="1530335"/>
              <a:ext cx="190420" cy="90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DE2B0FF-6EC1-4D39-AA90-8C0A94FDBA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4769" y="115598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@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F233E66-6C9B-CCD3-346E-CF039C3A5128}"/>
                </a:ext>
              </a:extLst>
            </p:cNvPr>
            <p:cNvCxnSpPr>
              <a:cxnSpLocks/>
              <a:stCxn id="4" idx="4"/>
              <a:endCxn id="40" idx="0"/>
            </p:cNvCxnSpPr>
            <p:nvPr/>
          </p:nvCxnSpPr>
          <p:spPr>
            <a:xfrm>
              <a:off x="5474769" y="994822"/>
              <a:ext cx="0" cy="161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B2CDA3E-70D1-40ED-5D87-86A185359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9476" y="167721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@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B461D70-748F-A66A-0E09-B8C8FA5374D4}"/>
                </a:ext>
              </a:extLst>
            </p:cNvPr>
            <p:cNvCxnSpPr>
              <a:cxnSpLocks/>
              <a:stCxn id="5" idx="3"/>
              <a:endCxn id="44" idx="0"/>
            </p:cNvCxnSpPr>
            <p:nvPr/>
          </p:nvCxnSpPr>
          <p:spPr>
            <a:xfrm flipH="1">
              <a:off x="4649476" y="1530335"/>
              <a:ext cx="95022" cy="146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DA1ADEF-86B9-8244-C6E0-BBBA8BCC74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4769" y="108437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A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93000EB-0018-9D9C-DBC5-5078148F26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8866" y="135033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75A30DEA-C11D-A236-E4D7-9A6C023D2AA2}"/>
                </a:ext>
              </a:extLst>
            </p:cNvPr>
            <p:cNvCxnSpPr>
              <a:cxnSpLocks/>
              <a:stCxn id="117" idx="6"/>
              <a:endCxn id="118" idx="2"/>
            </p:cNvCxnSpPr>
            <p:nvPr/>
          </p:nvCxnSpPr>
          <p:spPr>
            <a:xfrm>
              <a:off x="6194769" y="1264379"/>
              <a:ext cx="364097" cy="265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EDE35BD-D7DB-AFCC-8825-E1EC30A4EBFA}"/>
                </a:ext>
              </a:extLst>
            </p:cNvPr>
            <p:cNvCxnSpPr>
              <a:cxnSpLocks/>
              <a:stCxn id="118" idx="3"/>
              <a:endCxn id="129" idx="0"/>
            </p:cNvCxnSpPr>
            <p:nvPr/>
          </p:nvCxnSpPr>
          <p:spPr>
            <a:xfrm flipH="1">
              <a:off x="6378866" y="1657614"/>
              <a:ext cx="232721" cy="241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0FB2594-2BE7-EFD8-B0DF-39FD43B90C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8866" y="189875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16D6908-B34D-EE39-9406-406688E227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7290" y="189875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~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73DFA48-847D-97C1-618E-5D3A53440FA1}"/>
                </a:ext>
              </a:extLst>
            </p:cNvPr>
            <p:cNvCxnSpPr>
              <a:cxnSpLocks/>
              <a:stCxn id="118" idx="4"/>
              <a:endCxn id="131" idx="0"/>
            </p:cNvCxnSpPr>
            <p:nvPr/>
          </p:nvCxnSpPr>
          <p:spPr>
            <a:xfrm>
              <a:off x="6738866" y="1710335"/>
              <a:ext cx="88424" cy="188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0930CBD-D805-87AA-D124-085B4FCBEE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8866" y="189454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E62D218A-891D-1F2A-50BC-2ED1CD03D9E4}"/>
                </a:ext>
              </a:extLst>
            </p:cNvPr>
            <p:cNvCxnSpPr>
              <a:cxnSpLocks/>
              <a:stCxn id="118" idx="5"/>
              <a:endCxn id="134" idx="0"/>
            </p:cNvCxnSpPr>
            <p:nvPr/>
          </p:nvCxnSpPr>
          <p:spPr>
            <a:xfrm>
              <a:off x="6866145" y="1657614"/>
              <a:ext cx="412721" cy="236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710FC28-F756-D490-A678-7672BB4777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900" y="2557843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5BACF83-40B1-4CC2-4E28-5A4CA7D01247}"/>
                </a:ext>
              </a:extLst>
            </p:cNvPr>
            <p:cNvCxnSpPr>
              <a:cxnSpLocks/>
              <a:stCxn id="129" idx="4"/>
              <a:endCxn id="138" idx="0"/>
            </p:cNvCxnSpPr>
            <p:nvPr/>
          </p:nvCxnSpPr>
          <p:spPr>
            <a:xfrm flipH="1">
              <a:off x="6372900" y="2258759"/>
              <a:ext cx="5966" cy="299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3A2DD46-94B3-FD04-FE4A-40C6DAB3B559}"/>
                </a:ext>
              </a:extLst>
            </p:cNvPr>
            <p:cNvSpPr>
              <a:spLocks/>
            </p:cNvSpPr>
            <p:nvPr/>
          </p:nvSpPr>
          <p:spPr>
            <a:xfrm>
              <a:off x="6096000" y="317214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5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NUM</a:t>
              </a:r>
              <a:endParaRPr lang="en-IL" sz="65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114A2D1-5D47-D1CE-4F92-5F1B8C59EE60}"/>
                </a:ext>
              </a:extLst>
            </p:cNvPr>
            <p:cNvCxnSpPr>
              <a:cxnSpLocks/>
              <a:stCxn id="138" idx="4"/>
              <a:endCxn id="142" idx="0"/>
            </p:cNvCxnSpPr>
            <p:nvPr/>
          </p:nvCxnSpPr>
          <p:spPr>
            <a:xfrm flipH="1">
              <a:off x="6366000" y="2917843"/>
              <a:ext cx="6900" cy="254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1FE6CB46-EF69-11FB-C7E1-83EBE2544E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9336" y="249147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5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NUM</a:t>
              </a:r>
              <a:endParaRPr lang="en-IL" sz="65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6512AFF1-6C99-3483-14CB-C8C6BF68A429}"/>
                </a:ext>
              </a:extLst>
            </p:cNvPr>
            <p:cNvCxnSpPr>
              <a:cxnSpLocks/>
              <a:stCxn id="134" idx="4"/>
              <a:endCxn id="145" idx="0"/>
            </p:cNvCxnSpPr>
            <p:nvPr/>
          </p:nvCxnSpPr>
          <p:spPr>
            <a:xfrm>
              <a:off x="7278866" y="2254547"/>
              <a:ext cx="90470" cy="236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8DC71BE-5649-7382-1A6E-0F89BC3E8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9290" y="269796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181D1EF-88F5-B539-CB1B-1B5C6BF6DE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9290" y="3229052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0DFD52D1-5FFD-FDD0-739C-F18435A3D731}"/>
                </a:ext>
              </a:extLst>
            </p:cNvPr>
            <p:cNvCxnSpPr>
              <a:cxnSpLocks/>
              <a:stCxn id="156" idx="4"/>
              <a:endCxn id="157" idx="0"/>
            </p:cNvCxnSpPr>
            <p:nvPr/>
          </p:nvCxnSpPr>
          <p:spPr>
            <a:xfrm>
              <a:off x="3969290" y="3057969"/>
              <a:ext cx="0" cy="171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991D5A79-5B17-10F2-7493-B053B3014E0A}"/>
                </a:ext>
              </a:extLst>
            </p:cNvPr>
            <p:cNvCxnSpPr>
              <a:cxnSpLocks/>
              <a:stCxn id="157" idx="4"/>
              <a:endCxn id="272" idx="0"/>
            </p:cNvCxnSpPr>
            <p:nvPr/>
          </p:nvCxnSpPr>
          <p:spPr>
            <a:xfrm>
              <a:off x="3969290" y="3589052"/>
              <a:ext cx="0" cy="22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C78BEC1-53F8-A752-4E75-29D6153B3B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5726" y="2144823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A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B6EB4C3A-9A25-ED04-9633-95BABD8EBBB8}"/>
                </a:ext>
              </a:extLst>
            </p:cNvPr>
            <p:cNvCxnSpPr>
              <a:cxnSpLocks/>
              <a:stCxn id="5" idx="2"/>
              <a:endCxn id="173" idx="7"/>
            </p:cNvCxnSpPr>
            <p:nvPr/>
          </p:nvCxnSpPr>
          <p:spPr>
            <a:xfrm flipH="1">
              <a:off x="4223005" y="1403056"/>
              <a:ext cx="468772" cy="231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77D272BE-56A1-68E9-256D-ACCC35FC0AF2}"/>
                </a:ext>
              </a:extLst>
            </p:cNvPr>
            <p:cNvCxnSpPr>
              <a:cxnSpLocks/>
              <a:stCxn id="161" idx="4"/>
              <a:endCxn id="156" idx="0"/>
            </p:cNvCxnSpPr>
            <p:nvPr/>
          </p:nvCxnSpPr>
          <p:spPr>
            <a:xfrm flipH="1">
              <a:off x="3969290" y="2504823"/>
              <a:ext cx="126436" cy="193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4DA1E7CB-2B78-AD36-E924-9A76331C07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5726" y="1582242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e-IL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S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03E95DE1-196F-60E0-C361-C77F25AFB248}"/>
                </a:ext>
              </a:extLst>
            </p:cNvPr>
            <p:cNvCxnSpPr>
              <a:cxnSpLocks/>
              <a:stCxn id="173" idx="4"/>
              <a:endCxn id="161" idx="0"/>
            </p:cNvCxnSpPr>
            <p:nvPr/>
          </p:nvCxnSpPr>
          <p:spPr>
            <a:xfrm>
              <a:off x="4095726" y="1942242"/>
              <a:ext cx="0" cy="202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ECEE8F7E-720C-F7AF-AF41-8A6E6AC2DA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5529" y="315102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e-IL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S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4EE86BE0-0D00-7B6C-81C6-486049AB10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5348" y="360574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A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E4B882A0-2E35-F6BA-6E81-79950CAA2610}"/>
                </a:ext>
              </a:extLst>
            </p:cNvPr>
            <p:cNvCxnSpPr>
              <a:cxnSpLocks/>
              <a:stCxn id="182" idx="5"/>
              <a:endCxn id="183" idx="0"/>
            </p:cNvCxnSpPr>
            <p:nvPr/>
          </p:nvCxnSpPr>
          <p:spPr>
            <a:xfrm>
              <a:off x="5322808" y="3458308"/>
              <a:ext cx="242540" cy="147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5BB49D5F-2CF9-6DA8-9F8F-EA10A4E55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2320" y="397580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A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73361AD8-3322-078F-975C-A1E28D5693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5348" y="415575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+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18E289FE-181A-E41C-A2C4-8462CC8496E5}"/>
                </a:ext>
              </a:extLst>
            </p:cNvPr>
            <p:cNvCxnSpPr>
              <a:cxnSpLocks/>
              <a:stCxn id="183" idx="4"/>
              <a:endCxn id="186" idx="0"/>
            </p:cNvCxnSpPr>
            <p:nvPr/>
          </p:nvCxnSpPr>
          <p:spPr>
            <a:xfrm>
              <a:off x="5565348" y="3965748"/>
              <a:ext cx="0" cy="190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C51C5AEE-0D13-03D7-F582-DC4265D4E222}"/>
                </a:ext>
              </a:extLst>
            </p:cNvPr>
            <p:cNvCxnSpPr>
              <a:cxnSpLocks/>
              <a:stCxn id="183" idx="3"/>
              <a:endCxn id="185" idx="0"/>
            </p:cNvCxnSpPr>
            <p:nvPr/>
          </p:nvCxnSpPr>
          <p:spPr>
            <a:xfrm flipH="1">
              <a:off x="5082320" y="3913027"/>
              <a:ext cx="355749" cy="62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D46611D-1122-197F-605B-1AFD272E9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881" y="397575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BF6AA0B1-D336-B546-13C3-1DD2C622D7FF}"/>
                </a:ext>
              </a:extLst>
            </p:cNvPr>
            <p:cNvCxnSpPr>
              <a:cxnSpLocks/>
              <a:stCxn id="183" idx="5"/>
              <a:endCxn id="189" idx="0"/>
            </p:cNvCxnSpPr>
            <p:nvPr/>
          </p:nvCxnSpPr>
          <p:spPr>
            <a:xfrm>
              <a:off x="5692627" y="3913027"/>
              <a:ext cx="349254" cy="62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D0D06842-6A3C-A6FD-F58A-620126714F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5759" y="4982432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7031002C-09D5-35FA-1AE7-EEB150E02101}"/>
                </a:ext>
              </a:extLst>
            </p:cNvPr>
            <p:cNvCxnSpPr>
              <a:cxnSpLocks/>
              <a:stCxn id="219" idx="4"/>
              <a:endCxn id="191" idx="0"/>
            </p:cNvCxnSpPr>
            <p:nvPr/>
          </p:nvCxnSpPr>
          <p:spPr>
            <a:xfrm>
              <a:off x="5075759" y="4848950"/>
              <a:ext cx="0" cy="133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F969E317-F256-E722-EC7C-1021A6AF82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881" y="4529423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1A011EBD-9A53-EF3D-B73B-FDDDB3CB29B0}"/>
                </a:ext>
              </a:extLst>
            </p:cNvPr>
            <p:cNvCxnSpPr>
              <a:stCxn id="189" idx="4"/>
              <a:endCxn id="193" idx="0"/>
            </p:cNvCxnSpPr>
            <p:nvPr/>
          </p:nvCxnSpPr>
          <p:spPr>
            <a:xfrm>
              <a:off x="6041881" y="4335756"/>
              <a:ext cx="0" cy="193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FC006F0-1432-6D76-6A0F-608B7F6A44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51895" y="5541852"/>
              <a:ext cx="460849" cy="460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ea typeface="Calibri" panose="020F0502020204030204" pitchFamily="34" charset="0"/>
                  <a:cs typeface="Arial" panose="020B0604020202020204" pitchFamily="34" charset="0"/>
                </a:rPr>
                <a:t>ID</a:t>
              </a:r>
              <a:endParaRPr lang="en-IL" sz="10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B91A815F-873F-525B-5328-ED1D58B82AAA}"/>
                </a:ext>
              </a:extLst>
            </p:cNvPr>
            <p:cNvCxnSpPr>
              <a:cxnSpLocks/>
              <a:stCxn id="191" idx="4"/>
              <a:endCxn id="195" idx="0"/>
            </p:cNvCxnSpPr>
            <p:nvPr/>
          </p:nvCxnSpPr>
          <p:spPr>
            <a:xfrm>
              <a:off x="5075759" y="5342432"/>
              <a:ext cx="6561" cy="199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D5F4CEA9-7EBD-A14F-0729-092055DD26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3614" y="5083089"/>
              <a:ext cx="476533" cy="4765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ID</a:t>
              </a:r>
              <a:endParaRPr lang="en-IL" sz="105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D2065FED-CA84-1342-431C-488CFBFBE343}"/>
                </a:ext>
              </a:extLst>
            </p:cNvPr>
            <p:cNvCxnSpPr>
              <a:cxnSpLocks/>
              <a:stCxn id="193" idx="4"/>
              <a:endCxn id="197" idx="0"/>
            </p:cNvCxnSpPr>
            <p:nvPr/>
          </p:nvCxnSpPr>
          <p:spPr>
            <a:xfrm>
              <a:off x="6041881" y="4889423"/>
              <a:ext cx="0" cy="193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D7DC4E99-A46C-16B7-3466-6F6667087A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9295" y="211424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076BDAB6-7278-AFE8-FFF6-109513C93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5348" y="263936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C14D3562-9BE6-D57D-73D8-70317105EFDD}"/>
                </a:ext>
              </a:extLst>
            </p:cNvPr>
            <p:cNvCxnSpPr>
              <a:cxnSpLocks/>
              <a:stCxn id="199" idx="4"/>
              <a:endCxn id="200" idx="0"/>
            </p:cNvCxnSpPr>
            <p:nvPr/>
          </p:nvCxnSpPr>
          <p:spPr>
            <a:xfrm>
              <a:off x="5199295" y="2474246"/>
              <a:ext cx="6053" cy="165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12A94051-01C3-31B2-B85A-C4350924AC7B}"/>
                </a:ext>
              </a:extLst>
            </p:cNvPr>
            <p:cNvCxnSpPr>
              <a:cxnSpLocks/>
              <a:stCxn id="13" idx="4"/>
              <a:endCxn id="199" idx="0"/>
            </p:cNvCxnSpPr>
            <p:nvPr/>
          </p:nvCxnSpPr>
          <p:spPr>
            <a:xfrm>
              <a:off x="5189476" y="1980764"/>
              <a:ext cx="9819" cy="133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C003335-9B81-CD0A-C30E-AC3D8089E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6613" y="297519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(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E845FB26-3A34-C6E6-E074-6F5B696CF802}"/>
                </a:ext>
              </a:extLst>
            </p:cNvPr>
            <p:cNvCxnSpPr>
              <a:cxnSpLocks/>
              <a:stCxn id="200" idx="2"/>
              <a:endCxn id="207" idx="0"/>
            </p:cNvCxnSpPr>
            <p:nvPr/>
          </p:nvCxnSpPr>
          <p:spPr>
            <a:xfrm flipH="1">
              <a:off x="4546613" y="2819360"/>
              <a:ext cx="478735" cy="155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F40909C-387F-99C4-6CB0-BBF0057D3C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0550" y="299706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)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37423460-FF45-C14D-27FF-A1199B27F57F}"/>
                </a:ext>
              </a:extLst>
            </p:cNvPr>
            <p:cNvCxnSpPr>
              <a:cxnSpLocks/>
              <a:stCxn id="200" idx="6"/>
              <a:endCxn id="211" idx="0"/>
            </p:cNvCxnSpPr>
            <p:nvPr/>
          </p:nvCxnSpPr>
          <p:spPr>
            <a:xfrm>
              <a:off x="5385348" y="2819360"/>
              <a:ext cx="405202" cy="177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CA434D99-AC67-598F-8E29-E7CE3AA48439}"/>
                </a:ext>
              </a:extLst>
            </p:cNvPr>
            <p:cNvCxnSpPr>
              <a:stCxn id="200" idx="4"/>
              <a:endCxn id="182" idx="0"/>
            </p:cNvCxnSpPr>
            <p:nvPr/>
          </p:nvCxnSpPr>
          <p:spPr>
            <a:xfrm flipH="1">
              <a:off x="5195529" y="2999360"/>
              <a:ext cx="9819" cy="151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CCC713D7-2F73-0E8E-9576-0E2117B4B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5759" y="448895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E1F99172-F074-335A-D92A-3D8F902B97A5}"/>
                </a:ext>
              </a:extLst>
            </p:cNvPr>
            <p:cNvCxnSpPr>
              <a:cxnSpLocks/>
              <a:stCxn id="185" idx="4"/>
              <a:endCxn id="219" idx="0"/>
            </p:cNvCxnSpPr>
            <p:nvPr/>
          </p:nvCxnSpPr>
          <p:spPr>
            <a:xfrm flipH="1">
              <a:off x="5075759" y="4335808"/>
              <a:ext cx="6561" cy="1531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DE7D047B-3AD7-CAA2-5876-B4EBFF5352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9290" y="381623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5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NUM</a:t>
              </a:r>
              <a:endParaRPr lang="en-IL" sz="65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741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14">
            <a:extLst>
              <a:ext uri="{FF2B5EF4-FFF2-40B4-BE49-F238E27FC236}">
                <a16:creationId xmlns:a16="http://schemas.microsoft.com/office/drawing/2014/main" id="{907C3CED-A964-F92F-2394-05A5B1E30AB7}"/>
              </a:ext>
            </a:extLst>
          </p:cNvPr>
          <p:cNvGrpSpPr/>
          <p:nvPr/>
        </p:nvGrpSpPr>
        <p:grpSpPr>
          <a:xfrm>
            <a:off x="2560508" y="762218"/>
            <a:ext cx="3071733" cy="5096221"/>
            <a:chOff x="2560508" y="762218"/>
            <a:chExt cx="3071733" cy="509622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068D1FE-8EA5-39F1-6C74-A4A02ECF49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34462" y="76221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e-IL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S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3CBA163-AC81-95A7-BFA3-558A28D87887}"/>
                </a:ext>
              </a:extLst>
            </p:cNvPr>
            <p:cNvCxnSpPr>
              <a:cxnSpLocks/>
              <a:stCxn id="4" idx="6"/>
              <a:endCxn id="56" idx="0"/>
            </p:cNvCxnSpPr>
            <p:nvPr/>
          </p:nvCxnSpPr>
          <p:spPr>
            <a:xfrm>
              <a:off x="4994462" y="942218"/>
              <a:ext cx="367779" cy="190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E1CFE1-7D62-D8DD-5D4C-37E81C62B2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34462" y="146974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~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43AEBB2-81C6-6AEF-7A08-F5EE554D027D}"/>
                </a:ext>
              </a:extLst>
            </p:cNvPr>
            <p:cNvCxnSpPr>
              <a:cxnSpLocks/>
              <a:stCxn id="4" idx="4"/>
              <a:endCxn id="14" idx="0"/>
            </p:cNvCxnSpPr>
            <p:nvPr/>
          </p:nvCxnSpPr>
          <p:spPr>
            <a:xfrm>
              <a:off x="4814462" y="1122218"/>
              <a:ext cx="0" cy="347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5E826AF-29FB-6F40-55DE-40857F0C9073}"/>
                </a:ext>
              </a:extLst>
            </p:cNvPr>
            <p:cNvCxnSpPr>
              <a:cxnSpLocks/>
              <a:stCxn id="4" idx="3"/>
              <a:endCxn id="99" idx="7"/>
            </p:cNvCxnSpPr>
            <p:nvPr/>
          </p:nvCxnSpPr>
          <p:spPr>
            <a:xfrm flipH="1">
              <a:off x="4413247" y="1069497"/>
              <a:ext cx="273936" cy="147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41F9CA7-EA41-12C2-E18F-1967384E61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2241" y="162040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A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3256BF6-DFFB-876D-B55B-A5DE1F3A99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2241" y="113312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S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A75F618-E07D-81AD-0E5D-33A9C96C9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2241" y="2107684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8A93ECB-1ABD-58FD-6D58-C410D80FFCCA}"/>
                </a:ext>
              </a:extLst>
            </p:cNvPr>
            <p:cNvCxnSpPr>
              <a:cxnSpLocks/>
              <a:stCxn id="57" idx="4"/>
              <a:endCxn id="61" idx="0"/>
            </p:cNvCxnSpPr>
            <p:nvPr/>
          </p:nvCxnSpPr>
          <p:spPr>
            <a:xfrm>
              <a:off x="5362241" y="2467684"/>
              <a:ext cx="0" cy="118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79D8142-FEBD-F181-ADF1-92DA79A99E28}"/>
                </a:ext>
              </a:extLst>
            </p:cNvPr>
            <p:cNvCxnSpPr>
              <a:cxnSpLocks/>
              <a:stCxn id="55" idx="4"/>
              <a:endCxn id="57" idx="0"/>
            </p:cNvCxnSpPr>
            <p:nvPr/>
          </p:nvCxnSpPr>
          <p:spPr>
            <a:xfrm>
              <a:off x="5362241" y="1980405"/>
              <a:ext cx="0" cy="127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7EFB113-044E-BF60-7AFB-36266F7EF57C}"/>
                </a:ext>
              </a:extLst>
            </p:cNvPr>
            <p:cNvCxnSpPr>
              <a:cxnSpLocks/>
              <a:stCxn id="56" idx="4"/>
              <a:endCxn id="55" idx="0"/>
            </p:cNvCxnSpPr>
            <p:nvPr/>
          </p:nvCxnSpPr>
          <p:spPr>
            <a:xfrm>
              <a:off x="5362241" y="1493126"/>
              <a:ext cx="0" cy="127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D7E8F75-6358-DEE7-AFF9-26EB9FD7EE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2241" y="2585938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1D6F591-0259-B862-F48F-2765003A4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92241" y="3111414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5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NUM</a:t>
              </a:r>
              <a:endParaRPr lang="en-IL" sz="65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1FC540E5-EE94-84DB-406D-6FF06CBF510F}"/>
                </a:ext>
              </a:extLst>
            </p:cNvPr>
            <p:cNvCxnSpPr>
              <a:cxnSpLocks/>
              <a:stCxn id="61" idx="4"/>
              <a:endCxn id="85" idx="0"/>
            </p:cNvCxnSpPr>
            <p:nvPr/>
          </p:nvCxnSpPr>
          <p:spPr>
            <a:xfrm>
              <a:off x="5362241" y="2945938"/>
              <a:ext cx="0" cy="165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9677AED-EC00-31E9-9566-5541AC53053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594791" y="1398592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A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377BEBD-AA06-3412-FF84-4020863AFC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4791" y="1398592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5525692-EE4F-3903-666F-6E8362889660}"/>
                </a:ext>
              </a:extLst>
            </p:cNvPr>
            <p:cNvCxnSpPr>
              <a:cxnSpLocks/>
              <a:stCxn id="92" idx="5"/>
              <a:endCxn id="94" idx="1"/>
            </p:cNvCxnSpPr>
            <p:nvPr/>
          </p:nvCxnSpPr>
          <p:spPr>
            <a:xfrm>
              <a:off x="3902070" y="1705871"/>
              <a:ext cx="253609" cy="265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6FD8926-C675-EEE4-39DA-2A637463AF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2958" y="1918344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BAEA184-1DBB-4120-F101-CC01DE5A7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4791" y="188587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@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354832B-A02A-B6A3-FC84-E4387C76E1B5}"/>
                </a:ext>
              </a:extLst>
            </p:cNvPr>
            <p:cNvCxnSpPr>
              <a:cxnSpLocks/>
              <a:stCxn id="92" idx="4"/>
              <a:endCxn id="95" idx="0"/>
            </p:cNvCxnSpPr>
            <p:nvPr/>
          </p:nvCxnSpPr>
          <p:spPr>
            <a:xfrm>
              <a:off x="3774791" y="1758592"/>
              <a:ext cx="0" cy="127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3CECAF1-331E-94B8-EC75-6192EC299FEB}"/>
                </a:ext>
              </a:extLst>
            </p:cNvPr>
            <p:cNvCxnSpPr>
              <a:cxnSpLocks/>
              <a:stCxn id="92" idx="3"/>
              <a:endCxn id="98" idx="1"/>
            </p:cNvCxnSpPr>
            <p:nvPr/>
          </p:nvCxnSpPr>
          <p:spPr>
            <a:xfrm flipH="1">
              <a:off x="3393903" y="1705871"/>
              <a:ext cx="253609" cy="265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C440CFC-6423-B5DC-70A7-5B57DAAF406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086624" y="1918344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015E9B1-2D65-F903-E1DA-C2521CC386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5968" y="116410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A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CBF6B23-DB49-1FA3-268F-105047E4A4A8}"/>
                </a:ext>
              </a:extLst>
            </p:cNvPr>
            <p:cNvCxnSpPr>
              <a:cxnSpLocks/>
              <a:stCxn id="99" idx="2"/>
              <a:endCxn id="92" idx="7"/>
            </p:cNvCxnSpPr>
            <p:nvPr/>
          </p:nvCxnSpPr>
          <p:spPr>
            <a:xfrm flipH="1">
              <a:off x="3902070" y="1344101"/>
              <a:ext cx="203898" cy="107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1D249C7-06AF-2B7B-8A53-F1DFAED97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2958" y="1918344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B2A0538B-B39D-3760-613F-6B0649D47FDA}"/>
                </a:ext>
              </a:extLst>
            </p:cNvPr>
            <p:cNvCxnSpPr>
              <a:cxnSpLocks/>
              <a:stCxn id="108" idx="5"/>
              <a:endCxn id="110" idx="1"/>
            </p:cNvCxnSpPr>
            <p:nvPr/>
          </p:nvCxnSpPr>
          <p:spPr>
            <a:xfrm>
              <a:off x="4410237" y="2225623"/>
              <a:ext cx="248404" cy="287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1241AC7-ADC2-4BE4-BA84-1F9B54A4C2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5920" y="246017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8012B93-66EA-3E5F-18EC-30001FCCF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2958" y="245648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@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2CA37C9-E281-DF85-0770-B5A51928BA32}"/>
                </a:ext>
              </a:extLst>
            </p:cNvPr>
            <p:cNvCxnSpPr>
              <a:cxnSpLocks/>
              <a:stCxn id="108" idx="4"/>
              <a:endCxn id="111" idx="0"/>
            </p:cNvCxnSpPr>
            <p:nvPr/>
          </p:nvCxnSpPr>
          <p:spPr>
            <a:xfrm>
              <a:off x="4282958" y="2278344"/>
              <a:ext cx="0" cy="1781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6ECA56DE-5204-937C-2480-871DCB85B014}"/>
                </a:ext>
              </a:extLst>
            </p:cNvPr>
            <p:cNvCxnSpPr>
              <a:cxnSpLocks/>
              <a:stCxn id="108" idx="3"/>
              <a:endCxn id="140" idx="7"/>
            </p:cNvCxnSpPr>
            <p:nvPr/>
          </p:nvCxnSpPr>
          <p:spPr>
            <a:xfrm flipH="1">
              <a:off x="3911712" y="2225623"/>
              <a:ext cx="243967" cy="278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356DFCC-FB57-7FDC-3D13-40E371F8EE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5920" y="294745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7FE405F-9966-41B5-761B-48E6DDDCB2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4367" y="347293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5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NUM</a:t>
              </a:r>
              <a:endParaRPr lang="en-IL" sz="65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4F664CAE-D3F8-8593-0E5A-85F4402A3931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4784367" y="3307456"/>
              <a:ext cx="1553" cy="165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85B2838E-C380-B2CA-6BB5-30EDA73E9120}"/>
                </a:ext>
              </a:extLst>
            </p:cNvPr>
            <p:cNvCxnSpPr>
              <a:cxnSpLocks/>
              <a:stCxn id="110" idx="4"/>
              <a:endCxn id="131" idx="0"/>
            </p:cNvCxnSpPr>
            <p:nvPr/>
          </p:nvCxnSpPr>
          <p:spPr>
            <a:xfrm>
              <a:off x="4785920" y="2820177"/>
              <a:ext cx="0" cy="127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54098C0-BCB2-8FA1-D839-1EEC4DFF33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4433" y="245172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7DC578F4-54A6-6B3F-DCCA-BBF3970B601D}"/>
                </a:ext>
              </a:extLst>
            </p:cNvPr>
            <p:cNvCxnSpPr>
              <a:cxnSpLocks/>
              <a:stCxn id="140" idx="5"/>
              <a:endCxn id="142" idx="1"/>
            </p:cNvCxnSpPr>
            <p:nvPr/>
          </p:nvCxnSpPr>
          <p:spPr>
            <a:xfrm>
              <a:off x="3911712" y="2759004"/>
              <a:ext cx="257502" cy="289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84D8AC9A-1C0E-91EE-134C-ED0954867C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6493" y="299541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)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B1C5F94-7730-7FAD-34B1-C747FFD104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3531" y="299172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S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B8794369-C550-6830-1747-409E594C8EC5}"/>
                </a:ext>
              </a:extLst>
            </p:cNvPr>
            <p:cNvCxnSpPr>
              <a:cxnSpLocks/>
              <a:stCxn id="140" idx="4"/>
              <a:endCxn id="143" idx="0"/>
            </p:cNvCxnSpPr>
            <p:nvPr/>
          </p:nvCxnSpPr>
          <p:spPr>
            <a:xfrm>
              <a:off x="3784433" y="2811725"/>
              <a:ext cx="9098" cy="18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5A9EEC1-D55A-C794-A440-B8C6D7F04788}"/>
                </a:ext>
              </a:extLst>
            </p:cNvPr>
            <p:cNvCxnSpPr>
              <a:cxnSpLocks/>
              <a:stCxn id="140" idx="3"/>
              <a:endCxn id="146" idx="1"/>
            </p:cNvCxnSpPr>
            <p:nvPr/>
          </p:nvCxnSpPr>
          <p:spPr>
            <a:xfrm flipH="1">
              <a:off x="3434147" y="2759004"/>
              <a:ext cx="223007" cy="282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9A0F5CC-A6E4-B89C-A6FE-63C41B72FB0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126868" y="298906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(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4181616C-2C8F-E621-FB2D-D9BA4180F781}"/>
                </a:ext>
              </a:extLst>
            </p:cNvPr>
            <p:cNvCxnSpPr>
              <a:cxnSpLocks/>
              <a:stCxn id="143" idx="4"/>
              <a:endCxn id="162" idx="0"/>
            </p:cNvCxnSpPr>
            <p:nvPr/>
          </p:nvCxnSpPr>
          <p:spPr>
            <a:xfrm>
              <a:off x="3793531" y="3351725"/>
              <a:ext cx="0" cy="121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7E61D5DE-530A-82A1-5D39-AEF1F021F0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3531" y="3472932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A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8423FE37-A77A-D581-0FAC-FF1F6E509503}"/>
                </a:ext>
              </a:extLst>
            </p:cNvPr>
            <p:cNvCxnSpPr>
              <a:cxnSpLocks/>
              <a:stCxn id="162" idx="5"/>
              <a:endCxn id="164" idx="1"/>
            </p:cNvCxnSpPr>
            <p:nvPr/>
          </p:nvCxnSpPr>
          <p:spPr>
            <a:xfrm>
              <a:off x="3920810" y="3780211"/>
              <a:ext cx="252808" cy="243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A01C09A-05EB-7C56-6FC0-C4C7384B7F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20897" y="397132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559564C6-677C-2390-D80D-9EE1FEDBC3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7935" y="396763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+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2A4A02E3-7FB4-5B53-B603-0142E29D54FC}"/>
                </a:ext>
              </a:extLst>
            </p:cNvPr>
            <p:cNvCxnSpPr>
              <a:cxnSpLocks/>
              <a:stCxn id="162" idx="4"/>
              <a:endCxn id="165" idx="0"/>
            </p:cNvCxnSpPr>
            <p:nvPr/>
          </p:nvCxnSpPr>
          <p:spPr>
            <a:xfrm>
              <a:off x="3793531" y="3832932"/>
              <a:ext cx="4404" cy="134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92243966-C7B0-E2EF-08D3-44BC1705C77A}"/>
                </a:ext>
              </a:extLst>
            </p:cNvPr>
            <p:cNvCxnSpPr>
              <a:cxnSpLocks/>
              <a:stCxn id="162" idx="3"/>
              <a:endCxn id="168" idx="1"/>
            </p:cNvCxnSpPr>
            <p:nvPr/>
          </p:nvCxnSpPr>
          <p:spPr>
            <a:xfrm flipH="1">
              <a:off x="3438551" y="3780211"/>
              <a:ext cx="227701" cy="237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8709E1A7-69EF-3DC9-A665-44451790B7B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131272" y="3964972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A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2D5261F5-89AB-45AB-9EE8-D8953103C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6868" y="445193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B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FF18F6E4-E9EA-D875-B869-F3F5A30C06C5}"/>
                </a:ext>
              </a:extLst>
            </p:cNvPr>
            <p:cNvCxnSpPr>
              <a:cxnSpLocks/>
              <a:stCxn id="176" idx="4"/>
              <a:endCxn id="178" idx="0"/>
            </p:cNvCxnSpPr>
            <p:nvPr/>
          </p:nvCxnSpPr>
          <p:spPr>
            <a:xfrm>
              <a:off x="3306868" y="4811931"/>
              <a:ext cx="0" cy="118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42588E07-3734-4BB0-3C59-6E1098B48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6868" y="493018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5B5571B3-2069-6954-7B2F-CCAD344498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8557" y="5408439"/>
              <a:ext cx="450000" cy="45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5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ID</a:t>
              </a:r>
              <a:endParaRPr lang="en-IL" sz="65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481B7DC7-A5EB-080F-ECDB-BC98201C9CEE}"/>
                </a:ext>
              </a:extLst>
            </p:cNvPr>
            <p:cNvCxnSpPr>
              <a:cxnSpLocks/>
              <a:stCxn id="178" idx="4"/>
              <a:endCxn id="179" idx="0"/>
            </p:cNvCxnSpPr>
            <p:nvPr/>
          </p:nvCxnSpPr>
          <p:spPr>
            <a:xfrm flipH="1">
              <a:off x="3303557" y="5290185"/>
              <a:ext cx="3311" cy="118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99C3200E-62E0-675F-64E1-0BF21CA86C80}"/>
                </a:ext>
              </a:extLst>
            </p:cNvPr>
            <p:cNvCxnSpPr>
              <a:cxnSpLocks/>
              <a:stCxn id="168" idx="4"/>
              <a:endCxn id="176" idx="0"/>
            </p:cNvCxnSpPr>
            <p:nvPr/>
          </p:nvCxnSpPr>
          <p:spPr>
            <a:xfrm flipH="1">
              <a:off x="3306868" y="4324972"/>
              <a:ext cx="4404" cy="126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CC82A263-E355-E244-865A-085A3EE35299}"/>
                </a:ext>
              </a:extLst>
            </p:cNvPr>
            <p:cNvCxnSpPr>
              <a:cxnSpLocks/>
              <a:stCxn id="164" idx="4"/>
              <a:endCxn id="185" idx="0"/>
            </p:cNvCxnSpPr>
            <p:nvPr/>
          </p:nvCxnSpPr>
          <p:spPr>
            <a:xfrm>
              <a:off x="4300897" y="4331327"/>
              <a:ext cx="6297" cy="128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F532D66-F979-F675-B515-BB2D6AA90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27194" y="4459554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endParaRPr lang="en-IL" sz="11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13820AD1-438D-8A29-1ABA-576A4DD2A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4403" y="4947238"/>
              <a:ext cx="450000" cy="45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5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ID</a:t>
              </a:r>
              <a:endParaRPr lang="en-IL" sz="65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153E08B0-545F-139B-AD78-4044C1B9B642}"/>
                </a:ext>
              </a:extLst>
            </p:cNvPr>
            <p:cNvCxnSpPr>
              <a:cxnSpLocks/>
              <a:stCxn id="185" idx="4"/>
              <a:endCxn id="186" idx="0"/>
            </p:cNvCxnSpPr>
            <p:nvPr/>
          </p:nvCxnSpPr>
          <p:spPr>
            <a:xfrm>
              <a:off x="4307194" y="4819554"/>
              <a:ext cx="2209" cy="127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07F53DCC-4847-B0B3-3D5B-28C9D0391A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0508" y="2280744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50" dirty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NUM</a:t>
              </a:r>
              <a:endParaRPr lang="en-IL" sz="65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67AAC39D-8198-B6D5-DC95-008567136B39}"/>
                </a:ext>
              </a:extLst>
            </p:cNvPr>
            <p:cNvCxnSpPr>
              <a:cxnSpLocks/>
              <a:stCxn id="98" idx="5"/>
              <a:endCxn id="194" idx="7"/>
            </p:cNvCxnSpPr>
            <p:nvPr/>
          </p:nvCxnSpPr>
          <p:spPr>
            <a:xfrm flipH="1">
              <a:off x="3021427" y="2225623"/>
              <a:ext cx="117918" cy="134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754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A45C48-BC95-48F0-A4D3-A62E8C6053F3}"/>
                  </a:ext>
                </a:extLst>
              </p:cNvPr>
              <p:cNvSpPr txBox="1"/>
              <p:nvPr/>
            </p:nvSpPr>
            <p:spPr>
              <a:xfrm>
                <a:off x="5281668" y="352425"/>
                <a:ext cx="1644693" cy="17543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 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𝐵𝐴𝐵𝑧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𝐴𝑎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A45C48-BC95-48F0-A4D3-A62E8C605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668" y="352425"/>
                <a:ext cx="1644693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E0165E-9FCC-7BAB-1F06-228519418963}"/>
                  </a:ext>
                </a:extLst>
              </p:cNvPr>
              <p:cNvSpPr txBox="1"/>
              <p:nvPr/>
            </p:nvSpPr>
            <p:spPr>
              <a:xfrm>
                <a:off x="7693939" y="1050411"/>
                <a:ext cx="1160899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E0165E-9FCC-7BAB-1F06-228519418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939" y="1050411"/>
                <a:ext cx="116089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E5DBDB4-5FEC-4D12-9C5C-E5014F1A3D2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926361" y="1229588"/>
            <a:ext cx="767578" cy="54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A9059D-CEA1-74DC-ED2C-6810EEA4F861}"/>
                  </a:ext>
                </a:extLst>
              </p:cNvPr>
              <p:cNvSpPr txBox="1"/>
              <p:nvPr/>
            </p:nvSpPr>
            <p:spPr>
              <a:xfrm>
                <a:off x="7207252" y="1252670"/>
                <a:ext cx="179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A9059D-CEA1-74DC-ED2C-6810EEA4F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252" y="1252670"/>
                <a:ext cx="179215" cy="276999"/>
              </a:xfrm>
              <a:prstGeom prst="rect">
                <a:avLst/>
              </a:prstGeom>
              <a:blipFill>
                <a:blip r:embed="rId4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A99502-C62D-8E11-AFEE-D1C115F25590}"/>
                  </a:ext>
                </a:extLst>
              </p:cNvPr>
              <p:cNvSpPr txBox="1"/>
              <p:nvPr/>
            </p:nvSpPr>
            <p:spPr>
              <a:xfrm>
                <a:off x="3182991" y="2321907"/>
                <a:ext cx="1716799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𝐴𝐵𝑧</m:t>
                      </m:r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𝐴𝑎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A99502-C62D-8E11-AFEE-D1C115F25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991" y="2321907"/>
                <a:ext cx="1716799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8A557B-AA7C-C703-5FAF-0E86BDD2E220}"/>
                  </a:ext>
                </a:extLst>
              </p:cNvPr>
              <p:cNvSpPr txBox="1"/>
              <p:nvPr/>
            </p:nvSpPr>
            <p:spPr>
              <a:xfrm>
                <a:off x="5245614" y="2933047"/>
                <a:ext cx="1716799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8A557B-AA7C-C703-5FAF-0E86BDD2E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614" y="2933047"/>
                <a:ext cx="17167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F61753-0C74-4EAB-3031-6085F98A81FD}"/>
                  </a:ext>
                </a:extLst>
              </p:cNvPr>
              <p:cNvSpPr txBox="1"/>
              <p:nvPr/>
            </p:nvSpPr>
            <p:spPr>
              <a:xfrm>
                <a:off x="7308237" y="3111433"/>
                <a:ext cx="1716799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F61753-0C74-4EAB-3031-6085F98A8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37" y="3111433"/>
                <a:ext cx="17167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3929239B-4D62-F4E6-7B1E-DD142554C2FE}"/>
              </a:ext>
            </a:extLst>
          </p:cNvPr>
          <p:cNvCxnSpPr>
            <a:stCxn id="8" idx="2"/>
            <a:endCxn id="15" idx="3"/>
          </p:cNvCxnSpPr>
          <p:nvPr/>
        </p:nvCxnSpPr>
        <p:spPr>
          <a:xfrm rot="5400000">
            <a:off x="5163493" y="1843049"/>
            <a:ext cx="676821" cy="12042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8B669D-DD85-8B25-83AA-3FF6E4E50B29}"/>
                  </a:ext>
                </a:extLst>
              </p:cNvPr>
              <p:cNvSpPr txBox="1"/>
              <p:nvPr/>
            </p:nvSpPr>
            <p:spPr>
              <a:xfrm>
                <a:off x="5501903" y="2388106"/>
                <a:ext cx="2114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8B669D-DD85-8B25-83AA-3FF6E4E50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03" y="2388106"/>
                <a:ext cx="211405" cy="276999"/>
              </a:xfrm>
              <a:prstGeom prst="rect">
                <a:avLst/>
              </a:prstGeom>
              <a:blipFill>
                <a:blip r:embed="rId8"/>
                <a:stretch>
                  <a:fillRect l="-23529" r="-23529" b="-909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BEECBD7A-1192-0719-6995-4719FAC9AD47}"/>
              </a:ext>
            </a:extLst>
          </p:cNvPr>
          <p:cNvCxnSpPr>
            <a:stCxn id="8" idx="2"/>
            <a:endCxn id="17" idx="0"/>
          </p:cNvCxnSpPr>
          <p:nvPr/>
        </p:nvCxnSpPr>
        <p:spPr>
          <a:xfrm rot="16200000" flipH="1">
            <a:off x="6632985" y="1577781"/>
            <a:ext cx="1004682" cy="20626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80D2ABA6-6591-7D9B-E0EC-55CE9803C203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5400000">
            <a:off x="5690867" y="2519899"/>
            <a:ext cx="826296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1A8042-AAF7-EC9E-05B2-1FC2EAA13F74}"/>
                  </a:ext>
                </a:extLst>
              </p:cNvPr>
              <p:cNvSpPr txBox="1"/>
              <p:nvPr/>
            </p:nvSpPr>
            <p:spPr>
              <a:xfrm>
                <a:off x="7122162" y="2257354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1A8042-AAF7-EC9E-05B2-1FC2EAA13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2" y="2257354"/>
                <a:ext cx="182999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C2DF98-FFED-FA0F-6610-E20A8334136A}"/>
                  </a:ext>
                </a:extLst>
              </p:cNvPr>
              <p:cNvSpPr txBox="1"/>
              <p:nvPr/>
            </p:nvSpPr>
            <p:spPr>
              <a:xfrm>
                <a:off x="5878764" y="2567789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C2DF98-FFED-FA0F-6610-E20A83341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764" y="2567789"/>
                <a:ext cx="201016" cy="276999"/>
              </a:xfrm>
              <a:prstGeom prst="rect">
                <a:avLst/>
              </a:prstGeom>
              <a:blipFill>
                <a:blip r:embed="rId10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44FB98-F1D9-6E6D-D590-E4D732ECD119}"/>
                  </a:ext>
                </a:extLst>
              </p:cNvPr>
              <p:cNvSpPr txBox="1"/>
              <p:nvPr/>
            </p:nvSpPr>
            <p:spPr>
              <a:xfrm>
                <a:off x="3182990" y="1561357"/>
                <a:ext cx="1716799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44FB98-F1D9-6E6D-D590-E4D732ECD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990" y="1561357"/>
                <a:ext cx="171679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ACD2E4F-1C92-35BB-122A-C18CD72B14DB}"/>
              </a:ext>
            </a:extLst>
          </p:cNvPr>
          <p:cNvCxnSpPr>
            <a:cxnSpLocks/>
            <a:stCxn id="8" idx="1"/>
            <a:endCxn id="29" idx="0"/>
          </p:cNvCxnSpPr>
          <p:nvPr/>
        </p:nvCxnSpPr>
        <p:spPr>
          <a:xfrm rot="10800000" flipV="1">
            <a:off x="4041390" y="1229587"/>
            <a:ext cx="1240278" cy="3317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36DD181-45E1-C1ED-B66A-3F784676B6BF}"/>
                  </a:ext>
                </a:extLst>
              </p:cNvPr>
              <p:cNvSpPr txBox="1"/>
              <p:nvPr/>
            </p:nvSpPr>
            <p:spPr>
              <a:xfrm>
                <a:off x="4531080" y="984436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36DD181-45E1-C1ED-B66A-3F784676B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080" y="984436"/>
                <a:ext cx="166007" cy="276999"/>
              </a:xfrm>
              <a:prstGeom prst="rect">
                <a:avLst/>
              </a:prstGeom>
              <a:blipFill>
                <a:blip r:embed="rId12"/>
                <a:stretch>
                  <a:fillRect l="-13333" r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F047B6-C75B-2038-09A7-B0C35BA4388A}"/>
                  </a:ext>
                </a:extLst>
              </p:cNvPr>
              <p:cNvSpPr txBox="1"/>
              <p:nvPr/>
            </p:nvSpPr>
            <p:spPr>
              <a:xfrm>
                <a:off x="5245614" y="3743144"/>
                <a:ext cx="1716799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F047B6-C75B-2038-09A7-B0C35BA43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614" y="3743144"/>
                <a:ext cx="171679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FD2FEE7E-A952-A4A0-CFC6-9B68A0E60C5A}"/>
              </a:ext>
            </a:extLst>
          </p:cNvPr>
          <p:cNvCxnSpPr>
            <a:cxnSpLocks/>
            <a:stCxn id="15" idx="0"/>
            <a:endCxn id="29" idx="2"/>
          </p:cNvCxnSpPr>
          <p:nvPr/>
        </p:nvCxnSpPr>
        <p:spPr>
          <a:xfrm rot="16200000" flipV="1">
            <a:off x="3845782" y="2126297"/>
            <a:ext cx="39121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816D5F7-7970-C148-C5F3-5EB3115BBAA6}"/>
                  </a:ext>
                </a:extLst>
              </p:cNvPr>
              <p:cNvSpPr txBox="1"/>
              <p:nvPr/>
            </p:nvSpPr>
            <p:spPr>
              <a:xfrm>
                <a:off x="3848544" y="1982854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816D5F7-7970-C148-C5F3-5EB3115BB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544" y="1982854"/>
                <a:ext cx="166007" cy="276999"/>
              </a:xfrm>
              <a:prstGeom prst="rect">
                <a:avLst/>
              </a:prstGeom>
              <a:blipFill>
                <a:blip r:embed="rId14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52FE9F5-D24A-1F2A-D9C4-564E7257B326}"/>
                  </a:ext>
                </a:extLst>
              </p:cNvPr>
              <p:cNvSpPr txBox="1"/>
              <p:nvPr/>
            </p:nvSpPr>
            <p:spPr>
              <a:xfrm>
                <a:off x="5857159" y="3373813"/>
                <a:ext cx="186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52FE9F5-D24A-1F2A-D9C4-564E7257B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159" y="3373813"/>
                <a:ext cx="186782" cy="276999"/>
              </a:xfrm>
              <a:prstGeom prst="rect">
                <a:avLst/>
              </a:prstGeom>
              <a:blipFill>
                <a:blip r:embed="rId15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9D128AA9-C31A-91DD-866A-91BC97C42F96}"/>
              </a:ext>
            </a:extLst>
          </p:cNvPr>
          <p:cNvCxnSpPr>
            <a:cxnSpLocks/>
            <a:stCxn id="15" idx="2"/>
            <a:endCxn id="75" idx="0"/>
          </p:cNvCxnSpPr>
          <p:nvPr/>
        </p:nvCxnSpPr>
        <p:spPr>
          <a:xfrm rot="5400000">
            <a:off x="3788801" y="3497827"/>
            <a:ext cx="505180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6A346D6-F686-52D2-8DAA-56ADFE117E31}"/>
                  </a:ext>
                </a:extLst>
              </p:cNvPr>
              <p:cNvSpPr txBox="1"/>
              <p:nvPr/>
            </p:nvSpPr>
            <p:spPr>
              <a:xfrm>
                <a:off x="3795698" y="3387980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6A346D6-F686-52D2-8DAA-56ADFE117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698" y="3387980"/>
                <a:ext cx="201016" cy="276999"/>
              </a:xfrm>
              <a:prstGeom prst="rect">
                <a:avLst/>
              </a:prstGeom>
              <a:blipFill>
                <a:blip r:embed="rId16"/>
                <a:stretch>
                  <a:fillRect l="-31250" r="-25000" b="-43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3525A7-EC90-6B09-9135-0A48CBB5332C}"/>
                  </a:ext>
                </a:extLst>
              </p:cNvPr>
              <p:cNvSpPr txBox="1"/>
              <p:nvPr/>
            </p:nvSpPr>
            <p:spPr>
              <a:xfrm>
                <a:off x="3182990" y="3750417"/>
                <a:ext cx="1716799" cy="120032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𝐵𝑧</m:t>
                      </m:r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73525A7-EC90-6B09-9135-0A48CBB53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990" y="3750417"/>
                <a:ext cx="1716799" cy="120032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392378C-978E-C31E-21A7-80F6C31F84EE}"/>
                  </a:ext>
                </a:extLst>
              </p:cNvPr>
              <p:cNvSpPr txBox="1"/>
              <p:nvPr/>
            </p:nvSpPr>
            <p:spPr>
              <a:xfrm>
                <a:off x="3182990" y="5466635"/>
                <a:ext cx="1716799" cy="36939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𝐵𝐴𝐵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392378C-978E-C31E-21A7-80F6C31F8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990" y="5466635"/>
                <a:ext cx="1716799" cy="36939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F947F20-50C0-11E8-761E-421EB27CF0C3}"/>
              </a:ext>
            </a:extLst>
          </p:cNvPr>
          <p:cNvCxnSpPr>
            <a:stCxn id="75" idx="2"/>
            <a:endCxn id="78" idx="0"/>
          </p:cNvCxnSpPr>
          <p:nvPr/>
        </p:nvCxnSpPr>
        <p:spPr>
          <a:xfrm>
            <a:off x="4041390" y="4950746"/>
            <a:ext cx="0" cy="51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6648133-85CA-95F1-2263-D5426FCF0644}"/>
                  </a:ext>
                </a:extLst>
              </p:cNvPr>
              <p:cNvSpPr txBox="1"/>
              <p:nvPr/>
            </p:nvSpPr>
            <p:spPr>
              <a:xfrm>
                <a:off x="3785309" y="5074853"/>
                <a:ext cx="2114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6648133-85CA-95F1-2263-D5426FCF0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309" y="5074853"/>
                <a:ext cx="211405" cy="276999"/>
              </a:xfrm>
              <a:prstGeom prst="rect">
                <a:avLst/>
              </a:prstGeom>
              <a:blipFill>
                <a:blip r:embed="rId19"/>
                <a:stretch>
                  <a:fillRect l="-29412" r="-23529" b="-43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3BC48AED-1F59-0902-B3A0-5633B498E45A}"/>
              </a:ext>
            </a:extLst>
          </p:cNvPr>
          <p:cNvCxnSpPr>
            <a:cxnSpLocks/>
            <a:stCxn id="75" idx="3"/>
            <a:endCxn id="36" idx="2"/>
          </p:cNvCxnSpPr>
          <p:nvPr/>
        </p:nvCxnSpPr>
        <p:spPr>
          <a:xfrm flipV="1">
            <a:off x="4899789" y="4112476"/>
            <a:ext cx="1204225" cy="2381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D30FE823-BF85-A8D5-0639-C6EABAC1CC77}"/>
              </a:ext>
            </a:extLst>
          </p:cNvPr>
          <p:cNvCxnSpPr>
            <a:cxnSpLocks/>
            <a:stCxn id="78" idx="3"/>
            <a:endCxn id="99" idx="1"/>
          </p:cNvCxnSpPr>
          <p:nvPr/>
        </p:nvCxnSpPr>
        <p:spPr>
          <a:xfrm flipV="1">
            <a:off x="4899789" y="5649394"/>
            <a:ext cx="813519" cy="19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1EA3530-24F2-26CE-2B6E-AE7093316C63}"/>
                  </a:ext>
                </a:extLst>
              </p:cNvPr>
              <p:cNvSpPr txBox="1"/>
              <p:nvPr/>
            </p:nvSpPr>
            <p:spPr>
              <a:xfrm>
                <a:off x="5713308" y="5464728"/>
                <a:ext cx="1716799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𝐵𝐴𝐵𝑧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1EA3530-24F2-26CE-2B6E-AE7093316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308" y="5464728"/>
                <a:ext cx="171679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F28A2166-0F48-7BA3-B12C-750BC28D2296}"/>
              </a:ext>
            </a:extLst>
          </p:cNvPr>
          <p:cNvCxnSpPr>
            <a:cxnSpLocks/>
            <a:stCxn id="75" idx="2"/>
            <a:endCxn id="17" idx="2"/>
          </p:cNvCxnSpPr>
          <p:nvPr/>
        </p:nvCxnSpPr>
        <p:spPr>
          <a:xfrm rot="5400000" flipH="1" flipV="1">
            <a:off x="5369022" y="2153132"/>
            <a:ext cx="1469981" cy="4125247"/>
          </a:xfrm>
          <a:prstGeom prst="curved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9BEFAAC-4A3C-2348-439E-E74EB5743969}"/>
              </a:ext>
            </a:extLst>
          </p:cNvPr>
          <p:cNvCxnSpPr>
            <a:stCxn id="16" idx="2"/>
            <a:endCxn id="36" idx="0"/>
          </p:cNvCxnSpPr>
          <p:nvPr/>
        </p:nvCxnSpPr>
        <p:spPr>
          <a:xfrm>
            <a:off x="6104014" y="3302379"/>
            <a:ext cx="0" cy="44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11134D2-D056-1145-8272-50218F348F1B}"/>
                  </a:ext>
                </a:extLst>
              </p:cNvPr>
              <p:cNvSpPr txBox="1"/>
              <p:nvPr/>
            </p:nvSpPr>
            <p:spPr>
              <a:xfrm>
                <a:off x="6834861" y="4481808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11134D2-D056-1145-8272-50218F348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861" y="4481808"/>
                <a:ext cx="182999" cy="276999"/>
              </a:xfrm>
              <a:prstGeom prst="rect">
                <a:avLst/>
              </a:prstGeom>
              <a:blipFill>
                <a:blip r:embed="rId21"/>
                <a:stretch>
                  <a:fillRect l="-33333" r="-26667" b="-869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AFDF0F8-256B-67EF-544D-748B0A786BBF}"/>
                  </a:ext>
                </a:extLst>
              </p:cNvPr>
              <p:cNvSpPr txBox="1"/>
              <p:nvPr/>
            </p:nvSpPr>
            <p:spPr>
              <a:xfrm>
                <a:off x="5492608" y="4301806"/>
                <a:ext cx="186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AFDF0F8-256B-67EF-544D-748B0A7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608" y="4301806"/>
                <a:ext cx="186782" cy="276999"/>
              </a:xfrm>
              <a:prstGeom prst="rect">
                <a:avLst/>
              </a:prstGeom>
              <a:blipFill>
                <a:blip r:embed="rId15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4EE051E-F8BA-2A75-AD79-86252C2CF1E3}"/>
                  </a:ext>
                </a:extLst>
              </p:cNvPr>
              <p:cNvSpPr txBox="1"/>
              <p:nvPr/>
            </p:nvSpPr>
            <p:spPr>
              <a:xfrm>
                <a:off x="5320761" y="35242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4EE051E-F8BA-2A75-AD79-86252C2CF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761" y="352424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3333" r="-26667" b="-43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5EFF183-0040-D317-4CFA-26E9B0A02FA9}"/>
                  </a:ext>
                </a:extLst>
              </p:cNvPr>
              <p:cNvSpPr txBox="1"/>
              <p:nvPr/>
            </p:nvSpPr>
            <p:spPr>
              <a:xfrm>
                <a:off x="7698288" y="1050410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5EFF183-0040-D317-4CFA-26E9B0A02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288" y="1050410"/>
                <a:ext cx="181140" cy="276999"/>
              </a:xfrm>
              <a:prstGeom prst="rect">
                <a:avLst/>
              </a:prstGeom>
              <a:blipFill>
                <a:blip r:embed="rId23"/>
                <a:stretch>
                  <a:fillRect l="-33333" r="-26667" b="-869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27A973E-6199-BFDD-7EC9-2D91CBD9FBF9}"/>
                  </a:ext>
                </a:extLst>
              </p:cNvPr>
              <p:cNvSpPr txBox="1"/>
              <p:nvPr/>
            </p:nvSpPr>
            <p:spPr>
              <a:xfrm>
                <a:off x="4710808" y="2320190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27A973E-6199-BFDD-7EC9-2D91CBD9F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808" y="2320190"/>
                <a:ext cx="181140" cy="276999"/>
              </a:xfrm>
              <a:prstGeom prst="rect">
                <a:avLst/>
              </a:prstGeom>
              <a:blipFill>
                <a:blip r:embed="rId24"/>
                <a:stretch>
                  <a:fillRect l="-35714" r="-35714" b="-43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438219D-08D3-5786-AAF0-7B2860D196DA}"/>
                  </a:ext>
                </a:extLst>
              </p:cNvPr>
              <p:cNvSpPr txBox="1"/>
              <p:nvPr/>
            </p:nvSpPr>
            <p:spPr>
              <a:xfrm>
                <a:off x="4718225" y="1557537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438219D-08D3-5786-AAF0-7B2860D19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225" y="1557537"/>
                <a:ext cx="181140" cy="276999"/>
              </a:xfrm>
              <a:prstGeom prst="rect">
                <a:avLst/>
              </a:prstGeom>
              <a:blipFill>
                <a:blip r:embed="rId25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3155E015-5966-66E8-A0F8-AEB64E9E57F9}"/>
                  </a:ext>
                </a:extLst>
              </p:cNvPr>
              <p:cNvSpPr txBox="1"/>
              <p:nvPr/>
            </p:nvSpPr>
            <p:spPr>
              <a:xfrm>
                <a:off x="7339537" y="309142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3155E015-5966-66E8-A0F8-AEB64E9E5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537" y="3091424"/>
                <a:ext cx="181140" cy="276999"/>
              </a:xfrm>
              <a:prstGeom prst="rect">
                <a:avLst/>
              </a:prstGeom>
              <a:blipFill>
                <a:blip r:embed="rId2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3046DD2-654D-077B-B2E3-4E5CC052FBA6}"/>
                  </a:ext>
                </a:extLst>
              </p:cNvPr>
              <p:cNvSpPr txBox="1"/>
              <p:nvPr/>
            </p:nvSpPr>
            <p:spPr>
              <a:xfrm>
                <a:off x="5269592" y="2927955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3046DD2-654D-077B-B2E3-4E5CC052F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592" y="2927955"/>
                <a:ext cx="181140" cy="276999"/>
              </a:xfrm>
              <a:prstGeom prst="rect">
                <a:avLst/>
              </a:prstGeom>
              <a:blipFill>
                <a:blip r:embed="rId27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4E0B615-A7D6-1E4E-6D59-343496CBE929}"/>
                  </a:ext>
                </a:extLst>
              </p:cNvPr>
              <p:cNvSpPr txBox="1"/>
              <p:nvPr/>
            </p:nvSpPr>
            <p:spPr>
              <a:xfrm>
                <a:off x="5269592" y="3717713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4E0B615-A7D6-1E4E-6D59-343496CBE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592" y="3717713"/>
                <a:ext cx="181140" cy="276999"/>
              </a:xfrm>
              <a:prstGeom prst="rect">
                <a:avLst/>
              </a:prstGeom>
              <a:blipFill>
                <a:blip r:embed="rId28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759BF82-C827-75D7-7FB3-F777787EA01F}"/>
                  </a:ext>
                </a:extLst>
              </p:cNvPr>
              <p:cNvSpPr txBox="1"/>
              <p:nvPr/>
            </p:nvSpPr>
            <p:spPr>
              <a:xfrm>
                <a:off x="3203418" y="374867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759BF82-C827-75D7-7FB3-F777787EA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418" y="3748678"/>
                <a:ext cx="181140" cy="276999"/>
              </a:xfrm>
              <a:prstGeom prst="rect">
                <a:avLst/>
              </a:prstGeom>
              <a:blipFill>
                <a:blip r:embed="rId29"/>
                <a:stretch>
                  <a:fillRect l="-26667" r="-26667" b="-909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7CA43E1-88EB-2C83-C973-ED4609E6F3B2}"/>
                  </a:ext>
                </a:extLst>
              </p:cNvPr>
              <p:cNvSpPr txBox="1"/>
              <p:nvPr/>
            </p:nvSpPr>
            <p:spPr>
              <a:xfrm>
                <a:off x="3182990" y="544737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7CA43E1-88EB-2C83-C973-ED4609E6F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990" y="5447378"/>
                <a:ext cx="181140" cy="276999"/>
              </a:xfrm>
              <a:prstGeom prst="rect">
                <a:avLst/>
              </a:prstGeom>
              <a:blipFill>
                <a:blip r:embed="rId30"/>
                <a:stretch>
                  <a:fillRect l="-26667" r="-26667" b="-909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81311FD-9965-F71C-7B57-C7DD339A52EA}"/>
                  </a:ext>
                </a:extLst>
              </p:cNvPr>
              <p:cNvSpPr txBox="1"/>
              <p:nvPr/>
            </p:nvSpPr>
            <p:spPr>
              <a:xfrm>
                <a:off x="5732878" y="5431720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81311FD-9965-F71C-7B57-C7DD339A5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878" y="5431720"/>
                <a:ext cx="181140" cy="276999"/>
              </a:xfrm>
              <a:prstGeom prst="rect">
                <a:avLst/>
              </a:prstGeom>
              <a:blipFill>
                <a:blip r:embed="rId31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25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019E3BD-46EE-D562-0C8E-08C65E9FB764}"/>
              </a:ext>
            </a:extLst>
          </p:cNvPr>
          <p:cNvGrpSpPr/>
          <p:nvPr/>
        </p:nvGrpSpPr>
        <p:grpSpPr>
          <a:xfrm>
            <a:off x="2725385" y="2704875"/>
            <a:ext cx="3031125" cy="2770137"/>
            <a:chOff x="2725385" y="2704875"/>
            <a:chExt cx="3031125" cy="277013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E698438-12E1-2AE9-E83C-4CB03A6D5F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99870" y="2704875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20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95B48A2-8F46-8693-9646-23B76FB9D38C}"/>
                </a:ext>
              </a:extLst>
            </p:cNvPr>
            <p:cNvCxnSpPr>
              <a:cxnSpLocks/>
              <a:stCxn id="4" idx="3"/>
              <a:endCxn id="7" idx="0"/>
            </p:cNvCxnSpPr>
            <p:nvPr/>
          </p:nvCxnSpPr>
          <p:spPr>
            <a:xfrm flipH="1">
              <a:off x="3313380" y="3012154"/>
              <a:ext cx="939211" cy="665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FADA9624-C248-A141-623C-C5544F20D0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33380" y="3677625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L" sz="1200" dirty="0"/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FADA9624-C248-A141-623C-C5544F20D0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3380" y="3677625"/>
                  <a:ext cx="360000" cy="36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FBA1AF4-6305-5C78-4DD1-BCAD0A686284}"/>
                </a:ext>
              </a:extLst>
            </p:cNvPr>
            <p:cNvCxnSpPr>
              <a:cxnSpLocks/>
              <a:stCxn id="32" idx="3"/>
              <a:endCxn id="14" idx="0"/>
            </p:cNvCxnSpPr>
            <p:nvPr/>
          </p:nvCxnSpPr>
          <p:spPr>
            <a:xfrm flipH="1">
              <a:off x="5051035" y="3978660"/>
              <a:ext cx="47515" cy="232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2A2526-0B89-B6F6-7473-7B52935085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1035" y="4211381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200" dirty="0"/>
                <a:t>+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E5CCFFC-72A0-D07D-CB1B-B22C8C1BBBED}"/>
                </a:ext>
              </a:extLst>
            </p:cNvPr>
            <p:cNvCxnSpPr>
              <a:cxnSpLocks/>
              <a:stCxn id="7" idx="3"/>
              <a:endCxn id="18" idx="0"/>
            </p:cNvCxnSpPr>
            <p:nvPr/>
          </p:nvCxnSpPr>
          <p:spPr>
            <a:xfrm flipH="1">
              <a:off x="2973491" y="3984904"/>
              <a:ext cx="212610" cy="152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F6571BB-0F09-D7B4-C7BA-38A4086A36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93491" y="4137067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IL" sz="1200" dirty="0"/>
                </a:p>
              </p:txBody>
            </p:sp>
          </mc:Choice>
          <mc:Fallback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F6571BB-0F09-D7B4-C7BA-38A4086A36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3491" y="4137067"/>
                  <a:ext cx="360000" cy="36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69ECAB3-C925-75D4-51CB-67EB5C60CE3F}"/>
                </a:ext>
              </a:extLst>
            </p:cNvPr>
            <p:cNvCxnSpPr>
              <a:cxnSpLocks/>
              <a:stCxn id="7" idx="5"/>
              <a:endCxn id="21" idx="0"/>
            </p:cNvCxnSpPr>
            <p:nvPr/>
          </p:nvCxnSpPr>
          <p:spPr>
            <a:xfrm>
              <a:off x="3440659" y="3984904"/>
              <a:ext cx="176378" cy="224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4DD8119-A7B6-35D1-ADD1-3109F6BAB4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37037" y="4209463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IL" sz="1200" dirty="0"/>
                </a:p>
              </p:txBody>
            </p:sp>
          </mc:Choice>
          <mc:Fallback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4DD8119-A7B6-35D1-ADD1-3109F6BAB4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7037" y="4209463"/>
                  <a:ext cx="360000" cy="36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BFE471-20E4-816B-B704-4CAF84ACE862}"/>
                </a:ext>
              </a:extLst>
            </p:cNvPr>
            <p:cNvCxnSpPr>
              <a:cxnSpLocks/>
              <a:stCxn id="4" idx="4"/>
              <a:endCxn id="25" idx="0"/>
            </p:cNvCxnSpPr>
            <p:nvPr/>
          </p:nvCxnSpPr>
          <p:spPr>
            <a:xfrm flipH="1">
              <a:off x="4374664" y="3064875"/>
              <a:ext cx="5206" cy="172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AA67561A-2793-4B06-474A-0410366E7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94664" y="3237085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L" sz="1200" dirty="0"/>
                </a:p>
              </p:txBody>
            </p:sp>
          </mc:Choice>
          <mc:Fallback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AA67561A-2793-4B06-474A-0410366E74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4664" y="3237085"/>
                  <a:ext cx="360000" cy="36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78D96A0-477D-A253-7D1B-6FB16457A9C2}"/>
                </a:ext>
              </a:extLst>
            </p:cNvPr>
            <p:cNvCxnSpPr>
              <a:cxnSpLocks/>
              <a:stCxn id="25" idx="3"/>
              <a:endCxn id="27" idx="0"/>
            </p:cNvCxnSpPr>
            <p:nvPr/>
          </p:nvCxnSpPr>
          <p:spPr>
            <a:xfrm flipH="1">
              <a:off x="4050907" y="3544364"/>
              <a:ext cx="196478" cy="161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5CABA4B1-BBB6-4F70-0312-779991612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70907" y="3705772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L" sz="1200" dirty="0"/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5CABA4B1-BBB6-4F70-0312-779991612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0907" y="3705772"/>
                  <a:ext cx="360000" cy="36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D30413D-B2FA-469E-4421-091CF1537EAB}"/>
                </a:ext>
              </a:extLst>
            </p:cNvPr>
            <p:cNvCxnSpPr>
              <a:cxnSpLocks/>
              <a:stCxn id="25" idx="5"/>
              <a:endCxn id="29" idx="0"/>
            </p:cNvCxnSpPr>
            <p:nvPr/>
          </p:nvCxnSpPr>
          <p:spPr>
            <a:xfrm>
              <a:off x="4501943" y="3544364"/>
              <a:ext cx="145341" cy="1746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1AB6488-6C98-29B9-517C-2E5EC17604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67284" y="3719029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L" sz="1200" dirty="0"/>
                </a:p>
              </p:txBody>
            </p:sp>
          </mc:Choice>
          <mc:Fallback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1AB6488-6C98-29B9-517C-2E5EC17604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284" y="3719029"/>
                  <a:ext cx="360000" cy="36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A1044CA-ACF1-E86F-7613-26A0E9B58075}"/>
                </a:ext>
              </a:extLst>
            </p:cNvPr>
            <p:cNvCxnSpPr>
              <a:cxnSpLocks/>
              <a:stCxn id="4" idx="5"/>
              <a:endCxn id="32" idx="0"/>
            </p:cNvCxnSpPr>
            <p:nvPr/>
          </p:nvCxnSpPr>
          <p:spPr>
            <a:xfrm>
              <a:off x="4507149" y="3012154"/>
              <a:ext cx="718680" cy="659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E5BF887-CDED-D70D-DFA0-0EA39D6E4D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45829" y="3671381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IL" sz="1200" dirty="0"/>
                </a:p>
              </p:txBody>
            </p:sp>
          </mc:Choice>
          <mc:Fallback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E5BF887-CDED-D70D-DFA0-0EA39D6E4D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829" y="3671381"/>
                  <a:ext cx="360000" cy="36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67E405C-A91D-1C7E-553E-9F988DBDDCBD}"/>
                </a:ext>
              </a:extLst>
            </p:cNvPr>
            <p:cNvCxnSpPr>
              <a:cxnSpLocks/>
              <a:stCxn id="32" idx="5"/>
              <a:endCxn id="36" idx="0"/>
            </p:cNvCxnSpPr>
            <p:nvPr/>
          </p:nvCxnSpPr>
          <p:spPr>
            <a:xfrm>
              <a:off x="5353108" y="3978660"/>
              <a:ext cx="223402" cy="258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46FDFF81-C9FF-A469-E903-607AFB37B1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96510" y="4237206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IL" sz="1200" dirty="0"/>
                </a:p>
              </p:txBody>
            </p:sp>
          </mc:Choice>
          <mc:Fallback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46FDFF81-C9FF-A469-E903-607AFB37B1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510" y="4237206"/>
                  <a:ext cx="360000" cy="36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40AC991-6795-3F0F-8543-6C19E1CA7A38}"/>
                </a:ext>
              </a:extLst>
            </p:cNvPr>
            <p:cNvCxnSpPr>
              <a:cxnSpLocks/>
              <a:stCxn id="14" idx="3"/>
              <a:endCxn id="48" idx="0"/>
            </p:cNvCxnSpPr>
            <p:nvPr/>
          </p:nvCxnSpPr>
          <p:spPr>
            <a:xfrm flipH="1">
              <a:off x="4796913" y="4518660"/>
              <a:ext cx="126843" cy="210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7AF6C40-F160-99FD-4E2D-ED7ED15DC1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16913" y="4729621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L" sz="1200" dirty="0"/>
                </a:p>
              </p:txBody>
            </p:sp>
          </mc:Choice>
          <mc:Fallback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7AF6C40-F160-99FD-4E2D-ED7ED15DC1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913" y="4729621"/>
                  <a:ext cx="360000" cy="36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BBB6C4F-8C02-892F-2D12-798701F6B0A7}"/>
                </a:ext>
              </a:extLst>
            </p:cNvPr>
            <p:cNvCxnSpPr>
              <a:cxnSpLocks/>
              <a:stCxn id="14" idx="5"/>
              <a:endCxn id="50" idx="0"/>
            </p:cNvCxnSpPr>
            <p:nvPr/>
          </p:nvCxnSpPr>
          <p:spPr>
            <a:xfrm>
              <a:off x="5178314" y="4518660"/>
              <a:ext cx="154556" cy="207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E4CC31AC-2DED-0CDE-06AB-916EE16833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52870" y="4726052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L" sz="1200" dirty="0"/>
                </a:p>
              </p:txBody>
            </p:sp>
          </mc:Choice>
          <mc:Fallback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E4CC31AC-2DED-0CDE-06AB-916EE16833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870" y="4726052"/>
                  <a:ext cx="360000" cy="36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472C5F0-03E7-E611-E4AF-E451ACA225A2}"/>
                </a:ext>
              </a:extLst>
            </p:cNvPr>
            <p:cNvCxnSpPr>
              <a:cxnSpLocks/>
              <a:stCxn id="21" idx="3"/>
              <a:endCxn id="82" idx="0"/>
            </p:cNvCxnSpPr>
            <p:nvPr/>
          </p:nvCxnSpPr>
          <p:spPr>
            <a:xfrm flipH="1">
              <a:off x="3257037" y="4516742"/>
              <a:ext cx="232721" cy="152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D24A0FE-8710-5095-4879-432CD9FE9DA3}"/>
                </a:ext>
              </a:extLst>
            </p:cNvPr>
            <p:cNvCxnSpPr>
              <a:cxnSpLocks/>
              <a:stCxn id="21" idx="5"/>
              <a:endCxn id="81" idx="0"/>
            </p:cNvCxnSpPr>
            <p:nvPr/>
          </p:nvCxnSpPr>
          <p:spPr>
            <a:xfrm>
              <a:off x="3744316" y="4516742"/>
              <a:ext cx="232721" cy="129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19E995AC-2937-6C57-67D9-15589D998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97037" y="4646223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IL" sz="1200" dirty="0"/>
                </a:p>
              </p:txBody>
            </p:sp>
          </mc:Choice>
          <mc:Fallback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19E995AC-2937-6C57-67D9-15589D998A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7037" y="4646223"/>
                  <a:ext cx="360000" cy="36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D144479D-52AF-DBD7-D369-72275CE3C3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7037" y="4668905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IL" sz="1200" dirty="0"/>
                </a:p>
              </p:txBody>
            </p:sp>
          </mc:Choice>
          <mc:Fallback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D144479D-52AF-DBD7-D369-72275CE3C3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7037" y="4668905"/>
                  <a:ext cx="360000" cy="36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9FE282-1453-9933-40FC-FE43FDC679E8}"/>
                </a:ext>
              </a:extLst>
            </p:cNvPr>
            <p:cNvCxnSpPr>
              <a:cxnSpLocks/>
              <a:stCxn id="82" idx="3"/>
              <a:endCxn id="90" idx="0"/>
            </p:cNvCxnSpPr>
            <p:nvPr/>
          </p:nvCxnSpPr>
          <p:spPr>
            <a:xfrm flipH="1">
              <a:off x="2905385" y="4976184"/>
              <a:ext cx="224373" cy="138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022D1D5-6CEF-5BE1-F8A1-4A26451B951E}"/>
                </a:ext>
              </a:extLst>
            </p:cNvPr>
            <p:cNvCxnSpPr>
              <a:cxnSpLocks/>
              <a:stCxn id="82" idx="5"/>
              <a:endCxn id="89" idx="0"/>
            </p:cNvCxnSpPr>
            <p:nvPr/>
          </p:nvCxnSpPr>
          <p:spPr>
            <a:xfrm>
              <a:off x="3384316" y="4976184"/>
              <a:ext cx="160360" cy="138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3EF9B759-3855-2BCA-7078-B79C0E045D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64676" y="5115012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IL" sz="1200" dirty="0"/>
                </a:p>
              </p:txBody>
            </p:sp>
          </mc:Choice>
          <mc:Fallback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3EF9B759-3855-2BCA-7078-B79C0E045D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4676" y="5115012"/>
                  <a:ext cx="360000" cy="36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DE780ECB-56EE-A47E-10DC-5D02E398CD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25385" y="5115012"/>
                  <a:ext cx="360000" cy="36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IL" sz="1200" dirty="0"/>
                </a:p>
              </p:txBody>
            </p:sp>
          </mc:Choice>
          <mc:Fallback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DE780ECB-56EE-A47E-10DC-5D02E398CD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385" y="5115012"/>
                  <a:ext cx="360000" cy="36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051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A7B19EE1-E059-7E33-B6B6-B61A776A726B}"/>
              </a:ext>
            </a:extLst>
          </p:cNvPr>
          <p:cNvGrpSpPr/>
          <p:nvPr/>
        </p:nvGrpSpPr>
        <p:grpSpPr>
          <a:xfrm>
            <a:off x="4074160" y="2941320"/>
            <a:ext cx="1092700" cy="2536805"/>
            <a:chOff x="4074160" y="2941320"/>
            <a:chExt cx="1092700" cy="253680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447DE1-FC1C-17C0-655C-D3B034E2122F}"/>
                </a:ext>
              </a:extLst>
            </p:cNvPr>
            <p:cNvSpPr/>
            <p:nvPr/>
          </p:nvSpPr>
          <p:spPr>
            <a:xfrm>
              <a:off x="4074160" y="2941320"/>
              <a:ext cx="108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200" dirty="0"/>
                <a:t>main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3C0750-E0C7-498A-8F88-CCAEA10650D9}"/>
                </a:ext>
              </a:extLst>
            </p:cNvPr>
            <p:cNvSpPr/>
            <p:nvPr/>
          </p:nvSpPr>
          <p:spPr>
            <a:xfrm>
              <a:off x="4074160" y="3376681"/>
              <a:ext cx="108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200" dirty="0"/>
                <a:t>f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7B5F3F-39B1-93E6-5F21-5340A595842F}"/>
                </a:ext>
              </a:extLst>
            </p:cNvPr>
            <p:cNvSpPr/>
            <p:nvPr/>
          </p:nvSpPr>
          <p:spPr>
            <a:xfrm>
              <a:off x="4074160" y="3812042"/>
              <a:ext cx="108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200" dirty="0"/>
                <a:t>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CE2014-C00D-3122-B8B0-EA713D960349}"/>
                </a:ext>
              </a:extLst>
            </p:cNvPr>
            <p:cNvSpPr/>
            <p:nvPr/>
          </p:nvSpPr>
          <p:spPr>
            <a:xfrm>
              <a:off x="4074160" y="4247403"/>
              <a:ext cx="108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200" dirty="0"/>
                <a:t>f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D2A032F-666B-2173-7E04-02189ABED3EF}"/>
                </a:ext>
              </a:extLst>
            </p:cNvPr>
            <p:cNvSpPr/>
            <p:nvPr/>
          </p:nvSpPr>
          <p:spPr>
            <a:xfrm>
              <a:off x="4074160" y="4682764"/>
              <a:ext cx="108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200" dirty="0"/>
                <a:t>foo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BD5620E-8BEF-8A58-6471-D2F534060E2E}"/>
                </a:ext>
              </a:extLst>
            </p:cNvPr>
            <p:cNvSpPr/>
            <p:nvPr/>
          </p:nvSpPr>
          <p:spPr>
            <a:xfrm>
              <a:off x="4074160" y="5118125"/>
              <a:ext cx="108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200" dirty="0"/>
                <a:t>bar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32A06701-1A22-A5A7-8D5F-0BCBE3D9DAC1}"/>
                </a:ext>
              </a:extLst>
            </p:cNvPr>
            <p:cNvCxnSpPr>
              <a:stCxn id="20" idx="1"/>
              <a:endCxn id="19" idx="1"/>
            </p:cNvCxnSpPr>
            <p:nvPr/>
          </p:nvCxnSpPr>
          <p:spPr>
            <a:xfrm rot="10800000">
              <a:off x="4074160" y="4862765"/>
              <a:ext cx="12700" cy="435361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F115F44A-B785-B8BD-A0A7-F49D395F38F4}"/>
                </a:ext>
              </a:extLst>
            </p:cNvPr>
            <p:cNvCxnSpPr>
              <a:stCxn id="19" idx="1"/>
              <a:endCxn id="18" idx="1"/>
            </p:cNvCxnSpPr>
            <p:nvPr/>
          </p:nvCxnSpPr>
          <p:spPr>
            <a:xfrm rot="10800000">
              <a:off x="4074160" y="4427404"/>
              <a:ext cx="12700" cy="435361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3B9FCE01-41C0-B474-A7A0-3CB67802170A}"/>
                </a:ext>
              </a:extLst>
            </p:cNvPr>
            <p:cNvCxnSpPr>
              <a:stCxn id="18" idx="1"/>
              <a:endCxn id="17" idx="1"/>
            </p:cNvCxnSpPr>
            <p:nvPr/>
          </p:nvCxnSpPr>
          <p:spPr>
            <a:xfrm rot="10800000">
              <a:off x="4074160" y="3992043"/>
              <a:ext cx="12700" cy="435361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36EDE585-81E7-6A94-63DD-AF534975ED6D}"/>
                </a:ext>
              </a:extLst>
            </p:cNvPr>
            <p:cNvCxnSpPr>
              <a:stCxn id="17" idx="1"/>
              <a:endCxn id="16" idx="1"/>
            </p:cNvCxnSpPr>
            <p:nvPr/>
          </p:nvCxnSpPr>
          <p:spPr>
            <a:xfrm rot="10800000">
              <a:off x="4074160" y="3556682"/>
              <a:ext cx="12700" cy="435361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80ABB3B9-77FE-8461-2732-76D0BEE21AF6}"/>
                </a:ext>
              </a:extLst>
            </p:cNvPr>
            <p:cNvCxnSpPr>
              <a:stCxn id="16" idx="1"/>
              <a:endCxn id="15" idx="1"/>
            </p:cNvCxnSpPr>
            <p:nvPr/>
          </p:nvCxnSpPr>
          <p:spPr>
            <a:xfrm rot="10800000">
              <a:off x="4074160" y="3121321"/>
              <a:ext cx="12700" cy="435361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C947ED6C-07DF-6F1B-9F4F-FE243D5E1721}"/>
                </a:ext>
              </a:extLst>
            </p:cNvPr>
            <p:cNvCxnSpPr>
              <a:stCxn id="20" idx="3"/>
              <a:endCxn id="19" idx="3"/>
            </p:cNvCxnSpPr>
            <p:nvPr/>
          </p:nvCxnSpPr>
          <p:spPr>
            <a:xfrm flipV="1">
              <a:off x="5154160" y="4862764"/>
              <a:ext cx="12700" cy="435361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839B740-29F1-0F05-1A57-C1DD1C3C8C0A}"/>
                </a:ext>
              </a:extLst>
            </p:cNvPr>
            <p:cNvCxnSpPr>
              <a:stCxn id="19" idx="3"/>
              <a:endCxn id="18" idx="3"/>
            </p:cNvCxnSpPr>
            <p:nvPr/>
          </p:nvCxnSpPr>
          <p:spPr>
            <a:xfrm flipV="1">
              <a:off x="5154160" y="4427403"/>
              <a:ext cx="12700" cy="435361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>
              <a:extLst>
                <a:ext uri="{FF2B5EF4-FFF2-40B4-BE49-F238E27FC236}">
                  <a16:creationId xmlns:a16="http://schemas.microsoft.com/office/drawing/2014/main" id="{C6BDB1D6-A41F-735D-5401-ED4B32D7AABE}"/>
                </a:ext>
              </a:extLst>
            </p:cNvPr>
            <p:cNvCxnSpPr>
              <a:stCxn id="18" idx="3"/>
              <a:endCxn id="15" idx="3"/>
            </p:cNvCxnSpPr>
            <p:nvPr/>
          </p:nvCxnSpPr>
          <p:spPr>
            <a:xfrm flipV="1">
              <a:off x="5154160" y="3121320"/>
              <a:ext cx="12700" cy="1306083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>
              <a:extLst>
                <a:ext uri="{FF2B5EF4-FFF2-40B4-BE49-F238E27FC236}">
                  <a16:creationId xmlns:a16="http://schemas.microsoft.com/office/drawing/2014/main" id="{45D51C23-952C-68F1-AEA7-380EBBC60349}"/>
                </a:ext>
              </a:extLst>
            </p:cNvPr>
            <p:cNvCxnSpPr>
              <a:stCxn id="16" idx="3"/>
              <a:endCxn id="15" idx="3"/>
            </p:cNvCxnSpPr>
            <p:nvPr/>
          </p:nvCxnSpPr>
          <p:spPr>
            <a:xfrm flipV="1">
              <a:off x="5154160" y="3121320"/>
              <a:ext cx="12700" cy="435361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9812B797-7064-F76A-435F-77665AE11758}"/>
                </a:ext>
              </a:extLst>
            </p:cNvPr>
            <p:cNvCxnSpPr>
              <a:cxnSpLocks/>
              <a:stCxn id="17" idx="3"/>
              <a:endCxn id="15" idx="3"/>
            </p:cNvCxnSpPr>
            <p:nvPr/>
          </p:nvCxnSpPr>
          <p:spPr>
            <a:xfrm flipV="1">
              <a:off x="5154160" y="3121320"/>
              <a:ext cx="12700" cy="870722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57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821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27648</TotalTime>
  <Words>185</Words>
  <Application>Microsoft Macintosh PowerPoint</Application>
  <PresentationFormat>Widescreen</PresentationFormat>
  <Paragraphs>126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NAAVIV5</dc:creator>
  <cp:lastModifiedBy>NAAVIV5</cp:lastModifiedBy>
  <cp:revision>12</cp:revision>
  <dcterms:created xsi:type="dcterms:W3CDTF">2022-11-25T11:43:48Z</dcterms:created>
  <dcterms:modified xsi:type="dcterms:W3CDTF">2023-02-09T10:41:54Z</dcterms:modified>
</cp:coreProperties>
</file>