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271"/>
  </p:normalViewPr>
  <p:slideViewPr>
    <p:cSldViewPr snapToGrid="0">
      <p:cViewPr>
        <p:scale>
          <a:sx n="297" d="100"/>
          <a:sy n="297" d="100"/>
        </p:scale>
        <p:origin x="-3200" y="-6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A947A-9A73-3B09-4B1A-E69717705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20182-3AAE-BAC8-6390-AD309C363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B8BE5-F1FF-7129-86C3-FC1BB08C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70FC-2C4C-D54B-8E22-26E581EF07E8}" type="datetimeFigureOut">
              <a:rPr lang="en-IL" smtClean="0"/>
              <a:t>25/11/2022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795B1-0645-BFA5-87E1-7478B688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902DD-0A74-8710-D392-5CCC0595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CF6-C086-CF4B-B972-2CD7AECF61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9032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CD4C-B399-37A2-1422-473F07EA2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2603C-4AED-17B3-BF10-0A005EAA2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0CA81-24FC-799F-42FF-C6895A0A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70FC-2C4C-D54B-8E22-26E581EF07E8}" type="datetimeFigureOut">
              <a:rPr lang="en-IL" smtClean="0"/>
              <a:t>25/11/2022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BFAE7-C8FD-F9B9-A91A-C024C2DEF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1B86A-7E8C-1B57-51D7-AD9A01DD9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CF6-C086-CF4B-B972-2CD7AECF61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474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5C7E42-334D-6620-1738-3431AAE30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97373-5630-6DEF-5E9A-71402E50D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F7B6D-002C-88F8-074A-8958F572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70FC-2C4C-D54B-8E22-26E581EF07E8}" type="datetimeFigureOut">
              <a:rPr lang="en-IL" smtClean="0"/>
              <a:t>25/11/2022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DAF83-4B63-D2E3-329E-C5848B6C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1805E-22D7-AFC4-C3C2-5951D5CE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CF6-C086-CF4B-B972-2CD7AECF61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422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9584-48DF-9DA3-AE68-FA6829DC5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0D05A-2702-B022-82E8-B9AB63AA3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A2E93-26EF-DE27-7051-E6112F9D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70FC-2C4C-D54B-8E22-26E581EF07E8}" type="datetimeFigureOut">
              <a:rPr lang="en-IL" smtClean="0"/>
              <a:t>25/11/2022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D77D4-92FF-E71F-693E-DF28227B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D5079-2EB3-04CD-25F2-CDFBC3DE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CF6-C086-CF4B-B972-2CD7AECF61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890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C1354-9146-DE1F-6910-1671F44BB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0D9CB-FCD6-7F6E-DCA6-33907DDEE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2766C-9FD4-3A6E-9D1F-68F1A46C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70FC-2C4C-D54B-8E22-26E581EF07E8}" type="datetimeFigureOut">
              <a:rPr lang="en-IL" smtClean="0"/>
              <a:t>25/11/2022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139B2-DE8E-E49D-1533-2805EBE72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FBBCB-1A01-99C2-83FE-08A77FC6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CF6-C086-CF4B-B972-2CD7AECF61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9297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F52E7-09FB-F469-61FD-63D0FC98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9CBF-8C5D-FAB9-B4DC-80AE4A0E4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D96C2-CBC7-E7EB-6370-BAD8ACDD0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FA2A2-F7FE-CEFD-07E1-72299E23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70FC-2C4C-D54B-8E22-26E581EF07E8}" type="datetimeFigureOut">
              <a:rPr lang="en-IL" smtClean="0"/>
              <a:t>25/11/2022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E7978-93EC-D5DF-0CD5-D5393DA3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8FD68-14E8-3BCF-2934-61E38E1E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CF6-C086-CF4B-B972-2CD7AECF61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298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F437-6401-4925-A963-843E5890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7939F-5F7A-1F74-F0E2-29793DFB0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B86BE-0E42-603C-EFF5-2BBC74479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5B96A-A7D3-AF1B-9CE2-2AFBB79AB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638837-5EE5-7531-CC88-86FE440EE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F4241E-9655-F116-D380-C150C26F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70FC-2C4C-D54B-8E22-26E581EF07E8}" type="datetimeFigureOut">
              <a:rPr lang="en-IL" smtClean="0"/>
              <a:t>25/11/2022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F4056C-969E-BD74-056D-6B4535078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AEE05D-76EF-8DDE-D87C-B1EC53DD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CF6-C086-CF4B-B972-2CD7AECF61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0428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8243-E0BF-73A4-E7B3-0B65E631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E7D983-76DD-251F-D9F3-8A7B73C2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70FC-2C4C-D54B-8E22-26E581EF07E8}" type="datetimeFigureOut">
              <a:rPr lang="en-IL" smtClean="0"/>
              <a:t>25/11/2022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C6217-46C3-BFF7-C40A-9B26708E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C3E01-DAAA-6A47-72CA-7147B007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CF6-C086-CF4B-B972-2CD7AECF61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9018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B8C34-5DD5-885C-F799-2CF95042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70FC-2C4C-D54B-8E22-26E581EF07E8}" type="datetimeFigureOut">
              <a:rPr lang="en-IL" smtClean="0"/>
              <a:t>25/11/2022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4D5475-E203-5C3B-2C53-B3E1DC3B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D238F-7FBB-6FE8-EE7A-73B25BCD2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CF6-C086-CF4B-B972-2CD7AECF61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189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8CE9-38E7-F3EA-7280-1EB44E21F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9891D-122A-4EBB-E633-8D8FED103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CC2FF-4289-DB18-2F91-AF7D6F01C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5D228-885F-A8B2-7B36-0D36BB7A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70FC-2C4C-D54B-8E22-26E581EF07E8}" type="datetimeFigureOut">
              <a:rPr lang="en-IL" smtClean="0"/>
              <a:t>25/11/2022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80ABB-60D3-5EA3-8DE0-EA780596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9BB5A-1BD5-D189-B61A-FB7EA0B1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CF6-C086-CF4B-B972-2CD7AECF61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9430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16BB-C34D-B537-9057-39EAF65C9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F1D28D-822A-79E2-0AE1-3216972C3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900A1-80CE-EDE3-E561-EDD81F5EA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FF6A5-86D7-58A9-CF5E-46BA27FFB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70FC-2C4C-D54B-8E22-26E581EF07E8}" type="datetimeFigureOut">
              <a:rPr lang="en-IL" smtClean="0"/>
              <a:t>25/11/2022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D8032-7D83-8649-79CD-B26E9B8FD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61073-86E6-9278-DAF8-D12FB2E2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CF6-C086-CF4B-B972-2CD7AECF61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693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92622-B308-EC25-0D04-C1742C249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F80AD-23D7-FDA3-BEE7-1B7616B93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3B492-5978-2786-6ED3-9EDDB3BD2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870FC-2C4C-D54B-8E22-26E581EF07E8}" type="datetimeFigureOut">
              <a:rPr lang="en-IL" smtClean="0"/>
              <a:t>25/11/2022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6FD86-2ACD-6130-0E49-6A6AD2FF3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60865-666D-E707-2247-AB3650EEE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53CF6-C086-CF4B-B972-2CD7AECF61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3904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roup 276">
            <a:extLst>
              <a:ext uri="{FF2B5EF4-FFF2-40B4-BE49-F238E27FC236}">
                <a16:creationId xmlns:a16="http://schemas.microsoft.com/office/drawing/2014/main" id="{CEAC2D0D-EF24-B632-F5D9-1D38186A5651}"/>
              </a:ext>
            </a:extLst>
          </p:cNvPr>
          <p:cNvGrpSpPr/>
          <p:nvPr/>
        </p:nvGrpSpPr>
        <p:grpSpPr>
          <a:xfrm>
            <a:off x="3699290" y="634822"/>
            <a:ext cx="3940046" cy="5367879"/>
            <a:chOff x="3699290" y="634822"/>
            <a:chExt cx="3940046" cy="536787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DE89ABF-FDC0-9A73-E94D-DA5B346DDF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4769" y="634822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S</a:t>
              </a:r>
              <a:endParaRPr lang="en-IL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9DB1588-9E28-8AA6-E0C5-3C428ED8E6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1777" y="122305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e-IL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S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3340F9F-96AA-9FCA-A6BF-6B0938019B36}"/>
                </a:ext>
              </a:extLst>
            </p:cNvPr>
            <p:cNvCxnSpPr>
              <a:cxnSpLocks/>
              <a:stCxn id="4" idx="5"/>
              <a:endCxn id="117" idx="0"/>
            </p:cNvCxnSpPr>
            <p:nvPr/>
          </p:nvCxnSpPr>
          <p:spPr>
            <a:xfrm>
              <a:off x="5602048" y="942101"/>
              <a:ext cx="412721" cy="142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8CC04D3-0E0F-DDF5-B345-7F903C23804B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 flipH="1">
              <a:off x="4871777" y="942101"/>
              <a:ext cx="475713" cy="280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E66E8E-880A-AD25-D83E-C639BB7C6A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9476" y="1620764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A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C867F61-F3AE-2AD8-3B36-DFC18F671F9D}"/>
                </a:ext>
              </a:extLst>
            </p:cNvPr>
            <p:cNvCxnSpPr>
              <a:cxnSpLocks/>
              <a:stCxn id="5" idx="5"/>
              <a:endCxn id="13" idx="0"/>
            </p:cNvCxnSpPr>
            <p:nvPr/>
          </p:nvCxnSpPr>
          <p:spPr>
            <a:xfrm>
              <a:off x="4999056" y="1530335"/>
              <a:ext cx="190420" cy="90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DE2B0FF-6EC1-4D39-AA90-8C0A94FDBA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4769" y="1155985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@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F233E66-6C9B-CCD3-346E-CF039C3A5128}"/>
                </a:ext>
              </a:extLst>
            </p:cNvPr>
            <p:cNvCxnSpPr>
              <a:cxnSpLocks/>
              <a:stCxn id="4" idx="4"/>
              <a:endCxn id="40" idx="0"/>
            </p:cNvCxnSpPr>
            <p:nvPr/>
          </p:nvCxnSpPr>
          <p:spPr>
            <a:xfrm>
              <a:off x="5474769" y="994822"/>
              <a:ext cx="0" cy="161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B2CDA3E-70D1-40ED-5D87-86A1853596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9476" y="1677218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@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B461D70-748F-A66A-0E09-B8C8FA5374D4}"/>
                </a:ext>
              </a:extLst>
            </p:cNvPr>
            <p:cNvCxnSpPr>
              <a:cxnSpLocks/>
              <a:stCxn id="5" idx="3"/>
              <a:endCxn id="44" idx="0"/>
            </p:cNvCxnSpPr>
            <p:nvPr/>
          </p:nvCxnSpPr>
          <p:spPr>
            <a:xfrm flipH="1">
              <a:off x="4649476" y="1530335"/>
              <a:ext cx="95022" cy="1468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5DA1ADEF-86B9-8244-C6E0-BBBA8BCC74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4769" y="108437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A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693000EB-0018-9D9C-DBC5-5078148F26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8866" y="1350335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B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75A30DEA-C11D-A236-E4D7-9A6C023D2AA2}"/>
                </a:ext>
              </a:extLst>
            </p:cNvPr>
            <p:cNvCxnSpPr>
              <a:cxnSpLocks/>
              <a:stCxn id="117" idx="6"/>
              <a:endCxn id="118" idx="2"/>
            </p:cNvCxnSpPr>
            <p:nvPr/>
          </p:nvCxnSpPr>
          <p:spPr>
            <a:xfrm>
              <a:off x="6194769" y="1264379"/>
              <a:ext cx="364097" cy="265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EDE35BD-D7DB-AFCC-8825-E1EC30A4EBFA}"/>
                </a:ext>
              </a:extLst>
            </p:cNvPr>
            <p:cNvCxnSpPr>
              <a:cxnSpLocks/>
              <a:stCxn id="118" idx="3"/>
              <a:endCxn id="129" idx="0"/>
            </p:cNvCxnSpPr>
            <p:nvPr/>
          </p:nvCxnSpPr>
          <p:spPr>
            <a:xfrm flipH="1">
              <a:off x="6378866" y="1657614"/>
              <a:ext cx="232721" cy="2411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0FB2594-2BE7-EFD8-B0DF-39FD43B90C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8866" y="189875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B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D16D6908-B34D-EE39-9406-406688E227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7290" y="189875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~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F73DFA48-847D-97C1-618E-5D3A53440FA1}"/>
                </a:ext>
              </a:extLst>
            </p:cNvPr>
            <p:cNvCxnSpPr>
              <a:cxnSpLocks/>
              <a:stCxn id="118" idx="4"/>
              <a:endCxn id="131" idx="0"/>
            </p:cNvCxnSpPr>
            <p:nvPr/>
          </p:nvCxnSpPr>
          <p:spPr>
            <a:xfrm>
              <a:off x="6738866" y="1710335"/>
              <a:ext cx="88424" cy="188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0930CBD-D805-87AA-D124-085B4FCBEE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8866" y="18945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C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E62D218A-891D-1F2A-50BC-2ED1CD03D9E4}"/>
                </a:ext>
              </a:extLst>
            </p:cNvPr>
            <p:cNvCxnSpPr>
              <a:cxnSpLocks/>
              <a:stCxn id="118" idx="5"/>
              <a:endCxn id="134" idx="0"/>
            </p:cNvCxnSpPr>
            <p:nvPr/>
          </p:nvCxnSpPr>
          <p:spPr>
            <a:xfrm>
              <a:off x="6866145" y="1657614"/>
              <a:ext cx="412721" cy="236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B710FC28-F756-D490-A678-7672BB4777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900" y="2557843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C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5BACF83-40B1-4CC2-4E28-5A4CA7D01247}"/>
                </a:ext>
              </a:extLst>
            </p:cNvPr>
            <p:cNvCxnSpPr>
              <a:cxnSpLocks/>
              <a:stCxn id="129" idx="4"/>
              <a:endCxn id="138" idx="0"/>
            </p:cNvCxnSpPr>
            <p:nvPr/>
          </p:nvCxnSpPr>
          <p:spPr>
            <a:xfrm flipH="1">
              <a:off x="6372900" y="2258759"/>
              <a:ext cx="5966" cy="299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3A2DD46-94B3-FD04-FE4A-40C6DAB3B559}"/>
                </a:ext>
              </a:extLst>
            </p:cNvPr>
            <p:cNvSpPr>
              <a:spLocks/>
            </p:cNvSpPr>
            <p:nvPr/>
          </p:nvSpPr>
          <p:spPr>
            <a:xfrm>
              <a:off x="6096000" y="317214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5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NUM</a:t>
              </a:r>
              <a:endParaRPr lang="en-IL" sz="65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1114A2D1-5D47-D1CE-4F92-5F1B8C59EE60}"/>
                </a:ext>
              </a:extLst>
            </p:cNvPr>
            <p:cNvCxnSpPr>
              <a:cxnSpLocks/>
              <a:stCxn id="138" idx="4"/>
              <a:endCxn id="142" idx="0"/>
            </p:cNvCxnSpPr>
            <p:nvPr/>
          </p:nvCxnSpPr>
          <p:spPr>
            <a:xfrm flipH="1">
              <a:off x="6366000" y="2917843"/>
              <a:ext cx="6900" cy="254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1FE6CB46-EF69-11FB-C7E1-83EBE2544E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9336" y="249147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5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NUM</a:t>
              </a:r>
              <a:endParaRPr lang="en-IL" sz="65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6512AFF1-6C99-3483-14CB-C8C6BF68A429}"/>
                </a:ext>
              </a:extLst>
            </p:cNvPr>
            <p:cNvCxnSpPr>
              <a:cxnSpLocks/>
              <a:stCxn id="134" idx="4"/>
              <a:endCxn id="145" idx="0"/>
            </p:cNvCxnSpPr>
            <p:nvPr/>
          </p:nvCxnSpPr>
          <p:spPr>
            <a:xfrm>
              <a:off x="7278866" y="2254547"/>
              <a:ext cx="90470" cy="2369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8DC71BE-5649-7382-1A6E-0F89BC3E8C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9290" y="269796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B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7181D1EF-88F5-B539-CB1B-1B5C6BF6DE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9290" y="3229052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C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0DFD52D1-5FFD-FDD0-739C-F18435A3D731}"/>
                </a:ext>
              </a:extLst>
            </p:cNvPr>
            <p:cNvCxnSpPr>
              <a:cxnSpLocks/>
              <a:stCxn id="156" idx="4"/>
              <a:endCxn id="157" idx="0"/>
            </p:cNvCxnSpPr>
            <p:nvPr/>
          </p:nvCxnSpPr>
          <p:spPr>
            <a:xfrm>
              <a:off x="3969290" y="3057969"/>
              <a:ext cx="0" cy="171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991D5A79-5B17-10F2-7493-B053B3014E0A}"/>
                </a:ext>
              </a:extLst>
            </p:cNvPr>
            <p:cNvCxnSpPr>
              <a:cxnSpLocks/>
              <a:stCxn id="157" idx="4"/>
              <a:endCxn id="272" idx="0"/>
            </p:cNvCxnSpPr>
            <p:nvPr/>
          </p:nvCxnSpPr>
          <p:spPr>
            <a:xfrm>
              <a:off x="3969290" y="3589052"/>
              <a:ext cx="0" cy="227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C78BEC1-53F8-A752-4E75-29D6153B3B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5726" y="2144823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A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B6EB4C3A-9A25-ED04-9633-95BABD8EBBB8}"/>
                </a:ext>
              </a:extLst>
            </p:cNvPr>
            <p:cNvCxnSpPr>
              <a:cxnSpLocks/>
              <a:stCxn id="5" idx="2"/>
              <a:endCxn id="173" idx="7"/>
            </p:cNvCxnSpPr>
            <p:nvPr/>
          </p:nvCxnSpPr>
          <p:spPr>
            <a:xfrm flipH="1">
              <a:off x="4223005" y="1403056"/>
              <a:ext cx="468772" cy="2319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77D272BE-56A1-68E9-256D-ACCC35FC0AF2}"/>
                </a:ext>
              </a:extLst>
            </p:cNvPr>
            <p:cNvCxnSpPr>
              <a:cxnSpLocks/>
              <a:stCxn id="161" idx="4"/>
              <a:endCxn id="156" idx="0"/>
            </p:cNvCxnSpPr>
            <p:nvPr/>
          </p:nvCxnSpPr>
          <p:spPr>
            <a:xfrm flipH="1">
              <a:off x="3969290" y="2504823"/>
              <a:ext cx="126436" cy="193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4DA1E7CB-2B78-AD36-E924-9A76331C07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5726" y="1582242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e-IL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S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03E95DE1-196F-60E0-C361-C77F25AFB248}"/>
                </a:ext>
              </a:extLst>
            </p:cNvPr>
            <p:cNvCxnSpPr>
              <a:cxnSpLocks/>
              <a:stCxn id="173" idx="4"/>
              <a:endCxn id="161" idx="0"/>
            </p:cNvCxnSpPr>
            <p:nvPr/>
          </p:nvCxnSpPr>
          <p:spPr>
            <a:xfrm>
              <a:off x="4095726" y="1942242"/>
              <a:ext cx="0" cy="202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ECEE8F7E-720C-F7AF-AF41-8A6E6AC2DA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5529" y="315102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e-IL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S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4EE86BE0-0D00-7B6C-81C6-486049AB10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5348" y="3605748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A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E4B882A0-2E35-F6BA-6E81-79950CAA2610}"/>
                </a:ext>
              </a:extLst>
            </p:cNvPr>
            <p:cNvCxnSpPr>
              <a:cxnSpLocks/>
              <a:stCxn id="182" idx="5"/>
              <a:endCxn id="183" idx="0"/>
            </p:cNvCxnSpPr>
            <p:nvPr/>
          </p:nvCxnSpPr>
          <p:spPr>
            <a:xfrm>
              <a:off x="5322808" y="3458308"/>
              <a:ext cx="242540" cy="147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5BB49D5F-2CF9-6DA8-9F8F-EA10A4E55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2320" y="3975808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A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73361AD8-3322-078F-975C-A1E28D5693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5348" y="415575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+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18E289FE-181A-E41C-A2C4-8462CC8496E5}"/>
                </a:ext>
              </a:extLst>
            </p:cNvPr>
            <p:cNvCxnSpPr>
              <a:cxnSpLocks/>
              <a:stCxn id="183" idx="4"/>
              <a:endCxn id="186" idx="0"/>
            </p:cNvCxnSpPr>
            <p:nvPr/>
          </p:nvCxnSpPr>
          <p:spPr>
            <a:xfrm>
              <a:off x="5565348" y="3965748"/>
              <a:ext cx="0" cy="190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C51C5AEE-0D13-03D7-F582-DC4265D4E222}"/>
                </a:ext>
              </a:extLst>
            </p:cNvPr>
            <p:cNvCxnSpPr>
              <a:cxnSpLocks/>
              <a:stCxn id="183" idx="3"/>
              <a:endCxn id="185" idx="0"/>
            </p:cNvCxnSpPr>
            <p:nvPr/>
          </p:nvCxnSpPr>
          <p:spPr>
            <a:xfrm flipH="1">
              <a:off x="5082320" y="3913027"/>
              <a:ext cx="355749" cy="62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BD46611D-1122-197F-605B-1AFD272E9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881" y="397575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B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BF6AA0B1-D336-B546-13C3-1DD2C622D7FF}"/>
                </a:ext>
              </a:extLst>
            </p:cNvPr>
            <p:cNvCxnSpPr>
              <a:cxnSpLocks/>
              <a:stCxn id="183" idx="5"/>
              <a:endCxn id="189" idx="0"/>
            </p:cNvCxnSpPr>
            <p:nvPr/>
          </p:nvCxnSpPr>
          <p:spPr>
            <a:xfrm>
              <a:off x="5692627" y="3913027"/>
              <a:ext cx="349254" cy="62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D0D06842-6A3C-A6FD-F58A-620126714F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95759" y="4982432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C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7031002C-09D5-35FA-1AE7-EEB150E02101}"/>
                </a:ext>
              </a:extLst>
            </p:cNvPr>
            <p:cNvCxnSpPr>
              <a:cxnSpLocks/>
              <a:stCxn id="219" idx="4"/>
              <a:endCxn id="191" idx="0"/>
            </p:cNvCxnSpPr>
            <p:nvPr/>
          </p:nvCxnSpPr>
          <p:spPr>
            <a:xfrm>
              <a:off x="5075759" y="4848950"/>
              <a:ext cx="0" cy="133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F969E317-F256-E722-EC7C-1021A6AF82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881" y="4529423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C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1A011EBD-9A53-EF3D-B73B-FDDDB3CB29B0}"/>
                </a:ext>
              </a:extLst>
            </p:cNvPr>
            <p:cNvCxnSpPr>
              <a:stCxn id="189" idx="4"/>
              <a:endCxn id="193" idx="0"/>
            </p:cNvCxnSpPr>
            <p:nvPr/>
          </p:nvCxnSpPr>
          <p:spPr>
            <a:xfrm>
              <a:off x="6041881" y="4335756"/>
              <a:ext cx="0" cy="193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1FC006F0-1432-6D76-6A0F-608B7F6A44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51895" y="5541852"/>
              <a:ext cx="460849" cy="4608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ea typeface="Calibri" panose="020F0502020204030204" pitchFamily="34" charset="0"/>
                  <a:cs typeface="Arial" panose="020B0604020202020204" pitchFamily="34" charset="0"/>
                </a:rPr>
                <a:t>ID</a:t>
              </a:r>
              <a:endParaRPr lang="en-IL" sz="10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B91A815F-873F-525B-5328-ED1D58B82AAA}"/>
                </a:ext>
              </a:extLst>
            </p:cNvPr>
            <p:cNvCxnSpPr>
              <a:cxnSpLocks/>
              <a:stCxn id="191" idx="4"/>
              <a:endCxn id="195" idx="0"/>
            </p:cNvCxnSpPr>
            <p:nvPr/>
          </p:nvCxnSpPr>
          <p:spPr>
            <a:xfrm>
              <a:off x="5075759" y="5342432"/>
              <a:ext cx="6561" cy="199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D5F4CEA9-7EBD-A14F-0729-092055DD26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614" y="5083089"/>
              <a:ext cx="476533" cy="4765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ID</a:t>
              </a:r>
              <a:endParaRPr lang="en-IL" sz="105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D2065FED-CA84-1342-431C-488CFBFBE343}"/>
                </a:ext>
              </a:extLst>
            </p:cNvPr>
            <p:cNvCxnSpPr>
              <a:cxnSpLocks/>
              <a:stCxn id="193" idx="4"/>
              <a:endCxn id="197" idx="0"/>
            </p:cNvCxnSpPr>
            <p:nvPr/>
          </p:nvCxnSpPr>
          <p:spPr>
            <a:xfrm>
              <a:off x="6041881" y="4889423"/>
              <a:ext cx="0" cy="193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D7DC4E99-A46C-16B7-3466-6F6667087A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9295" y="211424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B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076BDAB6-7278-AFE8-FFF6-109513C93F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5348" y="263936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C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C14D3562-9BE6-D57D-73D8-70317105EFDD}"/>
                </a:ext>
              </a:extLst>
            </p:cNvPr>
            <p:cNvCxnSpPr>
              <a:cxnSpLocks/>
              <a:stCxn id="199" idx="4"/>
              <a:endCxn id="200" idx="0"/>
            </p:cNvCxnSpPr>
            <p:nvPr/>
          </p:nvCxnSpPr>
          <p:spPr>
            <a:xfrm>
              <a:off x="5199295" y="2474246"/>
              <a:ext cx="6053" cy="1651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12A94051-01C3-31B2-B85A-C4350924AC7B}"/>
                </a:ext>
              </a:extLst>
            </p:cNvPr>
            <p:cNvCxnSpPr>
              <a:cxnSpLocks/>
              <a:stCxn id="13" idx="4"/>
              <a:endCxn id="199" idx="0"/>
            </p:cNvCxnSpPr>
            <p:nvPr/>
          </p:nvCxnSpPr>
          <p:spPr>
            <a:xfrm>
              <a:off x="5189476" y="1980764"/>
              <a:ext cx="9819" cy="133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2C003335-9B81-CD0A-C30E-AC3D8089EE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66613" y="297519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(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E845FB26-3A34-C6E6-E074-6F5B696CF802}"/>
                </a:ext>
              </a:extLst>
            </p:cNvPr>
            <p:cNvCxnSpPr>
              <a:cxnSpLocks/>
              <a:stCxn id="200" idx="2"/>
              <a:endCxn id="207" idx="0"/>
            </p:cNvCxnSpPr>
            <p:nvPr/>
          </p:nvCxnSpPr>
          <p:spPr>
            <a:xfrm flipH="1">
              <a:off x="4546613" y="2819360"/>
              <a:ext cx="478735" cy="155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9F40909C-387F-99C4-6CB0-BBF0057D3C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0550" y="299706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)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37423460-FF45-C14D-27FF-A1199B27F57F}"/>
                </a:ext>
              </a:extLst>
            </p:cNvPr>
            <p:cNvCxnSpPr>
              <a:cxnSpLocks/>
              <a:stCxn id="200" idx="6"/>
              <a:endCxn id="211" idx="0"/>
            </p:cNvCxnSpPr>
            <p:nvPr/>
          </p:nvCxnSpPr>
          <p:spPr>
            <a:xfrm>
              <a:off x="5385348" y="2819360"/>
              <a:ext cx="405202" cy="177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CA434D99-AC67-598F-8E29-E7CE3AA48439}"/>
                </a:ext>
              </a:extLst>
            </p:cNvPr>
            <p:cNvCxnSpPr>
              <a:stCxn id="200" idx="4"/>
              <a:endCxn id="182" idx="0"/>
            </p:cNvCxnSpPr>
            <p:nvPr/>
          </p:nvCxnSpPr>
          <p:spPr>
            <a:xfrm flipH="1">
              <a:off x="5195529" y="2999360"/>
              <a:ext cx="9819" cy="151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CCC713D7-2F73-0E8E-9576-0E2117B4B9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95759" y="448895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B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E1F99172-F074-335A-D92A-3D8F902B97A5}"/>
                </a:ext>
              </a:extLst>
            </p:cNvPr>
            <p:cNvCxnSpPr>
              <a:cxnSpLocks/>
              <a:stCxn id="185" idx="4"/>
              <a:endCxn id="219" idx="0"/>
            </p:cNvCxnSpPr>
            <p:nvPr/>
          </p:nvCxnSpPr>
          <p:spPr>
            <a:xfrm flipH="1">
              <a:off x="5075759" y="4335808"/>
              <a:ext cx="6561" cy="1531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DE7D047B-3AD7-CAA2-5876-B4EBFF5352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99290" y="381623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5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NUM</a:t>
              </a:r>
              <a:endParaRPr lang="en-IL" sz="65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741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068D1FE-8EA5-39F1-6C74-A4A02ECF4951}"/>
              </a:ext>
            </a:extLst>
          </p:cNvPr>
          <p:cNvSpPr>
            <a:spLocks noChangeAspect="1"/>
          </p:cNvSpPr>
          <p:nvPr/>
        </p:nvSpPr>
        <p:spPr>
          <a:xfrm>
            <a:off x="4634462" y="76221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endParaRPr lang="en-IL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CBA163-AC81-95A7-BFA3-558A28D87887}"/>
              </a:ext>
            </a:extLst>
          </p:cNvPr>
          <p:cNvCxnSpPr>
            <a:cxnSpLocks/>
            <a:stCxn id="4" idx="6"/>
            <a:endCxn id="56" idx="0"/>
          </p:cNvCxnSpPr>
          <p:nvPr/>
        </p:nvCxnSpPr>
        <p:spPr>
          <a:xfrm>
            <a:off x="4994462" y="942218"/>
            <a:ext cx="414517" cy="426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EE1CFE1-7D62-D8DD-5D4C-37E81C62B23E}"/>
              </a:ext>
            </a:extLst>
          </p:cNvPr>
          <p:cNvSpPr>
            <a:spLocks noChangeAspect="1"/>
          </p:cNvSpPr>
          <p:nvPr/>
        </p:nvSpPr>
        <p:spPr>
          <a:xfrm>
            <a:off x="4634462" y="146974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~</a:t>
            </a:r>
            <a:endParaRPr lang="en-IL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3AEBB2-81C6-6AEF-7A08-F5EE554D027D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814462" y="1122218"/>
            <a:ext cx="0" cy="34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E826AF-29FB-6F40-55DE-40857F0C9073}"/>
              </a:ext>
            </a:extLst>
          </p:cNvPr>
          <p:cNvCxnSpPr>
            <a:cxnSpLocks/>
            <a:stCxn id="4" idx="3"/>
            <a:endCxn id="99" idx="7"/>
          </p:cNvCxnSpPr>
          <p:nvPr/>
        </p:nvCxnSpPr>
        <p:spPr>
          <a:xfrm flipH="1">
            <a:off x="4261813" y="1069497"/>
            <a:ext cx="425370" cy="27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941F9CA7-EA41-12C2-E18F-1967384E6181}"/>
              </a:ext>
            </a:extLst>
          </p:cNvPr>
          <p:cNvSpPr>
            <a:spLocks noChangeAspect="1"/>
          </p:cNvSpPr>
          <p:nvPr/>
        </p:nvSpPr>
        <p:spPr>
          <a:xfrm>
            <a:off x="5228979" y="185639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endParaRPr lang="en-IL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3256BF6-DFFB-876D-B55B-A5DE1F3A99CE}"/>
              </a:ext>
            </a:extLst>
          </p:cNvPr>
          <p:cNvSpPr>
            <a:spLocks noChangeAspect="1"/>
          </p:cNvSpPr>
          <p:nvPr/>
        </p:nvSpPr>
        <p:spPr>
          <a:xfrm>
            <a:off x="5228979" y="13691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endParaRPr lang="en-IL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A75F618-E07D-81AD-0E5D-33A9C96C9954}"/>
              </a:ext>
            </a:extLst>
          </p:cNvPr>
          <p:cNvSpPr>
            <a:spLocks noChangeAspect="1"/>
          </p:cNvSpPr>
          <p:nvPr/>
        </p:nvSpPr>
        <p:spPr>
          <a:xfrm>
            <a:off x="5228979" y="234367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endParaRPr lang="en-IL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A93ECB-1ABD-58FD-6D58-C410D80FFCCA}"/>
              </a:ext>
            </a:extLst>
          </p:cNvPr>
          <p:cNvCxnSpPr>
            <a:cxnSpLocks/>
            <a:stCxn id="57" idx="4"/>
            <a:endCxn id="61" idx="0"/>
          </p:cNvCxnSpPr>
          <p:nvPr/>
        </p:nvCxnSpPr>
        <p:spPr>
          <a:xfrm>
            <a:off x="5408979" y="2703678"/>
            <a:ext cx="0" cy="118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79D8142-FEBD-F181-ADF1-92DA79A99E28}"/>
              </a:ext>
            </a:extLst>
          </p:cNvPr>
          <p:cNvCxnSpPr>
            <a:cxnSpLocks/>
            <a:stCxn id="55" idx="4"/>
            <a:endCxn id="57" idx="0"/>
          </p:cNvCxnSpPr>
          <p:nvPr/>
        </p:nvCxnSpPr>
        <p:spPr>
          <a:xfrm>
            <a:off x="5408979" y="2216399"/>
            <a:ext cx="0" cy="1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7EFB113-044E-BF60-7AFB-36266F7EF57C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5408979" y="1729120"/>
            <a:ext cx="0" cy="1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FD7E8F75-6358-DEE7-AFF9-26EB9FD7EEF1}"/>
              </a:ext>
            </a:extLst>
          </p:cNvPr>
          <p:cNvSpPr>
            <a:spLocks noChangeAspect="1"/>
          </p:cNvSpPr>
          <p:nvPr/>
        </p:nvSpPr>
        <p:spPr>
          <a:xfrm>
            <a:off x="5228979" y="282193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endParaRPr lang="en-IL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1D6F591-0259-B862-F48F-2765003A4028}"/>
              </a:ext>
            </a:extLst>
          </p:cNvPr>
          <p:cNvSpPr>
            <a:spLocks noChangeAspect="1"/>
          </p:cNvSpPr>
          <p:nvPr/>
        </p:nvSpPr>
        <p:spPr>
          <a:xfrm>
            <a:off x="5138979" y="334740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5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endParaRPr lang="en-IL" sz="65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FC540E5-EE94-84DB-406D-6FF06CBF510F}"/>
              </a:ext>
            </a:extLst>
          </p:cNvPr>
          <p:cNvCxnSpPr>
            <a:cxnSpLocks/>
            <a:stCxn id="61" idx="4"/>
            <a:endCxn id="85" idx="0"/>
          </p:cNvCxnSpPr>
          <p:nvPr/>
        </p:nvCxnSpPr>
        <p:spPr>
          <a:xfrm>
            <a:off x="5408979" y="3181932"/>
            <a:ext cx="0" cy="16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89677AED-EC00-31E9-9566-5541AC53053A}"/>
              </a:ext>
            </a:extLst>
          </p:cNvPr>
          <p:cNvSpPr>
            <a:spLocks noChangeAspect="1"/>
          </p:cNvSpPr>
          <p:nvPr/>
        </p:nvSpPr>
        <p:spPr>
          <a:xfrm flipH="1">
            <a:off x="3534886" y="176670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endParaRPr lang="en-IL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377BEBD-AA06-3412-FF84-4020863AFCBE}"/>
              </a:ext>
            </a:extLst>
          </p:cNvPr>
          <p:cNvSpPr>
            <a:spLocks noChangeAspect="1"/>
          </p:cNvSpPr>
          <p:nvPr/>
        </p:nvSpPr>
        <p:spPr>
          <a:xfrm>
            <a:off x="3534886" y="176670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endParaRPr lang="en-IL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5525692-EE4F-3903-666F-6E8362889660}"/>
              </a:ext>
            </a:extLst>
          </p:cNvPr>
          <p:cNvCxnSpPr>
            <a:cxnSpLocks/>
            <a:stCxn id="92" idx="5"/>
            <a:endCxn id="94" idx="1"/>
          </p:cNvCxnSpPr>
          <p:nvPr/>
        </p:nvCxnSpPr>
        <p:spPr>
          <a:xfrm>
            <a:off x="3842165" y="2073981"/>
            <a:ext cx="253609" cy="26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16FD8926-C675-EEE4-39DA-2A637463AFFB}"/>
              </a:ext>
            </a:extLst>
          </p:cNvPr>
          <p:cNvSpPr>
            <a:spLocks noChangeAspect="1"/>
          </p:cNvSpPr>
          <p:nvPr/>
        </p:nvSpPr>
        <p:spPr>
          <a:xfrm>
            <a:off x="4043053" y="228645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endParaRPr lang="en-IL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BAEA184-1DBB-4120-F101-CC01DE5A7E23}"/>
              </a:ext>
            </a:extLst>
          </p:cNvPr>
          <p:cNvSpPr>
            <a:spLocks noChangeAspect="1"/>
          </p:cNvSpPr>
          <p:nvPr/>
        </p:nvSpPr>
        <p:spPr>
          <a:xfrm>
            <a:off x="3534886" y="225398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endParaRPr lang="en-IL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354832B-A02A-B6A3-FC84-E4387C76E1B5}"/>
              </a:ext>
            </a:extLst>
          </p:cNvPr>
          <p:cNvCxnSpPr>
            <a:cxnSpLocks/>
            <a:stCxn id="92" idx="4"/>
            <a:endCxn id="95" idx="0"/>
          </p:cNvCxnSpPr>
          <p:nvPr/>
        </p:nvCxnSpPr>
        <p:spPr>
          <a:xfrm>
            <a:off x="3714886" y="2126702"/>
            <a:ext cx="0" cy="1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3CECAF1-331E-94B8-EC75-6192EC299FEB}"/>
              </a:ext>
            </a:extLst>
          </p:cNvPr>
          <p:cNvCxnSpPr>
            <a:cxnSpLocks/>
            <a:stCxn id="92" idx="3"/>
            <a:endCxn id="98" idx="1"/>
          </p:cNvCxnSpPr>
          <p:nvPr/>
        </p:nvCxnSpPr>
        <p:spPr>
          <a:xfrm flipH="1">
            <a:off x="3333998" y="2073981"/>
            <a:ext cx="253609" cy="26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EC440CFC-6423-B5DC-70A7-5B57DAAF406C}"/>
              </a:ext>
            </a:extLst>
          </p:cNvPr>
          <p:cNvSpPr>
            <a:spLocks noChangeAspect="1"/>
          </p:cNvSpPr>
          <p:nvPr/>
        </p:nvSpPr>
        <p:spPr>
          <a:xfrm flipH="1">
            <a:off x="3026719" y="228645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endParaRPr lang="en-IL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015E9B1-2D65-F903-E1DA-C2521CC3864E}"/>
              </a:ext>
            </a:extLst>
          </p:cNvPr>
          <p:cNvSpPr>
            <a:spLocks noChangeAspect="1"/>
          </p:cNvSpPr>
          <p:nvPr/>
        </p:nvSpPr>
        <p:spPr>
          <a:xfrm>
            <a:off x="3954534" y="128974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endParaRPr lang="en-IL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BF6B23-DB49-1FA3-268F-105047E4A4A8}"/>
              </a:ext>
            </a:extLst>
          </p:cNvPr>
          <p:cNvCxnSpPr>
            <a:cxnSpLocks/>
            <a:stCxn id="99" idx="3"/>
            <a:endCxn id="92" idx="0"/>
          </p:cNvCxnSpPr>
          <p:nvPr/>
        </p:nvCxnSpPr>
        <p:spPr>
          <a:xfrm flipH="1">
            <a:off x="3714886" y="1597024"/>
            <a:ext cx="292369" cy="169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C1D249C7-06AF-2B7B-8A53-F1DFAED9736F}"/>
              </a:ext>
            </a:extLst>
          </p:cNvPr>
          <p:cNvSpPr>
            <a:spLocks noChangeAspect="1"/>
          </p:cNvSpPr>
          <p:nvPr/>
        </p:nvSpPr>
        <p:spPr>
          <a:xfrm>
            <a:off x="4043053" y="228645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endParaRPr lang="en-IL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2A0538B-B39D-3760-613F-6B0649D47FDA}"/>
              </a:ext>
            </a:extLst>
          </p:cNvPr>
          <p:cNvCxnSpPr>
            <a:cxnSpLocks/>
            <a:stCxn id="108" idx="5"/>
            <a:endCxn id="110" idx="1"/>
          </p:cNvCxnSpPr>
          <p:nvPr/>
        </p:nvCxnSpPr>
        <p:spPr>
          <a:xfrm>
            <a:off x="4350332" y="2593733"/>
            <a:ext cx="248404" cy="28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C1241AC7-ADC2-4BE4-BA84-1F9B54A4C2D7}"/>
              </a:ext>
            </a:extLst>
          </p:cNvPr>
          <p:cNvSpPr>
            <a:spLocks noChangeAspect="1"/>
          </p:cNvSpPr>
          <p:nvPr/>
        </p:nvSpPr>
        <p:spPr>
          <a:xfrm>
            <a:off x="4546015" y="282828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endParaRPr lang="en-IL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B8012B93-66EA-3E5F-18EC-30001FCCF1F9}"/>
              </a:ext>
            </a:extLst>
          </p:cNvPr>
          <p:cNvSpPr>
            <a:spLocks noChangeAspect="1"/>
          </p:cNvSpPr>
          <p:nvPr/>
        </p:nvSpPr>
        <p:spPr>
          <a:xfrm>
            <a:off x="4043053" y="282459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endParaRPr lang="en-IL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2CA37C9-E281-DF85-0770-B5A51928BA32}"/>
              </a:ext>
            </a:extLst>
          </p:cNvPr>
          <p:cNvCxnSpPr>
            <a:cxnSpLocks/>
            <a:stCxn id="108" idx="4"/>
            <a:endCxn id="111" idx="0"/>
          </p:cNvCxnSpPr>
          <p:nvPr/>
        </p:nvCxnSpPr>
        <p:spPr>
          <a:xfrm>
            <a:off x="4223053" y="2646454"/>
            <a:ext cx="0" cy="178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ECA56DE-5204-937C-2480-871DCB85B014}"/>
              </a:ext>
            </a:extLst>
          </p:cNvPr>
          <p:cNvCxnSpPr>
            <a:cxnSpLocks/>
            <a:stCxn id="108" idx="3"/>
            <a:endCxn id="140" idx="7"/>
          </p:cNvCxnSpPr>
          <p:nvPr/>
        </p:nvCxnSpPr>
        <p:spPr>
          <a:xfrm flipH="1">
            <a:off x="3851807" y="2593733"/>
            <a:ext cx="243967" cy="27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B356DFCC-FB57-7FDC-3D13-40E371F8EE99}"/>
              </a:ext>
            </a:extLst>
          </p:cNvPr>
          <p:cNvSpPr>
            <a:spLocks noChangeAspect="1"/>
          </p:cNvSpPr>
          <p:nvPr/>
        </p:nvSpPr>
        <p:spPr>
          <a:xfrm>
            <a:off x="4546015" y="331556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endParaRPr lang="en-IL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67FE405F-9966-41B5-761B-48E6DDDCB26A}"/>
              </a:ext>
            </a:extLst>
          </p:cNvPr>
          <p:cNvSpPr>
            <a:spLocks noChangeAspect="1"/>
          </p:cNvSpPr>
          <p:nvPr/>
        </p:nvSpPr>
        <p:spPr>
          <a:xfrm>
            <a:off x="4454462" y="384104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5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endParaRPr lang="en-IL" sz="65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F664CAE-D3F8-8593-0E5A-85F4402A3931}"/>
              </a:ext>
            </a:extLst>
          </p:cNvPr>
          <p:cNvCxnSpPr>
            <a:cxnSpLocks/>
            <a:stCxn id="131" idx="4"/>
            <a:endCxn id="132" idx="0"/>
          </p:cNvCxnSpPr>
          <p:nvPr/>
        </p:nvCxnSpPr>
        <p:spPr>
          <a:xfrm flipH="1">
            <a:off x="4724462" y="3675566"/>
            <a:ext cx="1553" cy="16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B2838E-C380-B2CA-6BB5-30EDA73E9120}"/>
              </a:ext>
            </a:extLst>
          </p:cNvPr>
          <p:cNvCxnSpPr>
            <a:cxnSpLocks/>
            <a:stCxn id="110" idx="4"/>
            <a:endCxn id="131" idx="0"/>
          </p:cNvCxnSpPr>
          <p:nvPr/>
        </p:nvCxnSpPr>
        <p:spPr>
          <a:xfrm>
            <a:off x="4726015" y="3188287"/>
            <a:ext cx="0" cy="1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A54098C0-BCB2-8FA1-D839-1EEC4DFF33B5}"/>
              </a:ext>
            </a:extLst>
          </p:cNvPr>
          <p:cNvSpPr>
            <a:spLocks noChangeAspect="1"/>
          </p:cNvSpPr>
          <p:nvPr/>
        </p:nvSpPr>
        <p:spPr>
          <a:xfrm>
            <a:off x="3544528" y="28198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endParaRPr lang="en-IL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DC578F4-54A6-6B3F-DCCA-BBF3970B601D}"/>
              </a:ext>
            </a:extLst>
          </p:cNvPr>
          <p:cNvCxnSpPr>
            <a:cxnSpLocks/>
            <a:stCxn id="140" idx="5"/>
            <a:endCxn id="142" idx="1"/>
          </p:cNvCxnSpPr>
          <p:nvPr/>
        </p:nvCxnSpPr>
        <p:spPr>
          <a:xfrm>
            <a:off x="3851807" y="3127114"/>
            <a:ext cx="257502" cy="289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84D8AC9A-1C0E-91EE-134C-ED0954867C04}"/>
              </a:ext>
            </a:extLst>
          </p:cNvPr>
          <p:cNvSpPr>
            <a:spLocks noChangeAspect="1"/>
          </p:cNvSpPr>
          <p:nvPr/>
        </p:nvSpPr>
        <p:spPr>
          <a:xfrm>
            <a:off x="4056588" y="33635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IL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BB1C5F94-7730-7FAD-34B1-C747FFD10447}"/>
              </a:ext>
            </a:extLst>
          </p:cNvPr>
          <p:cNvSpPr>
            <a:spLocks noChangeAspect="1"/>
          </p:cNvSpPr>
          <p:nvPr/>
        </p:nvSpPr>
        <p:spPr>
          <a:xfrm>
            <a:off x="3553626" y="33598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endParaRPr lang="en-IL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8794369-C550-6830-1747-409E594C8EC5}"/>
              </a:ext>
            </a:extLst>
          </p:cNvPr>
          <p:cNvCxnSpPr>
            <a:cxnSpLocks/>
            <a:stCxn id="140" idx="4"/>
            <a:endCxn id="143" idx="0"/>
          </p:cNvCxnSpPr>
          <p:nvPr/>
        </p:nvCxnSpPr>
        <p:spPr>
          <a:xfrm>
            <a:off x="3724528" y="3179835"/>
            <a:ext cx="9098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A5A9EEC1-D55A-C794-A440-B8C6D7F04788}"/>
              </a:ext>
            </a:extLst>
          </p:cNvPr>
          <p:cNvCxnSpPr>
            <a:cxnSpLocks/>
            <a:stCxn id="140" idx="3"/>
            <a:endCxn id="146" idx="1"/>
          </p:cNvCxnSpPr>
          <p:nvPr/>
        </p:nvCxnSpPr>
        <p:spPr>
          <a:xfrm flipH="1">
            <a:off x="3374242" y="3127114"/>
            <a:ext cx="223007" cy="28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39A0F5CC-A6E4-B89C-A6FE-63C41B72FB07}"/>
              </a:ext>
            </a:extLst>
          </p:cNvPr>
          <p:cNvSpPr>
            <a:spLocks noChangeAspect="1"/>
          </p:cNvSpPr>
          <p:nvPr/>
        </p:nvSpPr>
        <p:spPr>
          <a:xfrm flipH="1">
            <a:off x="3066963" y="335717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endParaRPr lang="en-IL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81616C-2C8F-E621-FB2D-D9BA4180F781}"/>
              </a:ext>
            </a:extLst>
          </p:cNvPr>
          <p:cNvCxnSpPr>
            <a:cxnSpLocks/>
            <a:stCxn id="143" idx="4"/>
            <a:endCxn id="162" idx="0"/>
          </p:cNvCxnSpPr>
          <p:nvPr/>
        </p:nvCxnSpPr>
        <p:spPr>
          <a:xfrm>
            <a:off x="3733626" y="3719835"/>
            <a:ext cx="0" cy="121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>
            <a:extLst>
              <a:ext uri="{FF2B5EF4-FFF2-40B4-BE49-F238E27FC236}">
                <a16:creationId xmlns:a16="http://schemas.microsoft.com/office/drawing/2014/main" id="{7E61D5DE-530A-82A1-5D39-AEF1F021F04B}"/>
              </a:ext>
            </a:extLst>
          </p:cNvPr>
          <p:cNvSpPr>
            <a:spLocks noChangeAspect="1"/>
          </p:cNvSpPr>
          <p:nvPr/>
        </p:nvSpPr>
        <p:spPr>
          <a:xfrm>
            <a:off x="3553626" y="384104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endParaRPr lang="en-IL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8423FE37-A77A-D581-0FAC-FF1F6E509503}"/>
              </a:ext>
            </a:extLst>
          </p:cNvPr>
          <p:cNvCxnSpPr>
            <a:cxnSpLocks/>
            <a:stCxn id="162" idx="5"/>
            <a:endCxn id="164" idx="1"/>
          </p:cNvCxnSpPr>
          <p:nvPr/>
        </p:nvCxnSpPr>
        <p:spPr>
          <a:xfrm>
            <a:off x="3860905" y="4148321"/>
            <a:ext cx="252808" cy="243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EA01C09A-05EB-7C56-6FC0-C4C7384B7F67}"/>
              </a:ext>
            </a:extLst>
          </p:cNvPr>
          <p:cNvSpPr>
            <a:spLocks noChangeAspect="1"/>
          </p:cNvSpPr>
          <p:nvPr/>
        </p:nvSpPr>
        <p:spPr>
          <a:xfrm>
            <a:off x="4060992" y="433943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endParaRPr lang="en-IL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559564C6-677C-2390-D80D-9EE1FEDBC3B0}"/>
              </a:ext>
            </a:extLst>
          </p:cNvPr>
          <p:cNvSpPr>
            <a:spLocks noChangeAspect="1"/>
          </p:cNvSpPr>
          <p:nvPr/>
        </p:nvSpPr>
        <p:spPr>
          <a:xfrm>
            <a:off x="3558030" y="433574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ea typeface="Calibri" panose="020F0502020204030204" pitchFamily="34" charset="0"/>
                <a:cs typeface="Arial" panose="020B0604020202020204" pitchFamily="34" charset="0"/>
              </a:rPr>
              <a:t>+</a:t>
            </a:r>
            <a:endParaRPr lang="en-IL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A4A02E3-7FB4-5B53-B603-0142E29D54FC}"/>
              </a:ext>
            </a:extLst>
          </p:cNvPr>
          <p:cNvCxnSpPr>
            <a:cxnSpLocks/>
            <a:stCxn id="162" idx="4"/>
            <a:endCxn id="165" idx="0"/>
          </p:cNvCxnSpPr>
          <p:nvPr/>
        </p:nvCxnSpPr>
        <p:spPr>
          <a:xfrm>
            <a:off x="3733626" y="4201042"/>
            <a:ext cx="4404" cy="134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92243966-C7B0-E2EF-08D3-44BC1705C77A}"/>
              </a:ext>
            </a:extLst>
          </p:cNvPr>
          <p:cNvCxnSpPr>
            <a:cxnSpLocks/>
            <a:stCxn id="162" idx="3"/>
            <a:endCxn id="168" idx="1"/>
          </p:cNvCxnSpPr>
          <p:nvPr/>
        </p:nvCxnSpPr>
        <p:spPr>
          <a:xfrm flipH="1">
            <a:off x="3378646" y="4148321"/>
            <a:ext cx="227701" cy="23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8709E1A7-69EF-3DC9-A665-44451790B7B9}"/>
              </a:ext>
            </a:extLst>
          </p:cNvPr>
          <p:cNvSpPr>
            <a:spLocks noChangeAspect="1"/>
          </p:cNvSpPr>
          <p:nvPr/>
        </p:nvSpPr>
        <p:spPr>
          <a:xfrm flipH="1">
            <a:off x="3071367" y="433308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endParaRPr lang="en-IL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2D5261F5-89AB-45AB-9EE8-D8953103CB51}"/>
              </a:ext>
            </a:extLst>
          </p:cNvPr>
          <p:cNvSpPr>
            <a:spLocks noChangeAspect="1"/>
          </p:cNvSpPr>
          <p:nvPr/>
        </p:nvSpPr>
        <p:spPr>
          <a:xfrm>
            <a:off x="3066963" y="482004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endParaRPr lang="en-IL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F18F6E4-E9EA-D875-B869-F3F5A30C06C5}"/>
              </a:ext>
            </a:extLst>
          </p:cNvPr>
          <p:cNvCxnSpPr>
            <a:cxnSpLocks/>
            <a:stCxn id="176" idx="4"/>
            <a:endCxn id="178" idx="0"/>
          </p:cNvCxnSpPr>
          <p:nvPr/>
        </p:nvCxnSpPr>
        <p:spPr>
          <a:xfrm>
            <a:off x="3246963" y="5180041"/>
            <a:ext cx="0" cy="118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>
            <a:extLst>
              <a:ext uri="{FF2B5EF4-FFF2-40B4-BE49-F238E27FC236}">
                <a16:creationId xmlns:a16="http://schemas.microsoft.com/office/drawing/2014/main" id="{42588E07-3734-4BB0-3C59-6E1098B48F12}"/>
              </a:ext>
            </a:extLst>
          </p:cNvPr>
          <p:cNvSpPr>
            <a:spLocks noChangeAspect="1"/>
          </p:cNvSpPr>
          <p:nvPr/>
        </p:nvSpPr>
        <p:spPr>
          <a:xfrm>
            <a:off x="3066963" y="529829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endParaRPr lang="en-IL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5B5571B3-2069-6954-7B2F-CCAD34449809}"/>
              </a:ext>
            </a:extLst>
          </p:cNvPr>
          <p:cNvSpPr>
            <a:spLocks noChangeAspect="1"/>
          </p:cNvSpPr>
          <p:nvPr/>
        </p:nvSpPr>
        <p:spPr>
          <a:xfrm>
            <a:off x="3018652" y="5776549"/>
            <a:ext cx="450000" cy="45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5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endParaRPr lang="en-IL" sz="65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481B7DC7-A5EB-080F-ECDB-BC98201C9CEE}"/>
              </a:ext>
            </a:extLst>
          </p:cNvPr>
          <p:cNvCxnSpPr>
            <a:cxnSpLocks/>
            <a:stCxn id="178" idx="4"/>
            <a:endCxn id="179" idx="0"/>
          </p:cNvCxnSpPr>
          <p:nvPr/>
        </p:nvCxnSpPr>
        <p:spPr>
          <a:xfrm flipH="1">
            <a:off x="3243652" y="5658295"/>
            <a:ext cx="3311" cy="118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9C3200E-62E0-675F-64E1-0BF21CA86C80}"/>
              </a:ext>
            </a:extLst>
          </p:cNvPr>
          <p:cNvCxnSpPr>
            <a:cxnSpLocks/>
            <a:stCxn id="168" idx="4"/>
            <a:endCxn id="176" idx="0"/>
          </p:cNvCxnSpPr>
          <p:nvPr/>
        </p:nvCxnSpPr>
        <p:spPr>
          <a:xfrm flipH="1">
            <a:off x="3246963" y="4693082"/>
            <a:ext cx="4404" cy="12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CC82A263-E355-E244-865A-085A3EE35299}"/>
              </a:ext>
            </a:extLst>
          </p:cNvPr>
          <p:cNvCxnSpPr>
            <a:cxnSpLocks/>
            <a:stCxn id="164" idx="4"/>
            <a:endCxn id="185" idx="0"/>
          </p:cNvCxnSpPr>
          <p:nvPr/>
        </p:nvCxnSpPr>
        <p:spPr>
          <a:xfrm>
            <a:off x="4240992" y="4699437"/>
            <a:ext cx="6297" cy="12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>
            <a:extLst>
              <a:ext uri="{FF2B5EF4-FFF2-40B4-BE49-F238E27FC236}">
                <a16:creationId xmlns:a16="http://schemas.microsoft.com/office/drawing/2014/main" id="{9F532D66-F979-F675-B515-BB2D6AA90FC5}"/>
              </a:ext>
            </a:extLst>
          </p:cNvPr>
          <p:cNvSpPr>
            <a:spLocks noChangeAspect="1"/>
          </p:cNvSpPr>
          <p:nvPr/>
        </p:nvSpPr>
        <p:spPr>
          <a:xfrm>
            <a:off x="4067289" y="482766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endParaRPr lang="en-IL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13820AD1-438D-8A29-1ABA-576A4DD2A279}"/>
              </a:ext>
            </a:extLst>
          </p:cNvPr>
          <p:cNvSpPr>
            <a:spLocks noChangeAspect="1"/>
          </p:cNvSpPr>
          <p:nvPr/>
        </p:nvSpPr>
        <p:spPr>
          <a:xfrm>
            <a:off x="4024498" y="5315348"/>
            <a:ext cx="450000" cy="45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5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endParaRPr lang="en-IL" sz="65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153E08B0-545F-139B-AD78-4044C1B9B642}"/>
              </a:ext>
            </a:extLst>
          </p:cNvPr>
          <p:cNvCxnSpPr>
            <a:cxnSpLocks/>
            <a:stCxn id="185" idx="4"/>
            <a:endCxn id="186" idx="0"/>
          </p:cNvCxnSpPr>
          <p:nvPr/>
        </p:nvCxnSpPr>
        <p:spPr>
          <a:xfrm>
            <a:off x="4247289" y="5187664"/>
            <a:ext cx="2209" cy="12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544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63</Words>
  <Application>Microsoft Macintosh PowerPoint</Application>
  <PresentationFormat>Widescreen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NAAVIV5</dc:creator>
  <cp:lastModifiedBy>NAAVIV5</cp:lastModifiedBy>
  <cp:revision>3</cp:revision>
  <dcterms:created xsi:type="dcterms:W3CDTF">2022-11-25T11:43:48Z</dcterms:created>
  <dcterms:modified xsi:type="dcterms:W3CDTF">2022-11-25T14:36:46Z</dcterms:modified>
</cp:coreProperties>
</file>