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3" r:id="rId1"/>
  </p:sldMasterIdLst>
  <p:notesMasterIdLst>
    <p:notesMasterId r:id="rId7"/>
  </p:notesMasterIdLst>
  <p:sldIdLst>
    <p:sldId id="259" r:id="rId2"/>
    <p:sldId id="256" r:id="rId3"/>
    <p:sldId id="264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DE6159-0C2B-4D71-9D41-B97A2E943F55}" v="19" dt="2025-01-27T17:57:36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ED COHEN" userId="827a1c1d541258d8" providerId="LiveId" clId="{24DE6159-0C2B-4D71-9D41-B97A2E943F55}"/>
    <pc:docChg chg="undo redo custSel addSld delSld modSld">
      <pc:chgData name="VERED COHEN" userId="827a1c1d541258d8" providerId="LiveId" clId="{24DE6159-0C2B-4D71-9D41-B97A2E943F55}" dt="2025-01-27T18:20:13.784" v="668" actId="21"/>
      <pc:docMkLst>
        <pc:docMk/>
      </pc:docMkLst>
      <pc:sldChg chg="modSp mod">
        <pc:chgData name="VERED COHEN" userId="827a1c1d541258d8" providerId="LiveId" clId="{24DE6159-0C2B-4D71-9D41-B97A2E943F55}" dt="2025-01-27T17:22:38.952" v="360" actId="1076"/>
        <pc:sldMkLst>
          <pc:docMk/>
          <pc:sldMk cId="2051032073" sldId="256"/>
        </pc:sldMkLst>
        <pc:spChg chg="mod">
          <ac:chgData name="VERED COHEN" userId="827a1c1d541258d8" providerId="LiveId" clId="{24DE6159-0C2B-4D71-9D41-B97A2E943F55}" dt="2025-01-27T17:21:59.644" v="349" actId="27636"/>
          <ac:spMkLst>
            <pc:docMk/>
            <pc:sldMk cId="2051032073" sldId="256"/>
            <ac:spMk id="2" creationId="{CB78CC59-D2AD-4ECC-16C0-90D0184D3523}"/>
          </ac:spMkLst>
        </pc:spChg>
        <pc:spChg chg="mod">
          <ac:chgData name="VERED COHEN" userId="827a1c1d541258d8" providerId="LiveId" clId="{24DE6159-0C2B-4D71-9D41-B97A2E943F55}" dt="2025-01-27T17:22:38.952" v="360" actId="1076"/>
          <ac:spMkLst>
            <pc:docMk/>
            <pc:sldMk cId="2051032073" sldId="256"/>
            <ac:spMk id="3" creationId="{CF90EBCE-594F-DD2B-67E5-6340A3B75544}"/>
          </ac:spMkLst>
        </pc:spChg>
        <pc:spChg chg="mod">
          <ac:chgData name="VERED COHEN" userId="827a1c1d541258d8" providerId="LiveId" clId="{24DE6159-0C2B-4D71-9D41-B97A2E943F55}" dt="2025-01-23T12:11:49.625" v="208" actId="20577"/>
          <ac:spMkLst>
            <pc:docMk/>
            <pc:sldMk cId="2051032073" sldId="256"/>
            <ac:spMk id="5" creationId="{703082C3-A2EA-7A92-1A20-D7F3B808930F}"/>
          </ac:spMkLst>
        </pc:spChg>
        <pc:spChg chg="mod">
          <ac:chgData name="VERED COHEN" userId="827a1c1d541258d8" providerId="LiveId" clId="{24DE6159-0C2B-4D71-9D41-B97A2E943F55}" dt="2025-01-24T00:44:50.722" v="223" actId="20577"/>
          <ac:spMkLst>
            <pc:docMk/>
            <pc:sldMk cId="2051032073" sldId="256"/>
            <ac:spMk id="6" creationId="{EDD8DB1F-8539-F52F-DB9A-F330365F2242}"/>
          </ac:spMkLst>
        </pc:spChg>
      </pc:sldChg>
      <pc:sldChg chg="del">
        <pc:chgData name="VERED COHEN" userId="827a1c1d541258d8" providerId="LiveId" clId="{24DE6159-0C2B-4D71-9D41-B97A2E943F55}" dt="2025-01-22T22:51:25.045" v="28" actId="2696"/>
        <pc:sldMkLst>
          <pc:docMk/>
          <pc:sldMk cId="1471220225" sldId="257"/>
        </pc:sldMkLst>
      </pc:sldChg>
      <pc:sldChg chg="del">
        <pc:chgData name="VERED COHEN" userId="827a1c1d541258d8" providerId="LiveId" clId="{24DE6159-0C2B-4D71-9D41-B97A2E943F55}" dt="2025-01-22T22:51:21.825" v="27" actId="2696"/>
        <pc:sldMkLst>
          <pc:docMk/>
          <pc:sldMk cId="2386417286" sldId="258"/>
        </pc:sldMkLst>
      </pc:sldChg>
      <pc:sldChg chg="modSp mod">
        <pc:chgData name="VERED COHEN" userId="827a1c1d541258d8" providerId="LiveId" clId="{24DE6159-0C2B-4D71-9D41-B97A2E943F55}" dt="2025-01-27T17:21:41.214" v="333" actId="20577"/>
        <pc:sldMkLst>
          <pc:docMk/>
          <pc:sldMk cId="2209242640" sldId="259"/>
        </pc:sldMkLst>
        <pc:spChg chg="mod">
          <ac:chgData name="VERED COHEN" userId="827a1c1d541258d8" providerId="LiveId" clId="{24DE6159-0C2B-4D71-9D41-B97A2E943F55}" dt="2025-01-27T17:21:41.214" v="333" actId="20577"/>
          <ac:spMkLst>
            <pc:docMk/>
            <pc:sldMk cId="2209242640" sldId="259"/>
            <ac:spMk id="2" creationId="{232C7257-B03B-832C-BBAE-46BFA5991A91}"/>
          </ac:spMkLst>
        </pc:spChg>
      </pc:sldChg>
      <pc:sldChg chg="addSp modSp del mod">
        <pc:chgData name="VERED COHEN" userId="827a1c1d541258d8" providerId="LiveId" clId="{24DE6159-0C2B-4D71-9D41-B97A2E943F55}" dt="2025-01-27T17:49:39.058" v="384" actId="2696"/>
        <pc:sldMkLst>
          <pc:docMk/>
          <pc:sldMk cId="1177569821" sldId="260"/>
        </pc:sldMkLst>
        <pc:spChg chg="add mod">
          <ac:chgData name="VERED COHEN" userId="827a1c1d541258d8" providerId="LiveId" clId="{24DE6159-0C2B-4D71-9D41-B97A2E943F55}" dt="2025-01-27T17:23:03.922" v="365"/>
          <ac:spMkLst>
            <pc:docMk/>
            <pc:sldMk cId="1177569821" sldId="260"/>
            <ac:spMk id="2" creationId="{C7D25CB1-987D-49F0-0E87-4FD017C30BEB}"/>
          </ac:spMkLst>
        </pc:spChg>
        <pc:picChg chg="add mod">
          <ac:chgData name="VERED COHEN" userId="827a1c1d541258d8" providerId="LiveId" clId="{24DE6159-0C2B-4D71-9D41-B97A2E943F55}" dt="2025-01-27T17:23:25.273" v="368" actId="1076"/>
          <ac:picMkLst>
            <pc:docMk/>
            <pc:sldMk cId="1177569821" sldId="260"/>
            <ac:picMk id="5" creationId="{7FFC05EE-E7EF-FA1F-C120-C4C2081FF047}"/>
          </ac:picMkLst>
        </pc:picChg>
      </pc:sldChg>
      <pc:sldChg chg="modSp mod">
        <pc:chgData name="VERED COHEN" userId="827a1c1d541258d8" providerId="LiveId" clId="{24DE6159-0C2B-4D71-9D41-B97A2E943F55}" dt="2025-01-27T18:19:21.442" v="662" actId="122"/>
        <pc:sldMkLst>
          <pc:docMk/>
          <pc:sldMk cId="720183914" sldId="261"/>
        </pc:sldMkLst>
        <pc:spChg chg="mod">
          <ac:chgData name="VERED COHEN" userId="827a1c1d541258d8" providerId="LiveId" clId="{24DE6159-0C2B-4D71-9D41-B97A2E943F55}" dt="2025-01-24T00:47:10.186" v="320" actId="20577"/>
          <ac:spMkLst>
            <pc:docMk/>
            <pc:sldMk cId="720183914" sldId="261"/>
            <ac:spMk id="2" creationId="{3409BF31-DCF3-4109-6A59-2E607FD48195}"/>
          </ac:spMkLst>
        </pc:spChg>
        <pc:spChg chg="mod">
          <ac:chgData name="VERED COHEN" userId="827a1c1d541258d8" providerId="LiveId" clId="{24DE6159-0C2B-4D71-9D41-B97A2E943F55}" dt="2025-01-27T18:18:54.207" v="660" actId="1076"/>
          <ac:spMkLst>
            <pc:docMk/>
            <pc:sldMk cId="720183914" sldId="261"/>
            <ac:spMk id="3" creationId="{A5584517-AD31-08D9-2DE4-A284CF71F452}"/>
          </ac:spMkLst>
        </pc:spChg>
        <pc:spChg chg="mod">
          <ac:chgData name="VERED COHEN" userId="827a1c1d541258d8" providerId="LiveId" clId="{24DE6159-0C2B-4D71-9D41-B97A2E943F55}" dt="2025-01-27T18:19:21.442" v="662" actId="122"/>
          <ac:spMkLst>
            <pc:docMk/>
            <pc:sldMk cId="720183914" sldId="261"/>
            <ac:spMk id="5" creationId="{607475FA-F06A-B327-684D-1AB0843DCAC9}"/>
          </ac:spMkLst>
        </pc:spChg>
        <pc:spChg chg="mod">
          <ac:chgData name="VERED COHEN" userId="827a1c1d541258d8" providerId="LiveId" clId="{24DE6159-0C2B-4D71-9D41-B97A2E943F55}" dt="2025-01-27T18:18:48.329" v="659" actId="1076"/>
          <ac:spMkLst>
            <pc:docMk/>
            <pc:sldMk cId="720183914" sldId="261"/>
            <ac:spMk id="6" creationId="{B95E2B35-477A-76C7-E39B-1A35D279296D}"/>
          </ac:spMkLst>
        </pc:spChg>
        <pc:spChg chg="mod">
          <ac:chgData name="VERED COHEN" userId="827a1c1d541258d8" providerId="LiveId" clId="{24DE6159-0C2B-4D71-9D41-B97A2E943F55}" dt="2025-01-24T00:45:03.777" v="225" actId="20577"/>
          <ac:spMkLst>
            <pc:docMk/>
            <pc:sldMk cId="720183914" sldId="261"/>
            <ac:spMk id="14" creationId="{E10D76A2-6B77-8193-02D5-71D9FB41DE3B}"/>
          </ac:spMkLst>
        </pc:spChg>
      </pc:sldChg>
      <pc:sldChg chg="del">
        <pc:chgData name="VERED COHEN" userId="827a1c1d541258d8" providerId="LiveId" clId="{24DE6159-0C2B-4D71-9D41-B97A2E943F55}" dt="2025-01-22T22:51:18.583" v="26" actId="2696"/>
        <pc:sldMkLst>
          <pc:docMk/>
          <pc:sldMk cId="1143513231" sldId="262"/>
        </pc:sldMkLst>
      </pc:sldChg>
      <pc:sldChg chg="addSp delSp modSp mod">
        <pc:chgData name="VERED COHEN" userId="827a1c1d541258d8" providerId="LiveId" clId="{24DE6159-0C2B-4D71-9D41-B97A2E943F55}" dt="2025-01-27T18:20:13.784" v="668" actId="21"/>
        <pc:sldMkLst>
          <pc:docMk/>
          <pc:sldMk cId="1740177268" sldId="263"/>
        </pc:sldMkLst>
        <pc:spChg chg="add del mod">
          <ac:chgData name="VERED COHEN" userId="827a1c1d541258d8" providerId="LiveId" clId="{24DE6159-0C2B-4D71-9D41-B97A2E943F55}" dt="2025-01-27T17:52:07.698" v="392"/>
          <ac:spMkLst>
            <pc:docMk/>
            <pc:sldMk cId="1740177268" sldId="263"/>
            <ac:spMk id="2" creationId="{1FE6A0DD-128E-A876-F9A7-CA34B302AEF5}"/>
          </ac:spMkLst>
        </pc:spChg>
        <pc:spChg chg="mod">
          <ac:chgData name="VERED COHEN" userId="827a1c1d541258d8" providerId="LiveId" clId="{24DE6159-0C2B-4D71-9D41-B97A2E943F55}" dt="2025-01-23T15:17:32.599" v="209" actId="207"/>
          <ac:spMkLst>
            <pc:docMk/>
            <pc:sldMk cId="1740177268" sldId="263"/>
            <ac:spMk id="3" creationId="{8AFD512B-9630-77BE-45FA-8E9C94C0F56F}"/>
          </ac:spMkLst>
        </pc:spChg>
        <pc:spChg chg="add del mod">
          <ac:chgData name="VERED COHEN" userId="827a1c1d541258d8" providerId="LiveId" clId="{24DE6159-0C2B-4D71-9D41-B97A2E943F55}" dt="2025-01-27T18:20:09.943" v="667" actId="21"/>
          <ac:spMkLst>
            <pc:docMk/>
            <pc:sldMk cId="1740177268" sldId="263"/>
            <ac:spMk id="5" creationId="{3D50CC8E-5CB1-9248-B4FE-41C5BEA3BB74}"/>
          </ac:spMkLst>
        </pc:spChg>
        <pc:spChg chg="add del mod">
          <ac:chgData name="VERED COHEN" userId="827a1c1d541258d8" providerId="LiveId" clId="{24DE6159-0C2B-4D71-9D41-B97A2E943F55}" dt="2025-01-27T17:53:35.507" v="396" actId="21"/>
          <ac:spMkLst>
            <pc:docMk/>
            <pc:sldMk cId="1740177268" sldId="263"/>
            <ac:spMk id="6" creationId="{A04C1972-25FF-2E9C-3E07-AA03CD6EA101}"/>
          </ac:spMkLst>
        </pc:spChg>
        <pc:spChg chg="add del mod">
          <ac:chgData name="VERED COHEN" userId="827a1c1d541258d8" providerId="LiveId" clId="{24DE6159-0C2B-4D71-9D41-B97A2E943F55}" dt="2025-01-27T17:53:57.690" v="403"/>
          <ac:spMkLst>
            <pc:docMk/>
            <pc:sldMk cId="1740177268" sldId="263"/>
            <ac:spMk id="7" creationId="{13BC9815-E3D8-E188-7B85-0E61C6EF9907}"/>
          </ac:spMkLst>
        </pc:spChg>
        <pc:spChg chg="add mod">
          <ac:chgData name="VERED COHEN" userId="827a1c1d541258d8" providerId="LiveId" clId="{24DE6159-0C2B-4D71-9D41-B97A2E943F55}" dt="2025-01-27T17:53:55.166" v="401" actId="1076"/>
          <ac:spMkLst>
            <pc:docMk/>
            <pc:sldMk cId="1740177268" sldId="263"/>
            <ac:spMk id="8" creationId="{A04C1972-25FF-2E9C-3E07-AA03CD6EA101}"/>
          </ac:spMkLst>
        </pc:spChg>
        <pc:spChg chg="add mod">
          <ac:chgData name="VERED COHEN" userId="827a1c1d541258d8" providerId="LiveId" clId="{24DE6159-0C2B-4D71-9D41-B97A2E943F55}" dt="2025-01-27T17:53:53.130" v="400"/>
          <ac:spMkLst>
            <pc:docMk/>
            <pc:sldMk cId="1740177268" sldId="263"/>
            <ac:spMk id="9" creationId="{CD9DB154-1DF0-B5ED-2FF3-BB0BF6D4C41F}"/>
          </ac:spMkLst>
        </pc:spChg>
        <pc:spChg chg="add del mod">
          <ac:chgData name="VERED COHEN" userId="827a1c1d541258d8" providerId="LiveId" clId="{24DE6159-0C2B-4D71-9D41-B97A2E943F55}" dt="2025-01-27T18:20:13.784" v="668" actId="21"/>
          <ac:spMkLst>
            <pc:docMk/>
            <pc:sldMk cId="1740177268" sldId="263"/>
            <ac:spMk id="10" creationId="{4ACEA41A-B8FE-84D3-D270-0A1BDC2AEE6E}"/>
          </ac:spMkLst>
        </pc:spChg>
      </pc:sldChg>
      <pc:sldChg chg="addSp delSp modSp add mod">
        <pc:chgData name="VERED COHEN" userId="827a1c1d541258d8" providerId="LiveId" clId="{24DE6159-0C2B-4D71-9D41-B97A2E943F55}" dt="2025-01-27T17:49:33.722" v="383"/>
        <pc:sldMkLst>
          <pc:docMk/>
          <pc:sldMk cId="2904438891" sldId="264"/>
        </pc:sldMkLst>
        <pc:spChg chg="del">
          <ac:chgData name="VERED COHEN" userId="827a1c1d541258d8" providerId="LiveId" clId="{24DE6159-0C2B-4D71-9D41-B97A2E943F55}" dt="2025-01-27T17:48:08.799" v="370" actId="21"/>
          <ac:spMkLst>
            <pc:docMk/>
            <pc:sldMk cId="2904438891" sldId="264"/>
            <ac:spMk id="5" creationId="{FA52A496-5267-4FDA-ED14-F37749E39BAF}"/>
          </ac:spMkLst>
        </pc:spChg>
        <pc:spChg chg="del">
          <ac:chgData name="VERED COHEN" userId="827a1c1d541258d8" providerId="LiveId" clId="{24DE6159-0C2B-4D71-9D41-B97A2E943F55}" dt="2025-01-27T17:48:13.670" v="371" actId="21"/>
          <ac:spMkLst>
            <pc:docMk/>
            <pc:sldMk cId="2904438891" sldId="264"/>
            <ac:spMk id="6" creationId="{FDA2922E-D4CD-C0CE-E0C6-0E4D14A68DAC}"/>
          </ac:spMkLst>
        </pc:spChg>
        <pc:spChg chg="add del mod">
          <ac:chgData name="VERED COHEN" userId="827a1c1d541258d8" providerId="LiveId" clId="{24DE6159-0C2B-4D71-9D41-B97A2E943F55}" dt="2025-01-27T17:49:07.390" v="378"/>
          <ac:spMkLst>
            <pc:docMk/>
            <pc:sldMk cId="2904438891" sldId="264"/>
            <ac:spMk id="7" creationId="{1C54ADE3-73FB-5470-D65F-D36FC8753D35}"/>
          </ac:spMkLst>
        </pc:spChg>
        <pc:spChg chg="add mod">
          <ac:chgData name="VERED COHEN" userId="827a1c1d541258d8" providerId="LiveId" clId="{24DE6159-0C2B-4D71-9D41-B97A2E943F55}" dt="2025-01-27T17:49:04.465" v="376" actId="1076"/>
          <ac:spMkLst>
            <pc:docMk/>
            <pc:sldMk cId="2904438891" sldId="264"/>
            <ac:spMk id="8" creationId="{AC0D89A4-A62C-D283-0498-D4D63665DEB4}"/>
          </ac:spMkLst>
        </pc:spChg>
        <pc:spChg chg="add del mod">
          <ac:chgData name="VERED COHEN" userId="827a1c1d541258d8" providerId="LiveId" clId="{24DE6159-0C2B-4D71-9D41-B97A2E943F55}" dt="2025-01-27T17:49:33.722" v="383"/>
          <ac:spMkLst>
            <pc:docMk/>
            <pc:sldMk cId="2904438891" sldId="264"/>
            <ac:spMk id="10" creationId="{DDBE8907-C302-4BC0-CA7C-9443DCA0D6D8}"/>
          </ac:spMkLst>
        </pc:spChg>
        <pc:spChg chg="add mod">
          <ac:chgData name="VERED COHEN" userId="827a1c1d541258d8" providerId="LiveId" clId="{24DE6159-0C2B-4D71-9D41-B97A2E943F55}" dt="2025-01-27T17:49:31.960" v="381" actId="1076"/>
          <ac:spMkLst>
            <pc:docMk/>
            <pc:sldMk cId="2904438891" sldId="264"/>
            <ac:spMk id="12" creationId="{A594105D-CE12-D3DC-CD8D-0390717934BB}"/>
          </ac:spMkLst>
        </pc:spChg>
      </pc:sldChg>
      <pc:sldChg chg="modSp add del mod">
        <pc:chgData name="VERED COHEN" userId="827a1c1d541258d8" providerId="LiveId" clId="{24DE6159-0C2B-4D71-9D41-B97A2E943F55}" dt="2025-01-27T17:51:24.158" v="387" actId="2696"/>
        <pc:sldMkLst>
          <pc:docMk/>
          <pc:sldMk cId="837241676" sldId="265"/>
        </pc:sldMkLst>
        <pc:spChg chg="mod">
          <ac:chgData name="VERED COHEN" userId="827a1c1d541258d8" providerId="LiveId" clId="{24DE6159-0C2B-4D71-9D41-B97A2E943F55}" dt="2025-01-27T17:51:12.930" v="386" actId="1076"/>
          <ac:spMkLst>
            <pc:docMk/>
            <pc:sldMk cId="837241676" sldId="265"/>
            <ac:spMk id="3" creationId="{92962BC7-BE56-5FCB-A883-EF7CC7C96E19}"/>
          </ac:spMkLst>
        </pc:spChg>
      </pc:sldChg>
      <pc:sldChg chg="addSp delSp modSp add del mod">
        <pc:chgData name="VERED COHEN" userId="827a1c1d541258d8" providerId="LiveId" clId="{24DE6159-0C2B-4D71-9D41-B97A2E943F55}" dt="2025-01-27T18:19:28.637" v="663" actId="2696"/>
        <pc:sldMkLst>
          <pc:docMk/>
          <pc:sldMk cId="3487001349" sldId="265"/>
        </pc:sldMkLst>
        <pc:spChg chg="add mod">
          <ac:chgData name="VERED COHEN" userId="827a1c1d541258d8" providerId="LiveId" clId="{24DE6159-0C2B-4D71-9D41-B97A2E943F55}" dt="2025-01-27T18:06:39.245" v="474" actId="1076"/>
          <ac:spMkLst>
            <pc:docMk/>
            <pc:sldMk cId="3487001349" sldId="265"/>
            <ac:spMk id="5" creationId="{67EA19CB-C83B-DB79-BB10-7252CB9C9020}"/>
          </ac:spMkLst>
        </pc:spChg>
        <pc:spChg chg="add mod">
          <ac:chgData name="VERED COHEN" userId="827a1c1d541258d8" providerId="LiveId" clId="{24DE6159-0C2B-4D71-9D41-B97A2E943F55}" dt="2025-01-27T18:13:54.620" v="538" actId="1076"/>
          <ac:spMkLst>
            <pc:docMk/>
            <pc:sldMk cId="3487001349" sldId="265"/>
            <ac:spMk id="6" creationId="{9F96F686-AB0D-9CEF-22C9-294A162D5CBC}"/>
          </ac:spMkLst>
        </pc:spChg>
        <pc:spChg chg="add mod">
          <ac:chgData name="VERED COHEN" userId="827a1c1d541258d8" providerId="LiveId" clId="{24DE6159-0C2B-4D71-9D41-B97A2E943F55}" dt="2025-01-27T18:13:50.426" v="537" actId="1076"/>
          <ac:spMkLst>
            <pc:docMk/>
            <pc:sldMk cId="3487001349" sldId="265"/>
            <ac:spMk id="7" creationId="{CCF0FB7B-AE34-4B02-206C-BCEB7C0EE544}"/>
          </ac:spMkLst>
        </pc:spChg>
        <pc:spChg chg="del mod">
          <ac:chgData name="VERED COHEN" userId="827a1c1d541258d8" providerId="LiveId" clId="{24DE6159-0C2B-4D71-9D41-B97A2E943F55}" dt="2025-01-27T17:55:24.055" v="413"/>
          <ac:spMkLst>
            <pc:docMk/>
            <pc:sldMk cId="3487001349" sldId="265"/>
            <ac:spMk id="8" creationId="{052A7364-64A8-0F94-0175-BD72DCE48B06}"/>
          </ac:spMkLst>
        </pc:spChg>
        <pc:spChg chg="add mod">
          <ac:chgData name="VERED COHEN" userId="827a1c1d541258d8" providerId="LiveId" clId="{24DE6159-0C2B-4D71-9D41-B97A2E943F55}" dt="2025-01-27T18:07:28.373" v="482" actId="1076"/>
          <ac:spMkLst>
            <pc:docMk/>
            <pc:sldMk cId="3487001349" sldId="265"/>
            <ac:spMk id="10" creationId="{41AFDFBF-9A73-EB69-DA17-CDA8963C5BB1}"/>
          </ac:spMkLst>
        </pc:spChg>
        <pc:spChg chg="mod">
          <ac:chgData name="VERED COHEN" userId="827a1c1d541258d8" providerId="LiveId" clId="{24DE6159-0C2B-4D71-9D41-B97A2E943F55}" dt="2025-01-27T17:55:23.339" v="411" actId="20577"/>
          <ac:spMkLst>
            <pc:docMk/>
            <pc:sldMk cId="3487001349" sldId="265"/>
            <ac:spMk id="12" creationId="{80235930-505C-21C6-D462-5437E7FABDAF}"/>
          </ac:spMkLst>
        </pc:spChg>
        <pc:spChg chg="add mod">
          <ac:chgData name="VERED COHEN" userId="827a1c1d541258d8" providerId="LiveId" clId="{24DE6159-0C2B-4D71-9D41-B97A2E943F55}" dt="2025-01-27T18:13:43.102" v="536" actId="1076"/>
          <ac:spMkLst>
            <pc:docMk/>
            <pc:sldMk cId="3487001349" sldId="265"/>
            <ac:spMk id="14" creationId="{FB008986-E862-EE0E-2D3C-6AE3DEAB1236}"/>
          </ac:spMkLst>
        </pc:spChg>
        <pc:picChg chg="mod">
          <ac:chgData name="VERED COHEN" userId="827a1c1d541258d8" providerId="LiveId" clId="{24DE6159-0C2B-4D71-9D41-B97A2E943F55}" dt="2025-01-27T18:05:59.776" v="469" actId="1076"/>
          <ac:picMkLst>
            <pc:docMk/>
            <pc:sldMk cId="3487001349" sldId="265"/>
            <ac:picMk id="4" creationId="{282DD29C-2315-01DC-2131-40AD2898F9F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4F007C94-A047-43F2-B45B-E58293F90675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A7637057-64E1-444A-974A-580936FC7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93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37057-64E1-444A-974A-580936FC72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7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13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6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6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7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4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5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1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3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6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0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1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8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07721E-4DAF-D052-752F-71AE5E2A8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4">
            <a:extLst>
              <a:ext uri="{FF2B5EF4-FFF2-40B4-BE49-F238E27FC236}">
                <a16:creationId xmlns:a16="http://schemas.microsoft.com/office/drawing/2014/main" id="{7E8C5D14-1FE5-4E78-901B-86EB53F6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!!Rectangle">
            <a:extLst>
              <a:ext uri="{FF2B5EF4-FFF2-40B4-BE49-F238E27FC236}">
                <a16:creationId xmlns:a16="http://schemas.microsoft.com/office/drawing/2014/main" id="{1EFD404E-14B6-4461-B0DA-EA0E08E99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9E1D9D-C4BC-0C9B-C84C-AE5A0D7C41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232C7257-B03B-832C-BBAE-46BFA5991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23013"/>
            <a:ext cx="10515600" cy="309406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Sleepy driver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193001"/>
            <a:ext cx="10515599" cy="822960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0267EBF-DD9E-7925-BDA9-8F32E4466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0089" y="4315710"/>
            <a:ext cx="9751823" cy="582612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dirty="0"/>
              <a:t>Aviva Heller     Vered Cohen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4650963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924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714AAA-D9BF-AD97-8AB6-9263002B9B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89" r="41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B78CC59-D2AD-4ECC-16C0-90D0184D3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862" y="625683"/>
            <a:ext cx="3734790" cy="860922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Sleepy driver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F90EBCE-594F-DD2B-67E5-6340A3B75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623" y="1370083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 err="1"/>
              <a:t>DataSet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03082C3-A2EA-7A92-1A20-D7F3B808930F}"/>
              </a:ext>
            </a:extLst>
          </p:cNvPr>
          <p:cNvSpPr txBox="1"/>
          <p:nvPr/>
        </p:nvSpPr>
        <p:spPr>
          <a:xfrm>
            <a:off x="620486" y="2688771"/>
            <a:ext cx="3091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>
                <a:latin typeface="Segoe UI Semilight" panose="020B0402040204020203" pitchFamily="34" charset="0"/>
                <a:ea typeface="Cascadia Mono ExtraLight" panose="020B0609020000020004" pitchFamily="49" charset="0"/>
                <a:cs typeface="Segoe UI Semilight" panose="020B0402040204020203" pitchFamily="34" charset="0"/>
              </a:rPr>
              <a:t>מאגר הנתונים מכיל סיגנלי </a:t>
            </a:r>
            <a:r>
              <a:rPr lang="en-US" dirty="0">
                <a:latin typeface="Segoe UI Semilight" panose="020B0402040204020203" pitchFamily="34" charset="0"/>
                <a:ea typeface="Cascadia Mono ExtraLight" panose="020B0609020000020004" pitchFamily="49" charset="0"/>
                <a:cs typeface="Segoe UI Semilight" panose="020B0402040204020203" pitchFamily="34" charset="0"/>
              </a:rPr>
              <a:t>EEG</a:t>
            </a:r>
            <a:r>
              <a:rPr lang="he-IL" dirty="0">
                <a:latin typeface="Segoe UI Semilight" panose="020B0402040204020203" pitchFamily="34" charset="0"/>
                <a:ea typeface="Cascadia Mono ExtraLight" panose="020B0609020000020004" pitchFamily="49" charset="0"/>
                <a:cs typeface="Segoe UI Semilight" panose="020B0402040204020203" pitchFamily="34" charset="0"/>
              </a:rPr>
              <a:t> של 4 נהגים שנלקחו בזמן שינה וערות</a:t>
            </a:r>
            <a:endParaRPr lang="en-US" dirty="0">
              <a:latin typeface="Segoe UI Semilight" panose="020B0402040204020203" pitchFamily="34" charset="0"/>
              <a:ea typeface="Cascadia Mono ExtraLight" panose="020B0609020000020004" pitchFamily="49" charset="0"/>
              <a:cs typeface="Segoe UI Semilight" panose="020B0402040204020203" pitchFamily="34" charset="0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DD8DB1F-8539-F52F-DB9A-F330365F2242}"/>
              </a:ext>
            </a:extLst>
          </p:cNvPr>
          <p:cNvSpPr txBox="1"/>
          <p:nvPr/>
        </p:nvSpPr>
        <p:spPr>
          <a:xfrm>
            <a:off x="481029" y="5170714"/>
            <a:ext cx="3319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שאלת המחקר:</a:t>
            </a:r>
            <a:b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האם יש קשר ומהו בין כל אחד מגלי המוח לבין קביעת המכונה של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attention/meditation</a:t>
            </a:r>
          </a:p>
        </p:txBody>
      </p:sp>
    </p:spTree>
    <p:extLst>
      <p:ext uri="{BB962C8B-B14F-4D97-AF65-F5344CB8AC3E}">
        <p14:creationId xmlns:p14="http://schemas.microsoft.com/office/powerpoint/2010/main" val="205103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AADEBE-1F52-4457-6529-38B711E78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C651CD2-4A82-021A-DB8D-6E9B73ABC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6C092B-552F-8A7F-455F-5C86178F6C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89" r="41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44B6B17-5129-E25A-EE9A-1BC51E350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0DA3E2F-88BF-CDCC-2C16-B1D985C57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862" y="625683"/>
            <a:ext cx="3734790" cy="860922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Sleepy driver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E5F4FCD-B749-5DB4-89F3-7E9219EB5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623" y="1370083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 err="1"/>
              <a:t>DataSet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2A8437-0BDB-2341-CD43-FE24C1E6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F0CC11-A62B-D829-A121-51E2763EC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AC0D89A4-A62C-D283-0498-D4D63665DEB4}"/>
              </a:ext>
            </a:extLst>
          </p:cNvPr>
          <p:cNvSpPr txBox="1"/>
          <p:nvPr/>
        </p:nvSpPr>
        <p:spPr>
          <a:xfrm>
            <a:off x="1031689" y="4177583"/>
            <a:ext cx="264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עבודה עם סט הנתונים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A594105D-CE12-D3DC-CD8D-0390717934BB}"/>
              </a:ext>
            </a:extLst>
          </p:cNvPr>
          <p:cNvSpPr txBox="1"/>
          <p:nvPr/>
        </p:nvSpPr>
        <p:spPr>
          <a:xfrm>
            <a:off x="124967" y="4623340"/>
            <a:ext cx="4458669" cy="2533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אקספלורציה</a:t>
            </a:r>
            <a:b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ניקיון </a:t>
            </a:r>
            <a:b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3 סוגי חלוקה</a:t>
            </a:r>
            <a:b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אנליזה למציאת קשרים </a:t>
            </a:r>
            <a:r>
              <a:rPr lang="he-IL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ליניארים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/שאינם </a:t>
            </a:r>
            <a:r>
              <a:rPr lang="he-IL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ליניארים</a:t>
            </a:r>
            <a:b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438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67A5EB-88FA-FDB0-B072-3F20FED9A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1FDAD6-8BD8-87D5-B49A-0A5533FE4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8C249B-894D-D88E-03B1-10D91E8927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89" r="41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F4E0F6-7AF7-6A29-0BFD-A4B308961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0B0824-2DBD-E734-8ACF-548272FF9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3B6E20-7DE2-3063-0A88-9E934C03D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B95E2B35-477A-76C7-E39B-1A35D279296D}"/>
              </a:ext>
            </a:extLst>
          </p:cNvPr>
          <p:cNvSpPr txBox="1"/>
          <p:nvPr/>
        </p:nvSpPr>
        <p:spPr>
          <a:xfrm>
            <a:off x="610625" y="4529738"/>
            <a:ext cx="4458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אנליזה</a:t>
            </a:r>
            <a:b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קורלציה,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scatter plot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רגרסיה,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RF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לבעיית רגרסיה עבור קשרים מורכבים</a:t>
            </a:r>
            <a:b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E10D76A2-6B77-8193-02D5-71D9FB41DE3B}"/>
              </a:ext>
            </a:extLst>
          </p:cNvPr>
          <p:cNvSpPr txBox="1"/>
          <p:nvPr/>
        </p:nvSpPr>
        <p:spPr>
          <a:xfrm>
            <a:off x="1517349" y="977183"/>
            <a:ext cx="2645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אקספלורציה</a:t>
            </a:r>
            <a:b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שימוש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.head 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וב-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.info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409BF31-DCF3-4109-6A59-2E607FD48195}"/>
              </a:ext>
            </a:extLst>
          </p:cNvPr>
          <p:cNvSpPr txBox="1"/>
          <p:nvPr/>
        </p:nvSpPr>
        <p:spPr>
          <a:xfrm>
            <a:off x="1421119" y="1931856"/>
            <a:ext cx="2837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ניקיון</a:t>
            </a:r>
            <a:b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וידוא שאין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duplicate rows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NaNs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outliers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A5584517-AD31-08D9-2DE4-A284CF71F452}"/>
              </a:ext>
            </a:extLst>
          </p:cNvPr>
          <p:cNvSpPr txBox="1"/>
          <p:nvPr/>
        </p:nvSpPr>
        <p:spPr>
          <a:xfrm>
            <a:off x="1727499" y="3295806"/>
            <a:ext cx="2224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3 סוגי חלוקה</a:t>
            </a:r>
            <a:b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dataset, dataset_0, dataset_1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607475FA-F06A-B327-684D-1AB0843DCAC9}"/>
              </a:ext>
            </a:extLst>
          </p:cNvPr>
          <p:cNvSpPr txBox="1"/>
          <p:nvPr/>
        </p:nvSpPr>
        <p:spPr>
          <a:xfrm>
            <a:off x="816854" y="5657671"/>
            <a:ext cx="4046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טסטים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</a:b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בודקים העלאת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Error</a:t>
            </a: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כמו שצריך, טסטים ייחודיים לפונקציות וכן הלאה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algn="ctr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18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B38F8E-AC7C-B467-CABC-5A35F0D62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תמונה שמכילה שמיים, ענן, כחול, צילום מסך&#10;&#10;התיאור נוצר באופן אוטומטי">
            <a:extLst>
              <a:ext uri="{FF2B5EF4-FFF2-40B4-BE49-F238E27FC236}">
                <a16:creationId xmlns:a16="http://schemas.microsoft.com/office/drawing/2014/main" id="{72161FE2-D6D9-0CB4-3FC2-5A1F4863B2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00" r="26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AFD512B-9630-77BE-45FA-8E9C94C0F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420" y="3701144"/>
            <a:ext cx="4072249" cy="845776"/>
          </a:xfrm>
        </p:spPr>
        <p:txBody>
          <a:bodyPr>
            <a:normAutofit/>
          </a:bodyPr>
          <a:lstStyle/>
          <a:p>
            <a:pPr algn="ctr"/>
            <a:r>
              <a:rPr lang="he-IL" sz="2000" dirty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אז</a:t>
            </a:r>
            <a:r>
              <a:rPr lang="he-IL" sz="2000" dirty="0">
                <a:solidFill>
                  <a:srgbClr val="7030A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he-IL" sz="2000" dirty="0">
                <a:solidFill>
                  <a:srgbClr val="FFFF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נעבור</a:t>
            </a:r>
            <a:r>
              <a:rPr lang="he-IL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he-IL" sz="20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לקוד</a:t>
            </a:r>
            <a:r>
              <a:rPr lang="he-IL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he-IL" sz="2000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ותוצאות?</a:t>
            </a:r>
            <a:br>
              <a:rPr lang="en-US" sz="2000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2000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sym typeface="Wingdings" panose="05000000000000000000" pitchFamily="2" charset="2"/>
              </a:rPr>
              <a:t>: )</a:t>
            </a:r>
            <a:endParaRPr lang="en-US" sz="2000" dirty="0">
              <a:solidFill>
                <a:srgbClr val="FF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017726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Avenir">
      <a:majorFont>
        <a:latin typeface="Hadassah Friedlaender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133</Words>
  <Application>Microsoft Office PowerPoint</Application>
  <PresentationFormat>מסך רחב</PresentationFormat>
  <Paragraphs>17</Paragraphs>
  <Slides>5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1" baseType="lpstr">
      <vt:lpstr>Aptos</vt:lpstr>
      <vt:lpstr>Arial</vt:lpstr>
      <vt:lpstr>Calibri</vt:lpstr>
      <vt:lpstr>Hadassah Friedlaender</vt:lpstr>
      <vt:lpstr>Segoe UI Semilight</vt:lpstr>
      <vt:lpstr>AccentBoxVTI</vt:lpstr>
      <vt:lpstr>Sleepy driver</vt:lpstr>
      <vt:lpstr>Sleepy driver</vt:lpstr>
      <vt:lpstr>Sleepy driver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VERED COHEN</dc:creator>
  <cp:lastModifiedBy>VERED COHEN</cp:lastModifiedBy>
  <cp:revision>1</cp:revision>
  <dcterms:created xsi:type="dcterms:W3CDTF">2025-01-22T21:56:22Z</dcterms:created>
  <dcterms:modified xsi:type="dcterms:W3CDTF">2025-01-27T18:20:14Z</dcterms:modified>
</cp:coreProperties>
</file>