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3" r:id="rId7"/>
    <p:sldId id="264" r:id="rId8"/>
    <p:sldId id="265" r:id="rId9"/>
    <p:sldId id="266" r:id="rId10"/>
    <p:sldId id="262" r:id="rId11"/>
  </p:sldIdLst>
  <p:sldSz cx="9144000" cy="5143500" type="screen16x9"/>
  <p:notesSz cx="6858000" cy="9144000"/>
  <p:embeddedFontLst>
    <p:embeddedFont>
      <p:font typeface="Roboto" panose="020B0604020202020204" charset="0"/>
      <p:regular r:id="rId13"/>
      <p:bold r:id="rId14"/>
      <p:italic r:id="rId15"/>
      <p:boldItalic r:id="rId16"/>
    </p:embeddedFont>
    <p:embeddedFont>
      <p:font typeface="Merriweather" panose="020B0604020202020204" charset="0"/>
      <p:regular r:id="rId17"/>
      <p:bold r:id="rId18"/>
      <p:italic r:id="rId19"/>
      <p:boldItalic r:id="rId20"/>
    </p:embeddedFont>
    <p:embeddedFont>
      <p:font typeface="Raleway"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3" d="100"/>
          <a:sy n="113" d="100"/>
        </p:scale>
        <p:origin x="702"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Shape 6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Shape 12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Shape 7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Shape 8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Shape 9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Shape 10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Shape 10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45439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Shape 10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986849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Shape 10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547479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Shape 10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748776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125"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Shape 11"/>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endParaRPr/>
          </a:p>
        </p:txBody>
      </p:sp>
      <p:sp>
        <p:nvSpPr>
          <p:cNvPr id="12" name="Shape 12"/>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1pPr>
            <a:lvl2pPr marR="0" lvl="1"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2pPr>
            <a:lvl3pPr marR="0" lvl="2"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3pPr>
            <a:lvl4pPr marR="0" lvl="3"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4pPr>
            <a:lvl5pPr marR="0" lvl="4"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5pPr>
            <a:lvl6pPr marR="0" lvl="5"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6pPr>
            <a:lvl7pPr marR="0" lvl="6"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7pPr>
            <a:lvl8pPr marR="0" lvl="7"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8pPr>
            <a:lvl9pPr marR="0" lvl="8"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9pPr>
          </a:lstStyle>
          <a:p>
            <a:endParaRPr/>
          </a:p>
        </p:txBody>
      </p:sp>
      <p:sp>
        <p:nvSpPr>
          <p:cNvPr id="13" name="Shape 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title" hasCustomPrompt="1"/>
          </p:nvPr>
        </p:nvSpPr>
        <p:spPr>
          <a:xfrm>
            <a:off x="311750" y="831175"/>
            <a:ext cx="5334900" cy="1244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10000"/>
              <a:buFont typeface="Merriweather"/>
              <a:buNone/>
              <a:defRPr sz="10000" b="0"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chemeClr val="lt1"/>
              </a:buClr>
              <a:buSzPts val="10000"/>
              <a:buFont typeface="Merriweather"/>
              <a:buNone/>
              <a:defRPr sz="10000" b="0" i="0" u="none" strike="noStrike" cap="none">
                <a:solidFill>
                  <a:schemeClr val="lt1"/>
                </a:solidFill>
                <a:latin typeface="Merriweather"/>
                <a:ea typeface="Merriweather"/>
                <a:cs typeface="Merriweather"/>
                <a:sym typeface="Merriweather"/>
              </a:defRPr>
            </a:lvl2pPr>
            <a:lvl3pPr marR="0" lvl="2" algn="l" rtl="0">
              <a:lnSpc>
                <a:spcPct val="100000"/>
              </a:lnSpc>
              <a:spcBef>
                <a:spcPts val="0"/>
              </a:spcBef>
              <a:spcAft>
                <a:spcPts val="0"/>
              </a:spcAft>
              <a:buClr>
                <a:schemeClr val="lt1"/>
              </a:buClr>
              <a:buSzPts val="10000"/>
              <a:buFont typeface="Merriweather"/>
              <a:buNone/>
              <a:defRPr sz="10000" b="0" i="0" u="none" strike="noStrike" cap="none">
                <a:solidFill>
                  <a:schemeClr val="lt1"/>
                </a:solidFill>
                <a:latin typeface="Merriweather"/>
                <a:ea typeface="Merriweather"/>
                <a:cs typeface="Merriweather"/>
                <a:sym typeface="Merriweather"/>
              </a:defRPr>
            </a:lvl3pPr>
            <a:lvl4pPr marR="0" lvl="3" algn="l" rtl="0">
              <a:lnSpc>
                <a:spcPct val="100000"/>
              </a:lnSpc>
              <a:spcBef>
                <a:spcPts val="0"/>
              </a:spcBef>
              <a:spcAft>
                <a:spcPts val="0"/>
              </a:spcAft>
              <a:buClr>
                <a:schemeClr val="lt1"/>
              </a:buClr>
              <a:buSzPts val="10000"/>
              <a:buFont typeface="Merriweather"/>
              <a:buNone/>
              <a:defRPr sz="10000" b="0" i="0" u="none" strike="noStrike" cap="none">
                <a:solidFill>
                  <a:schemeClr val="lt1"/>
                </a:solidFill>
                <a:latin typeface="Merriweather"/>
                <a:ea typeface="Merriweather"/>
                <a:cs typeface="Merriweather"/>
                <a:sym typeface="Merriweather"/>
              </a:defRPr>
            </a:lvl4pPr>
            <a:lvl5pPr marR="0" lvl="4" algn="l" rtl="0">
              <a:lnSpc>
                <a:spcPct val="100000"/>
              </a:lnSpc>
              <a:spcBef>
                <a:spcPts val="0"/>
              </a:spcBef>
              <a:spcAft>
                <a:spcPts val="0"/>
              </a:spcAft>
              <a:buClr>
                <a:schemeClr val="lt1"/>
              </a:buClr>
              <a:buSzPts val="10000"/>
              <a:buFont typeface="Merriweather"/>
              <a:buNone/>
              <a:defRPr sz="10000" b="0" i="0" u="none" strike="noStrike" cap="none">
                <a:solidFill>
                  <a:schemeClr val="lt1"/>
                </a:solidFill>
                <a:latin typeface="Merriweather"/>
                <a:ea typeface="Merriweather"/>
                <a:cs typeface="Merriweather"/>
                <a:sym typeface="Merriweather"/>
              </a:defRPr>
            </a:lvl5pPr>
            <a:lvl6pPr marR="0" lvl="5" algn="l" rtl="0">
              <a:lnSpc>
                <a:spcPct val="100000"/>
              </a:lnSpc>
              <a:spcBef>
                <a:spcPts val="0"/>
              </a:spcBef>
              <a:spcAft>
                <a:spcPts val="0"/>
              </a:spcAft>
              <a:buClr>
                <a:schemeClr val="lt1"/>
              </a:buClr>
              <a:buSzPts val="10000"/>
              <a:buFont typeface="Merriweather"/>
              <a:buNone/>
              <a:defRPr sz="10000" b="0" i="0" u="none" strike="noStrike" cap="none">
                <a:solidFill>
                  <a:schemeClr val="lt1"/>
                </a:solidFill>
                <a:latin typeface="Merriweather"/>
                <a:ea typeface="Merriweather"/>
                <a:cs typeface="Merriweather"/>
                <a:sym typeface="Merriweather"/>
              </a:defRPr>
            </a:lvl6pPr>
            <a:lvl7pPr marR="0" lvl="6" algn="l" rtl="0">
              <a:lnSpc>
                <a:spcPct val="100000"/>
              </a:lnSpc>
              <a:spcBef>
                <a:spcPts val="0"/>
              </a:spcBef>
              <a:spcAft>
                <a:spcPts val="0"/>
              </a:spcAft>
              <a:buClr>
                <a:schemeClr val="lt1"/>
              </a:buClr>
              <a:buSzPts val="10000"/>
              <a:buFont typeface="Merriweather"/>
              <a:buNone/>
              <a:defRPr sz="10000" b="0" i="0" u="none" strike="noStrike" cap="none">
                <a:solidFill>
                  <a:schemeClr val="lt1"/>
                </a:solidFill>
                <a:latin typeface="Merriweather"/>
                <a:ea typeface="Merriweather"/>
                <a:cs typeface="Merriweather"/>
                <a:sym typeface="Merriweather"/>
              </a:defRPr>
            </a:lvl7pPr>
            <a:lvl8pPr marR="0" lvl="7" algn="l" rtl="0">
              <a:lnSpc>
                <a:spcPct val="100000"/>
              </a:lnSpc>
              <a:spcBef>
                <a:spcPts val="0"/>
              </a:spcBef>
              <a:spcAft>
                <a:spcPts val="0"/>
              </a:spcAft>
              <a:buClr>
                <a:schemeClr val="lt1"/>
              </a:buClr>
              <a:buSzPts val="10000"/>
              <a:buFont typeface="Merriweather"/>
              <a:buNone/>
              <a:defRPr sz="10000" b="0" i="0" u="none" strike="noStrike" cap="none">
                <a:solidFill>
                  <a:schemeClr val="lt1"/>
                </a:solidFill>
                <a:latin typeface="Merriweather"/>
                <a:ea typeface="Merriweather"/>
                <a:cs typeface="Merriweather"/>
                <a:sym typeface="Merriweather"/>
              </a:defRPr>
            </a:lvl8pPr>
            <a:lvl9pPr marR="0" lvl="8" algn="l" rtl="0">
              <a:lnSpc>
                <a:spcPct val="100000"/>
              </a:lnSpc>
              <a:spcBef>
                <a:spcPts val="0"/>
              </a:spcBef>
              <a:spcAft>
                <a:spcPts val="0"/>
              </a:spcAft>
              <a:buClr>
                <a:schemeClr val="lt1"/>
              </a:buClr>
              <a:buSzPts val="10000"/>
              <a:buFont typeface="Merriweather"/>
              <a:buNone/>
              <a:defRPr sz="10000" b="0" i="0" u="none" strike="noStrike" cap="none">
                <a:solidFill>
                  <a:schemeClr val="lt1"/>
                </a:solidFill>
                <a:latin typeface="Merriweather"/>
                <a:ea typeface="Merriweather"/>
                <a:cs typeface="Merriweather"/>
                <a:sym typeface="Merriweather"/>
              </a:defRPr>
            </a:lvl9pPr>
          </a:lstStyle>
          <a:p>
            <a:r>
              <a:t>xx%</a:t>
            </a:r>
          </a:p>
        </p:txBody>
      </p:sp>
      <p:sp>
        <p:nvSpPr>
          <p:cNvPr id="56" name="Shape 56"/>
          <p:cNvSpPr txBox="1">
            <a:spLocks noGrp="1"/>
          </p:cNvSpPr>
          <p:nvPr>
            <p:ph type="body" idx="1"/>
          </p:nvPr>
        </p:nvSpPr>
        <p:spPr>
          <a:xfrm>
            <a:off x="311700" y="2121425"/>
            <a:ext cx="5334900" cy="9426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accent2"/>
              </a:buClr>
              <a:buSzPts val="1300"/>
              <a:buFont typeface="Roboto"/>
              <a:buChar char="●"/>
              <a:defRPr sz="1300" b="0" i="0" u="none" strike="noStrike" cap="none">
                <a:solidFill>
                  <a:schemeClr val="accent2"/>
                </a:solidFill>
                <a:latin typeface="Roboto"/>
                <a:ea typeface="Roboto"/>
                <a:cs typeface="Roboto"/>
                <a:sym typeface="Roboto"/>
              </a:defRPr>
            </a:lvl1pPr>
            <a:lvl2pPr marL="914400" marR="0" lvl="1"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9pPr>
          </a:lstStyle>
          <a:p>
            <a:endParaRPr/>
          </a:p>
        </p:txBody>
      </p:sp>
      <p:sp>
        <p:nvSpPr>
          <p:cNvPr id="57" name="Shape 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Shape 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
        <p:cNvGrpSpPr/>
        <p:nvPr/>
      </p:nvGrpSpPr>
      <p:grpSpPr>
        <a:xfrm>
          <a:off x="0" y="0"/>
          <a:ext cx="0" cy="0"/>
          <a:chOff x="0" y="0"/>
          <a:chExt cx="0" cy="0"/>
        </a:xfrm>
      </p:grpSpPr>
      <p:sp>
        <p:nvSpPr>
          <p:cNvPr id="15" name="Shape 15"/>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Shape 16"/>
          <p:cNvSpPr txBox="1">
            <a:spLocks noGrp="1"/>
          </p:cNvSpPr>
          <p:nvPr>
            <p:ph type="body" idx="1"/>
          </p:nvPr>
        </p:nvSpPr>
        <p:spPr>
          <a:xfrm>
            <a:off x="311700" y="4521400"/>
            <a:ext cx="7979400" cy="4605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lt1"/>
              </a:buClr>
              <a:buSzPts val="1300"/>
              <a:buFont typeface="Merriweather"/>
              <a:buNone/>
              <a:defRPr sz="1300" b="0" i="0" u="none" strike="noStrike" cap="none">
                <a:solidFill>
                  <a:schemeClr val="lt1"/>
                </a:solidFill>
                <a:latin typeface="Merriweather"/>
                <a:ea typeface="Merriweather"/>
                <a:cs typeface="Merriweather"/>
                <a:sym typeface="Merriweather"/>
              </a:defRPr>
            </a:lvl1pPr>
          </a:lstStyle>
          <a:p>
            <a:endParaRPr/>
          </a:p>
        </p:txBody>
      </p:sp>
      <p:sp>
        <p:nvSpPr>
          <p:cNvPr id="17" name="Shape 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8"/>
        <p:cNvGrpSpPr/>
        <p:nvPr/>
      </p:nvGrpSpPr>
      <p:grpSpPr>
        <a:xfrm>
          <a:off x="0" y="0"/>
          <a:ext cx="0" cy="0"/>
          <a:chOff x="0" y="0"/>
          <a:chExt cx="0" cy="0"/>
        </a:xfrm>
      </p:grpSpPr>
      <p:sp>
        <p:nvSpPr>
          <p:cNvPr id="19" name="Shape 19"/>
          <p:cNvSpPr/>
          <p:nvPr/>
        </p:nvSpPr>
        <p:spPr>
          <a:xfrm>
            <a:off x="0" y="48099"/>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20" name="Shape 20"/>
          <p:cNvSpPr/>
          <p:nvPr/>
        </p:nvSpPr>
        <p:spPr>
          <a:xfrm>
            <a:off x="0"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1" name="Shape 21"/>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endParaRPr/>
          </a:p>
        </p:txBody>
      </p:sp>
      <p:sp>
        <p:nvSpPr>
          <p:cNvPr id="22" name="Shape 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Shape 2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Shape 25"/>
          <p:cNvSpPr/>
          <p:nvPr/>
        </p:nvSpPr>
        <p:spPr>
          <a:xfrm>
            <a:off x="0" y="44125"/>
            <a:ext cx="4313625" cy="4399375"/>
          </a:xfrm>
          <a:custGeom>
            <a:avLst/>
            <a:gdLst/>
            <a:ahLst/>
            <a:cxnLst/>
            <a:rect l="0" t="0" r="0" b="0"/>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6" name="Shape 26"/>
          <p:cNvSpPr/>
          <p:nvPr/>
        </p:nvSpPr>
        <p:spPr>
          <a:xfrm>
            <a:off x="-125" y="0"/>
            <a:ext cx="4316900" cy="4395600"/>
          </a:xfrm>
          <a:custGeom>
            <a:avLst/>
            <a:gdLst/>
            <a:ahLst/>
            <a:cxnLst/>
            <a:rect l="0" t="0" r="0" b="0"/>
            <a:pathLst>
              <a:path w="172676" h="175824" extrusionOk="0">
                <a:moveTo>
                  <a:pt x="0" y="6"/>
                </a:moveTo>
                <a:lnTo>
                  <a:pt x="172676" y="0"/>
                </a:lnTo>
                <a:lnTo>
                  <a:pt x="172562" y="126442"/>
                </a:lnTo>
                <a:lnTo>
                  <a:pt x="0" y="175824"/>
                </a:lnTo>
                <a:close/>
              </a:path>
            </a:pathLst>
          </a:custGeom>
          <a:solidFill>
            <a:schemeClr val="dk1"/>
          </a:solidFill>
          <a:ln>
            <a:noFill/>
          </a:ln>
        </p:spPr>
      </p:sp>
      <p:sp>
        <p:nvSpPr>
          <p:cNvPr id="27" name="Shape 27"/>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2pPr>
            <a:lvl3pPr marR="0" lvl="2"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3pPr>
            <a:lvl4pPr marR="0" lvl="3"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4pPr>
            <a:lvl5pPr marR="0" lvl="4"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5pPr>
            <a:lvl6pPr marR="0" lvl="5"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6pPr>
            <a:lvl7pPr marR="0" lvl="6"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7pPr>
            <a:lvl8pPr marR="0" lvl="7"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8pPr>
            <a:lvl9pPr marR="0" lvl="8"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9pPr>
          </a:lstStyle>
          <a:p>
            <a:endParaRPr/>
          </a:p>
        </p:txBody>
      </p:sp>
      <p:sp>
        <p:nvSpPr>
          <p:cNvPr id="28" name="Shape 28"/>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29" name="Shape 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Shape 31"/>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Shape 32"/>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2pPr>
            <a:lvl3pPr marR="0" lvl="2"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3pPr>
            <a:lvl4pPr marR="0" lvl="3"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4pPr>
            <a:lvl5pPr marR="0" lvl="4"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5pPr>
            <a:lvl6pPr marR="0" lvl="5"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6pPr>
            <a:lvl7pPr marR="0" lvl="6"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7pPr>
            <a:lvl8pPr marR="0" lvl="7"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8pPr>
            <a:lvl9pPr marR="0" lvl="8"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9pPr>
          </a:lstStyle>
          <a:p>
            <a:endParaRPr/>
          </a:p>
        </p:txBody>
      </p:sp>
      <p:sp>
        <p:nvSpPr>
          <p:cNvPr id="33" name="Shape 33"/>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34" name="Shape 34"/>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35" name="Shape 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Shape 37"/>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Shape 38"/>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2pPr>
            <a:lvl3pPr marR="0" lvl="2"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3pPr>
            <a:lvl4pPr marR="0" lvl="3"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4pPr>
            <a:lvl5pPr marR="0" lvl="4"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5pPr>
            <a:lvl6pPr marR="0" lvl="5"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6pPr>
            <a:lvl7pPr marR="0" lvl="6"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7pPr>
            <a:lvl8pPr marR="0" lvl="7"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8pPr>
            <a:lvl9pPr marR="0" lvl="8"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9pPr>
          </a:lstStyle>
          <a:p>
            <a:endParaRPr/>
          </a:p>
        </p:txBody>
      </p:sp>
      <p:sp>
        <p:nvSpPr>
          <p:cNvPr id="39" name="Shape 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Shape 41"/>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Shape 42"/>
          <p:cNvSpPr txBox="1">
            <a:spLocks noGrp="1"/>
          </p:cNvSpPr>
          <p:nvPr>
            <p:ph type="title"/>
          </p:nvPr>
        </p:nvSpPr>
        <p:spPr>
          <a:xfrm>
            <a:off x="311725" y="500925"/>
            <a:ext cx="3127500" cy="18291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2pPr>
            <a:lvl3pPr marR="0" lvl="2"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3pPr>
            <a:lvl4pPr marR="0" lvl="3"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4pPr>
            <a:lvl5pPr marR="0" lvl="4"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5pPr>
            <a:lvl6pPr marR="0" lvl="5"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6pPr>
            <a:lvl7pPr marR="0" lvl="6"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7pPr>
            <a:lvl8pPr marR="0" lvl="7"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8pPr>
            <a:lvl9pPr marR="0" lvl="8"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9pPr>
          </a:lstStyle>
          <a:p>
            <a:endParaRPr/>
          </a:p>
        </p:txBody>
      </p:sp>
      <p:sp>
        <p:nvSpPr>
          <p:cNvPr id="43" name="Shape 43"/>
          <p:cNvSpPr txBox="1">
            <a:spLocks noGrp="1"/>
          </p:cNvSpPr>
          <p:nvPr>
            <p:ph type="body" idx="1"/>
          </p:nvPr>
        </p:nvSpPr>
        <p:spPr>
          <a:xfrm>
            <a:off x="311700" y="2390650"/>
            <a:ext cx="3127500" cy="22980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accent2"/>
              </a:buClr>
              <a:buSzPts val="1300"/>
              <a:buFont typeface="Roboto"/>
              <a:buChar char="●"/>
              <a:defRPr sz="1300" b="0" i="0" u="none" strike="noStrike" cap="none">
                <a:solidFill>
                  <a:schemeClr val="accent2"/>
                </a:solidFill>
                <a:latin typeface="Roboto"/>
                <a:ea typeface="Roboto"/>
                <a:cs typeface="Roboto"/>
                <a:sym typeface="Roboto"/>
              </a:defRPr>
            </a:lvl1pPr>
            <a:lvl2pPr marL="914400" marR="0" lvl="1"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9pPr>
          </a:lstStyle>
          <a:p>
            <a:endParaRPr/>
          </a:p>
        </p:txBody>
      </p:sp>
      <p:sp>
        <p:nvSpPr>
          <p:cNvPr id="44" name="Shape 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311675" y="798600"/>
            <a:ext cx="6247800" cy="35463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endParaRPr/>
          </a:p>
        </p:txBody>
      </p:sp>
      <p:sp>
        <p:nvSpPr>
          <p:cNvPr id="47" name="Shape 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Shape 4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Shape 50"/>
          <p:cNvSpPr txBox="1">
            <a:spLocks noGrp="1"/>
          </p:cNvSpPr>
          <p:nvPr>
            <p:ph type="title"/>
          </p:nvPr>
        </p:nvSpPr>
        <p:spPr>
          <a:xfrm>
            <a:off x="311300" y="500925"/>
            <a:ext cx="3704400" cy="2049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2pPr>
            <a:lvl3pPr marR="0" lvl="2"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3pPr>
            <a:lvl4pPr marR="0" lvl="3"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4pPr>
            <a:lvl5pPr marR="0" lvl="4"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5pPr>
            <a:lvl6pPr marR="0" lvl="5"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6pPr>
            <a:lvl7pPr marR="0" lvl="6"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7pPr>
            <a:lvl8pPr marR="0" lvl="7"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8pPr>
            <a:lvl9pPr marR="0" lvl="8"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9pPr>
          </a:lstStyle>
          <a:p>
            <a:endParaRPr/>
          </a:p>
        </p:txBody>
      </p:sp>
      <p:sp>
        <p:nvSpPr>
          <p:cNvPr id="51" name="Shape 51"/>
          <p:cNvSpPr txBox="1">
            <a:spLocks noGrp="1"/>
          </p:cNvSpPr>
          <p:nvPr>
            <p:ph type="subTitle" idx="1"/>
          </p:nvPr>
        </p:nvSpPr>
        <p:spPr>
          <a:xfrm>
            <a:off x="304800" y="2626725"/>
            <a:ext cx="3704400" cy="926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2"/>
              </a:buClr>
              <a:buSzPts val="1600"/>
              <a:buFont typeface="Roboto"/>
              <a:buNone/>
              <a:defRPr sz="1600" b="0" i="0" u="none" strike="noStrike" cap="none">
                <a:solidFill>
                  <a:schemeClr val="accent2"/>
                </a:solidFill>
                <a:latin typeface="Roboto"/>
                <a:ea typeface="Roboto"/>
                <a:cs typeface="Roboto"/>
                <a:sym typeface="Roboto"/>
              </a:defRPr>
            </a:lvl1pPr>
            <a:lvl2pPr marR="0" lvl="1" algn="l" rtl="0">
              <a:lnSpc>
                <a:spcPct val="100000"/>
              </a:lnSpc>
              <a:spcBef>
                <a:spcPts val="0"/>
              </a:spcBef>
              <a:spcAft>
                <a:spcPts val="0"/>
              </a:spcAft>
              <a:buClr>
                <a:schemeClr val="accent2"/>
              </a:buClr>
              <a:buSzPts val="1600"/>
              <a:buFont typeface="Roboto"/>
              <a:buNone/>
              <a:defRPr sz="1600" b="0" i="0" u="none" strike="noStrike" cap="none">
                <a:solidFill>
                  <a:schemeClr val="accent2"/>
                </a:solidFill>
                <a:latin typeface="Roboto"/>
                <a:ea typeface="Roboto"/>
                <a:cs typeface="Roboto"/>
                <a:sym typeface="Roboto"/>
              </a:defRPr>
            </a:lvl2pPr>
            <a:lvl3pPr marR="0" lvl="2" algn="l" rtl="0">
              <a:lnSpc>
                <a:spcPct val="100000"/>
              </a:lnSpc>
              <a:spcBef>
                <a:spcPts val="0"/>
              </a:spcBef>
              <a:spcAft>
                <a:spcPts val="0"/>
              </a:spcAft>
              <a:buClr>
                <a:schemeClr val="accent2"/>
              </a:buClr>
              <a:buSzPts val="1600"/>
              <a:buFont typeface="Roboto"/>
              <a:buNone/>
              <a:defRPr sz="1600" b="0" i="0" u="none" strike="noStrike" cap="none">
                <a:solidFill>
                  <a:schemeClr val="accent2"/>
                </a:solidFill>
                <a:latin typeface="Roboto"/>
                <a:ea typeface="Roboto"/>
                <a:cs typeface="Roboto"/>
                <a:sym typeface="Roboto"/>
              </a:defRPr>
            </a:lvl3pPr>
            <a:lvl4pPr marR="0" lvl="3" algn="l" rtl="0">
              <a:lnSpc>
                <a:spcPct val="100000"/>
              </a:lnSpc>
              <a:spcBef>
                <a:spcPts val="0"/>
              </a:spcBef>
              <a:spcAft>
                <a:spcPts val="0"/>
              </a:spcAft>
              <a:buClr>
                <a:schemeClr val="accent2"/>
              </a:buClr>
              <a:buSzPts val="1600"/>
              <a:buFont typeface="Roboto"/>
              <a:buNone/>
              <a:defRPr sz="1600" b="0" i="0" u="none" strike="noStrike" cap="none">
                <a:solidFill>
                  <a:schemeClr val="accent2"/>
                </a:solidFill>
                <a:latin typeface="Roboto"/>
                <a:ea typeface="Roboto"/>
                <a:cs typeface="Roboto"/>
                <a:sym typeface="Roboto"/>
              </a:defRPr>
            </a:lvl4pPr>
            <a:lvl5pPr marR="0" lvl="4" algn="l" rtl="0">
              <a:lnSpc>
                <a:spcPct val="100000"/>
              </a:lnSpc>
              <a:spcBef>
                <a:spcPts val="0"/>
              </a:spcBef>
              <a:spcAft>
                <a:spcPts val="0"/>
              </a:spcAft>
              <a:buClr>
                <a:schemeClr val="accent2"/>
              </a:buClr>
              <a:buSzPts val="1600"/>
              <a:buFont typeface="Roboto"/>
              <a:buNone/>
              <a:defRPr sz="1600" b="0" i="0" u="none" strike="noStrike" cap="none">
                <a:solidFill>
                  <a:schemeClr val="accent2"/>
                </a:solidFill>
                <a:latin typeface="Roboto"/>
                <a:ea typeface="Roboto"/>
                <a:cs typeface="Roboto"/>
                <a:sym typeface="Roboto"/>
              </a:defRPr>
            </a:lvl5pPr>
            <a:lvl6pPr marR="0" lvl="5" algn="l" rtl="0">
              <a:lnSpc>
                <a:spcPct val="100000"/>
              </a:lnSpc>
              <a:spcBef>
                <a:spcPts val="0"/>
              </a:spcBef>
              <a:spcAft>
                <a:spcPts val="0"/>
              </a:spcAft>
              <a:buClr>
                <a:schemeClr val="accent2"/>
              </a:buClr>
              <a:buSzPts val="1600"/>
              <a:buFont typeface="Roboto"/>
              <a:buNone/>
              <a:defRPr sz="1600" b="0" i="0" u="none" strike="noStrike" cap="none">
                <a:solidFill>
                  <a:schemeClr val="accent2"/>
                </a:solidFill>
                <a:latin typeface="Roboto"/>
                <a:ea typeface="Roboto"/>
                <a:cs typeface="Roboto"/>
                <a:sym typeface="Roboto"/>
              </a:defRPr>
            </a:lvl6pPr>
            <a:lvl7pPr marR="0" lvl="6" algn="l" rtl="0">
              <a:lnSpc>
                <a:spcPct val="100000"/>
              </a:lnSpc>
              <a:spcBef>
                <a:spcPts val="0"/>
              </a:spcBef>
              <a:spcAft>
                <a:spcPts val="0"/>
              </a:spcAft>
              <a:buClr>
                <a:schemeClr val="accent2"/>
              </a:buClr>
              <a:buSzPts val="1600"/>
              <a:buFont typeface="Roboto"/>
              <a:buNone/>
              <a:defRPr sz="1600" b="0" i="0" u="none" strike="noStrike" cap="none">
                <a:solidFill>
                  <a:schemeClr val="accent2"/>
                </a:solidFill>
                <a:latin typeface="Roboto"/>
                <a:ea typeface="Roboto"/>
                <a:cs typeface="Roboto"/>
                <a:sym typeface="Roboto"/>
              </a:defRPr>
            </a:lvl7pPr>
            <a:lvl8pPr marR="0" lvl="7" algn="l" rtl="0">
              <a:lnSpc>
                <a:spcPct val="100000"/>
              </a:lnSpc>
              <a:spcBef>
                <a:spcPts val="0"/>
              </a:spcBef>
              <a:spcAft>
                <a:spcPts val="0"/>
              </a:spcAft>
              <a:buClr>
                <a:schemeClr val="accent2"/>
              </a:buClr>
              <a:buSzPts val="1600"/>
              <a:buFont typeface="Roboto"/>
              <a:buNone/>
              <a:defRPr sz="1600" b="0" i="0" u="none" strike="noStrike" cap="none">
                <a:solidFill>
                  <a:schemeClr val="accent2"/>
                </a:solidFill>
                <a:latin typeface="Roboto"/>
                <a:ea typeface="Roboto"/>
                <a:cs typeface="Roboto"/>
                <a:sym typeface="Roboto"/>
              </a:defRPr>
            </a:lvl8pPr>
            <a:lvl9pPr marR="0" lvl="8" algn="l" rtl="0">
              <a:lnSpc>
                <a:spcPct val="100000"/>
              </a:lnSpc>
              <a:spcBef>
                <a:spcPts val="0"/>
              </a:spcBef>
              <a:spcAft>
                <a:spcPts val="0"/>
              </a:spcAft>
              <a:buClr>
                <a:schemeClr val="accent2"/>
              </a:buClr>
              <a:buSzPts val="1600"/>
              <a:buFont typeface="Roboto"/>
              <a:buNone/>
              <a:defRPr sz="1600" b="0" i="0" u="none" strike="noStrike" cap="none">
                <a:solidFill>
                  <a:schemeClr val="accent2"/>
                </a:solidFill>
                <a:latin typeface="Roboto"/>
                <a:ea typeface="Roboto"/>
                <a:cs typeface="Roboto"/>
                <a:sym typeface="Roboto"/>
              </a:defRPr>
            </a:lvl9pPr>
          </a:lstStyle>
          <a:p>
            <a:endParaRPr/>
          </a:p>
        </p:txBody>
      </p:sp>
      <p:sp>
        <p:nvSpPr>
          <p:cNvPr id="52" name="Shape 52"/>
          <p:cNvSpPr txBox="1">
            <a:spLocks noGrp="1"/>
          </p:cNvSpPr>
          <p:nvPr>
            <p:ph type="body" idx="2"/>
          </p:nvPr>
        </p:nvSpPr>
        <p:spPr>
          <a:xfrm>
            <a:off x="4879025" y="500925"/>
            <a:ext cx="3954000" cy="41115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53" name="Shape 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ctrTitle"/>
          </p:nvPr>
        </p:nvSpPr>
        <p:spPr>
          <a:xfrm>
            <a:off x="-139933" y="1089499"/>
            <a:ext cx="8465100" cy="1066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3600"/>
              <a:buFont typeface="Merriweather"/>
              <a:buNone/>
            </a:pPr>
            <a:r>
              <a:rPr lang="en" sz="4800" b="1" i="0" u="none" strike="noStrike" cap="none" dirty="0">
                <a:solidFill>
                  <a:schemeClr val="accent1"/>
                </a:solidFill>
                <a:latin typeface="Merriweather"/>
                <a:ea typeface="Merriweather"/>
                <a:cs typeface="Merriweather"/>
                <a:sym typeface="Merriweather"/>
              </a:rPr>
              <a:t> HackAU 2018 </a:t>
            </a:r>
            <a:endParaRPr sz="4800" b="1" i="0" u="none" strike="noStrike" cap="none" dirty="0">
              <a:solidFill>
                <a:schemeClr val="accent1"/>
              </a:solidFill>
              <a:latin typeface="Merriweather"/>
              <a:ea typeface="Merriweather"/>
              <a:cs typeface="Merriweather"/>
              <a:sym typeface="Merriweather"/>
            </a:endParaRPr>
          </a:p>
          <a:p>
            <a:pPr marL="0" marR="0" lvl="0" indent="0" algn="l" rtl="0">
              <a:lnSpc>
                <a:spcPct val="100000"/>
              </a:lnSpc>
              <a:spcBef>
                <a:spcPts val="0"/>
              </a:spcBef>
              <a:spcAft>
                <a:spcPts val="0"/>
              </a:spcAft>
              <a:buClr>
                <a:schemeClr val="accent1"/>
              </a:buClr>
              <a:buSzPts val="3600"/>
              <a:buFont typeface="Merriweather"/>
              <a:buNone/>
            </a:pPr>
            <a:r>
              <a:rPr lang="en" sz="3600" b="0" i="0" u="none" strike="noStrike" cap="none" dirty="0">
                <a:solidFill>
                  <a:schemeClr val="accent1"/>
                </a:solidFill>
                <a:latin typeface="Merriweather"/>
                <a:ea typeface="Merriweather"/>
                <a:cs typeface="Merriweather"/>
                <a:sym typeface="Merriweather"/>
              </a:rPr>
              <a:t>   </a:t>
            </a:r>
            <a:r>
              <a:rPr lang="en" sz="3000" b="0" i="0" u="none" strike="noStrike" cap="none" dirty="0">
                <a:solidFill>
                  <a:schemeClr val="accent1"/>
                </a:solidFill>
                <a:latin typeface="Merriweather"/>
                <a:ea typeface="Merriweather"/>
                <a:cs typeface="Merriweather"/>
                <a:sym typeface="Merriweather"/>
              </a:rPr>
              <a:t>Ariel University’s </a:t>
            </a:r>
            <a:endParaRPr sz="3000" b="0" i="0" u="none" strike="noStrike" cap="none" dirty="0">
              <a:solidFill>
                <a:schemeClr val="accent1"/>
              </a:solidFill>
              <a:latin typeface="Merriweather"/>
              <a:ea typeface="Merriweather"/>
              <a:cs typeface="Merriweather"/>
              <a:sym typeface="Merriweather"/>
            </a:endParaRPr>
          </a:p>
          <a:p>
            <a:pPr marL="0" marR="0" lvl="0" indent="0" algn="l" rtl="0">
              <a:lnSpc>
                <a:spcPct val="100000"/>
              </a:lnSpc>
              <a:spcBef>
                <a:spcPts val="0"/>
              </a:spcBef>
              <a:spcAft>
                <a:spcPts val="0"/>
              </a:spcAft>
              <a:buClr>
                <a:schemeClr val="accent1"/>
              </a:buClr>
              <a:buSzPts val="3600"/>
              <a:buFont typeface="Merriweather"/>
              <a:buNone/>
            </a:pPr>
            <a:r>
              <a:rPr lang="en" sz="3000" b="0" i="0" u="none" strike="noStrike" cap="none" dirty="0">
                <a:solidFill>
                  <a:schemeClr val="accent1"/>
                </a:solidFill>
                <a:latin typeface="Merriweather"/>
                <a:ea typeface="Merriweather"/>
                <a:cs typeface="Merriweather"/>
                <a:sym typeface="Merriweather"/>
              </a:rPr>
              <a:t>  First ever hackathon</a:t>
            </a:r>
            <a:endParaRPr sz="3000" b="1" i="0" u="none" strike="noStrike" cap="none" dirty="0">
              <a:solidFill>
                <a:schemeClr val="accent1"/>
              </a:solidFill>
              <a:latin typeface="Merriweather"/>
              <a:ea typeface="Merriweather"/>
              <a:cs typeface="Merriweather"/>
              <a:sym typeface="Merriweather"/>
            </a:endParaRPr>
          </a:p>
          <a:p>
            <a:pPr marL="0" marR="0" lvl="0" indent="0" algn="l" rtl="0">
              <a:lnSpc>
                <a:spcPct val="100000"/>
              </a:lnSpc>
              <a:spcBef>
                <a:spcPts val="0"/>
              </a:spcBef>
              <a:spcAft>
                <a:spcPts val="0"/>
              </a:spcAft>
              <a:buClr>
                <a:schemeClr val="accent1"/>
              </a:buClr>
              <a:buSzPts val="3600"/>
              <a:buFont typeface="Merriweather"/>
              <a:buNone/>
            </a:pPr>
            <a:endParaRPr sz="4800" b="1" i="0" u="none" strike="noStrike" cap="none" dirty="0">
              <a:solidFill>
                <a:schemeClr val="accent1"/>
              </a:solidFill>
              <a:latin typeface="Merriweather"/>
              <a:ea typeface="Merriweather"/>
              <a:cs typeface="Merriweather"/>
              <a:sym typeface="Merriweather"/>
            </a:endParaRPr>
          </a:p>
          <a:p>
            <a:pPr marL="0" marR="0" lvl="0" indent="0" algn="l" rtl="0">
              <a:lnSpc>
                <a:spcPct val="100000"/>
              </a:lnSpc>
              <a:spcBef>
                <a:spcPts val="0"/>
              </a:spcBef>
              <a:spcAft>
                <a:spcPts val="0"/>
              </a:spcAft>
              <a:buClr>
                <a:schemeClr val="accent1"/>
              </a:buClr>
              <a:buSzPts val="3600"/>
              <a:buFont typeface="Merriweather"/>
              <a:buNone/>
            </a:pPr>
            <a:endParaRPr sz="3600" b="0" i="0" u="none" strike="noStrike" cap="none" dirty="0">
              <a:solidFill>
                <a:schemeClr val="accent1"/>
              </a:solidFill>
              <a:latin typeface="Merriweather"/>
              <a:ea typeface="Merriweather"/>
              <a:cs typeface="Merriweather"/>
              <a:sym typeface="Merriweather"/>
            </a:endParaRPr>
          </a:p>
          <a:p>
            <a:pPr marL="0" marR="0" lvl="0" indent="0" algn="l" rtl="0">
              <a:lnSpc>
                <a:spcPct val="100000"/>
              </a:lnSpc>
              <a:spcBef>
                <a:spcPts val="0"/>
              </a:spcBef>
              <a:spcAft>
                <a:spcPts val="0"/>
              </a:spcAft>
              <a:buClr>
                <a:schemeClr val="accent1"/>
              </a:buClr>
              <a:buSzPts val="3600"/>
              <a:buFont typeface="Merriweather"/>
              <a:buNone/>
            </a:pPr>
            <a:endParaRPr sz="3600" b="0" i="0" u="none" strike="noStrike" cap="none" dirty="0">
              <a:solidFill>
                <a:schemeClr val="accent1"/>
              </a:solidFill>
              <a:latin typeface="Merriweather"/>
              <a:ea typeface="Merriweather"/>
              <a:cs typeface="Merriweather"/>
              <a:sym typeface="Merriweather"/>
            </a:endParaRPr>
          </a:p>
        </p:txBody>
      </p:sp>
      <p:pic>
        <p:nvPicPr>
          <p:cNvPr id="65" name="Shape 65"/>
          <p:cNvPicPr preferRelativeResize="0"/>
          <p:nvPr/>
        </p:nvPicPr>
        <p:blipFill rotWithShape="1">
          <a:blip r:embed="rId3">
            <a:alphaModFix/>
          </a:blip>
          <a:srcRect/>
          <a:stretch/>
        </p:blipFill>
        <p:spPr>
          <a:xfrm>
            <a:off x="6903975" y="71550"/>
            <a:ext cx="1872800" cy="738300"/>
          </a:xfrm>
          <a:prstGeom prst="rect">
            <a:avLst/>
          </a:prstGeom>
          <a:noFill/>
          <a:ln>
            <a:noFill/>
          </a:ln>
        </p:spPr>
      </p:pic>
      <p:pic>
        <p:nvPicPr>
          <p:cNvPr id="66" name="Shape 66"/>
          <p:cNvPicPr preferRelativeResize="0"/>
          <p:nvPr/>
        </p:nvPicPr>
        <p:blipFill rotWithShape="1">
          <a:blip r:embed="rId4">
            <a:alphaModFix/>
          </a:blip>
          <a:srcRect/>
          <a:stretch/>
        </p:blipFill>
        <p:spPr>
          <a:xfrm>
            <a:off x="367225" y="59425"/>
            <a:ext cx="1733059" cy="654974"/>
          </a:xfrm>
          <a:prstGeom prst="rect">
            <a:avLst/>
          </a:prstGeom>
          <a:noFill/>
          <a:ln>
            <a:noFill/>
          </a:ln>
        </p:spPr>
      </p:pic>
      <p:pic>
        <p:nvPicPr>
          <p:cNvPr id="67" name="Shape 67"/>
          <p:cNvPicPr preferRelativeResize="0"/>
          <p:nvPr/>
        </p:nvPicPr>
        <p:blipFill rotWithShape="1">
          <a:blip r:embed="rId5">
            <a:alphaModFix/>
          </a:blip>
          <a:srcRect/>
          <a:stretch/>
        </p:blipFill>
        <p:spPr>
          <a:xfrm>
            <a:off x="3012200" y="2626251"/>
            <a:ext cx="7122350" cy="3259801"/>
          </a:xfrm>
          <a:prstGeom prst="rect">
            <a:avLst/>
          </a:prstGeom>
          <a:noFill/>
          <a:ln>
            <a:noFill/>
          </a:ln>
        </p:spPr>
      </p:pic>
      <p:pic>
        <p:nvPicPr>
          <p:cNvPr id="68" name="Shape 68"/>
          <p:cNvPicPr preferRelativeResize="0"/>
          <p:nvPr/>
        </p:nvPicPr>
        <p:blipFill rotWithShape="1">
          <a:blip r:embed="rId6">
            <a:alphaModFix/>
          </a:blip>
          <a:srcRect/>
          <a:stretch/>
        </p:blipFill>
        <p:spPr>
          <a:xfrm>
            <a:off x="3548763" y="71550"/>
            <a:ext cx="1787673" cy="923126"/>
          </a:xfrm>
          <a:prstGeom prst="rect">
            <a:avLst/>
          </a:prstGeom>
          <a:noFill/>
          <a:ln>
            <a:noFill/>
          </a:ln>
        </p:spPr>
      </p:pic>
      <p:pic>
        <p:nvPicPr>
          <p:cNvPr id="3" name="תמונה 2">
            <a:extLst>
              <a:ext uri="{FF2B5EF4-FFF2-40B4-BE49-F238E27FC236}">
                <a16:creationId xmlns:a16="http://schemas.microsoft.com/office/drawing/2014/main" id="{44F086C7-574B-4AAB-A766-47625136F525}"/>
              </a:ext>
            </a:extLst>
          </p:cNvPr>
          <p:cNvPicPr>
            <a:picLocks noChangeAspect="1"/>
          </p:cNvPicPr>
          <p:nvPr/>
        </p:nvPicPr>
        <p:blipFill>
          <a:blip r:embed="rId7"/>
          <a:stretch>
            <a:fillRect/>
          </a:stretch>
        </p:blipFill>
        <p:spPr>
          <a:xfrm>
            <a:off x="4511201" y="1237790"/>
            <a:ext cx="1972204" cy="127945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23"/>
        <p:cNvGrpSpPr/>
        <p:nvPr/>
      </p:nvGrpSpPr>
      <p:grpSpPr>
        <a:xfrm>
          <a:off x="0" y="0"/>
          <a:ext cx="0" cy="0"/>
          <a:chOff x="0" y="0"/>
          <a:chExt cx="0" cy="0"/>
        </a:xfrm>
      </p:grpSpPr>
      <p:sp>
        <p:nvSpPr>
          <p:cNvPr id="124" name="Shape 124"/>
          <p:cNvSpPr txBox="1">
            <a:spLocks noGrp="1"/>
          </p:cNvSpPr>
          <p:nvPr>
            <p:ph type="ctrTitle" idx="4294967295"/>
          </p:nvPr>
        </p:nvSpPr>
        <p:spPr>
          <a:xfrm>
            <a:off x="1318175" y="902275"/>
            <a:ext cx="6212400" cy="420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accent1"/>
              </a:buClr>
              <a:buSzPts val="2800"/>
              <a:buFont typeface="Merriweather"/>
              <a:buNone/>
            </a:pPr>
            <a:r>
              <a:rPr lang="en" sz="1450" b="0" i="0" u="none" strike="noStrike" cap="none" dirty="0">
                <a:solidFill>
                  <a:srgbClr val="484747"/>
                </a:solidFill>
                <a:latin typeface="Arial"/>
                <a:ea typeface="Arial"/>
                <a:cs typeface="Arial"/>
                <a:sym typeface="Arial"/>
              </a:rPr>
              <a:t>The presentation should have the following slides:</a:t>
            </a:r>
            <a:endParaRPr sz="1450" b="0" i="0" u="none" strike="noStrike" cap="none" dirty="0">
              <a:solidFill>
                <a:srgbClr val="484747"/>
              </a:solidFill>
              <a:latin typeface="Arial"/>
              <a:ea typeface="Arial"/>
              <a:cs typeface="Arial"/>
              <a:sym typeface="Arial"/>
            </a:endParaRPr>
          </a:p>
          <a:p>
            <a:pPr marL="0" marR="0" lvl="0" indent="0" algn="l" rtl="0">
              <a:lnSpc>
                <a:spcPct val="115000"/>
              </a:lnSpc>
              <a:spcBef>
                <a:spcPts val="0"/>
              </a:spcBef>
              <a:spcAft>
                <a:spcPts val="0"/>
              </a:spcAft>
              <a:buClr>
                <a:schemeClr val="accent1"/>
              </a:buClr>
              <a:buSzPts val="2800"/>
              <a:buFont typeface="Merriweather"/>
              <a:buNone/>
            </a:pPr>
            <a:endParaRPr sz="1450" b="0" i="0" u="none" strike="noStrike" cap="none" dirty="0">
              <a:solidFill>
                <a:srgbClr val="484747"/>
              </a:solidFill>
              <a:latin typeface="Arial"/>
              <a:ea typeface="Arial"/>
              <a:cs typeface="Arial"/>
              <a:sym typeface="Arial"/>
            </a:endParaRPr>
          </a:p>
          <a:p>
            <a:pPr marL="457200" marR="0" lvl="0" indent="-320675" algn="l" rtl="0">
              <a:lnSpc>
                <a:spcPct val="115000"/>
              </a:lnSpc>
              <a:spcBef>
                <a:spcPts val="0"/>
              </a:spcBef>
              <a:spcAft>
                <a:spcPts val="0"/>
              </a:spcAft>
              <a:buClr>
                <a:srgbClr val="484747"/>
              </a:buClr>
              <a:buSzPts val="1450"/>
              <a:buFont typeface="Arial"/>
              <a:buAutoNum type="arabicPeriod"/>
            </a:pPr>
            <a:r>
              <a:rPr lang="en" sz="1450" b="0" i="0" u="none" strike="noStrike" cap="none" dirty="0">
                <a:solidFill>
                  <a:srgbClr val="484747"/>
                </a:solidFill>
                <a:latin typeface="Arial"/>
                <a:ea typeface="Arial"/>
                <a:cs typeface="Arial"/>
                <a:sym typeface="Arial"/>
              </a:rPr>
              <a:t>The World</a:t>
            </a:r>
            <a:endParaRPr sz="1450" b="0" i="0" u="none" strike="noStrike" cap="none" dirty="0">
              <a:solidFill>
                <a:srgbClr val="484747"/>
              </a:solidFill>
              <a:latin typeface="Arial"/>
              <a:ea typeface="Arial"/>
              <a:cs typeface="Arial"/>
              <a:sym typeface="Arial"/>
            </a:endParaRPr>
          </a:p>
          <a:p>
            <a:pPr marL="457200" marR="0" lvl="0" indent="-320675" algn="l" rtl="0">
              <a:lnSpc>
                <a:spcPct val="115000"/>
              </a:lnSpc>
              <a:spcBef>
                <a:spcPts val="0"/>
              </a:spcBef>
              <a:spcAft>
                <a:spcPts val="0"/>
              </a:spcAft>
              <a:buClr>
                <a:srgbClr val="484747"/>
              </a:buClr>
              <a:buSzPts val="1450"/>
              <a:buFont typeface="Arial"/>
              <a:buAutoNum type="arabicPeriod"/>
            </a:pPr>
            <a:r>
              <a:rPr lang="en" sz="1450" b="0" i="0" u="none" strike="noStrike" cap="none" dirty="0">
                <a:solidFill>
                  <a:srgbClr val="484747"/>
                </a:solidFill>
                <a:latin typeface="Arial"/>
                <a:ea typeface="Arial"/>
                <a:cs typeface="Arial"/>
                <a:sym typeface="Arial"/>
              </a:rPr>
              <a:t>Problem</a:t>
            </a:r>
            <a:endParaRPr sz="1450" b="0" i="0" u="none" strike="noStrike" cap="none" dirty="0">
              <a:solidFill>
                <a:srgbClr val="484747"/>
              </a:solidFill>
              <a:latin typeface="Arial"/>
              <a:ea typeface="Arial"/>
              <a:cs typeface="Arial"/>
              <a:sym typeface="Arial"/>
            </a:endParaRPr>
          </a:p>
          <a:p>
            <a:pPr marL="457200" marR="0" lvl="0" indent="-320675" algn="l" rtl="0">
              <a:lnSpc>
                <a:spcPct val="115000"/>
              </a:lnSpc>
              <a:spcBef>
                <a:spcPts val="0"/>
              </a:spcBef>
              <a:spcAft>
                <a:spcPts val="0"/>
              </a:spcAft>
              <a:buClr>
                <a:srgbClr val="484747"/>
              </a:buClr>
              <a:buSzPts val="1450"/>
              <a:buFont typeface="Arial"/>
              <a:buAutoNum type="arabicPeriod"/>
            </a:pPr>
            <a:r>
              <a:rPr lang="en" sz="1450" b="0" i="0" u="none" strike="noStrike" cap="none" dirty="0">
                <a:solidFill>
                  <a:srgbClr val="484747"/>
                </a:solidFill>
                <a:latin typeface="Arial"/>
                <a:ea typeface="Arial"/>
                <a:cs typeface="Arial"/>
                <a:sym typeface="Arial"/>
              </a:rPr>
              <a:t>Solution</a:t>
            </a:r>
            <a:endParaRPr sz="1450" b="0" i="0" u="none" strike="noStrike" cap="none" dirty="0">
              <a:solidFill>
                <a:srgbClr val="484747"/>
              </a:solidFill>
              <a:latin typeface="Arial"/>
              <a:ea typeface="Arial"/>
              <a:cs typeface="Arial"/>
              <a:sym typeface="Arial"/>
            </a:endParaRPr>
          </a:p>
          <a:p>
            <a:pPr marL="457200" marR="0" lvl="0" indent="-320675" algn="l" rtl="0">
              <a:lnSpc>
                <a:spcPct val="115000"/>
              </a:lnSpc>
              <a:spcBef>
                <a:spcPts val="0"/>
              </a:spcBef>
              <a:spcAft>
                <a:spcPts val="0"/>
              </a:spcAft>
              <a:buClr>
                <a:srgbClr val="484747"/>
              </a:buClr>
              <a:buSzPts val="1450"/>
              <a:buFont typeface="Arial"/>
              <a:buAutoNum type="arabicPeriod"/>
            </a:pPr>
            <a:r>
              <a:rPr lang="en" sz="1450" b="0" i="0" u="none" strike="noStrike" cap="none" dirty="0">
                <a:solidFill>
                  <a:srgbClr val="484747"/>
                </a:solidFill>
                <a:latin typeface="Arial"/>
                <a:ea typeface="Arial"/>
                <a:cs typeface="Arial"/>
                <a:sym typeface="Arial"/>
              </a:rPr>
              <a:t>Business Model </a:t>
            </a:r>
            <a:endParaRPr sz="1450" b="1" i="0" u="none" strike="noStrike" cap="none" dirty="0">
              <a:solidFill>
                <a:srgbClr val="484747"/>
              </a:solidFill>
              <a:latin typeface="Arial"/>
              <a:ea typeface="Arial"/>
              <a:cs typeface="Arial"/>
              <a:sym typeface="Arial"/>
            </a:endParaRPr>
          </a:p>
          <a:p>
            <a:pPr marL="457200" marR="0" lvl="0" indent="-320675" algn="l" rtl="0">
              <a:lnSpc>
                <a:spcPct val="115000"/>
              </a:lnSpc>
              <a:spcBef>
                <a:spcPts val="0"/>
              </a:spcBef>
              <a:spcAft>
                <a:spcPts val="0"/>
              </a:spcAft>
              <a:buClr>
                <a:srgbClr val="484747"/>
              </a:buClr>
              <a:buSzPts val="1450"/>
              <a:buFont typeface="Arial"/>
              <a:buAutoNum type="arabicPeriod"/>
            </a:pPr>
            <a:r>
              <a:rPr lang="en" sz="1450" b="0" i="0" u="none" strike="noStrike" cap="none" dirty="0">
                <a:solidFill>
                  <a:srgbClr val="484747"/>
                </a:solidFill>
                <a:latin typeface="Arial"/>
                <a:ea typeface="Arial"/>
                <a:cs typeface="Arial"/>
                <a:sym typeface="Arial"/>
              </a:rPr>
              <a:t>Market Adoption</a:t>
            </a:r>
            <a:endParaRPr sz="1450" b="0" i="0" u="none" strike="noStrike" cap="none" dirty="0">
              <a:solidFill>
                <a:srgbClr val="484747"/>
              </a:solidFill>
              <a:latin typeface="Arial"/>
              <a:ea typeface="Arial"/>
              <a:cs typeface="Arial"/>
              <a:sym typeface="Arial"/>
            </a:endParaRPr>
          </a:p>
          <a:p>
            <a:pPr marL="457200" marR="0" lvl="0" indent="-320675" algn="l" rtl="0">
              <a:lnSpc>
                <a:spcPct val="115000"/>
              </a:lnSpc>
              <a:spcBef>
                <a:spcPts val="0"/>
              </a:spcBef>
              <a:spcAft>
                <a:spcPts val="0"/>
              </a:spcAft>
              <a:buClr>
                <a:srgbClr val="484747"/>
              </a:buClr>
              <a:buSzPts val="1450"/>
              <a:buFont typeface="Arial"/>
              <a:buAutoNum type="arabicPeriod"/>
            </a:pPr>
            <a:r>
              <a:rPr lang="en" sz="1450" b="0" i="0" u="none" strike="noStrike" cap="none" dirty="0">
                <a:solidFill>
                  <a:srgbClr val="484747"/>
                </a:solidFill>
                <a:latin typeface="Arial"/>
                <a:ea typeface="Arial"/>
                <a:cs typeface="Arial"/>
                <a:sym typeface="Arial"/>
              </a:rPr>
              <a:t>compatition</a:t>
            </a:r>
            <a:endParaRPr sz="1450" b="0" i="0" u="none" strike="noStrike" cap="none" dirty="0">
              <a:solidFill>
                <a:srgbClr val="484747"/>
              </a:solidFill>
              <a:latin typeface="Arial"/>
              <a:ea typeface="Arial"/>
              <a:cs typeface="Arial"/>
              <a:sym typeface="Arial"/>
            </a:endParaRPr>
          </a:p>
          <a:p>
            <a:pPr marL="457200" marR="0" lvl="0" indent="-320675" algn="l" rtl="0">
              <a:lnSpc>
                <a:spcPct val="115000"/>
              </a:lnSpc>
              <a:spcBef>
                <a:spcPts val="0"/>
              </a:spcBef>
              <a:spcAft>
                <a:spcPts val="0"/>
              </a:spcAft>
              <a:buClr>
                <a:srgbClr val="484747"/>
              </a:buClr>
              <a:buSzPts val="1450"/>
              <a:buFont typeface="Arial"/>
              <a:buAutoNum type="arabicPeriod"/>
            </a:pPr>
            <a:r>
              <a:rPr lang="en" sz="1450" b="0" i="0" u="none" strike="noStrike" cap="none" dirty="0">
                <a:solidFill>
                  <a:srgbClr val="484747"/>
                </a:solidFill>
                <a:latin typeface="Arial"/>
                <a:ea typeface="Arial"/>
                <a:cs typeface="Arial"/>
                <a:sym typeface="Arial"/>
              </a:rPr>
              <a:t>Team</a:t>
            </a:r>
            <a:endParaRPr sz="1450" b="0" i="0" u="none" strike="noStrike" cap="none" dirty="0">
              <a:solidFill>
                <a:srgbClr val="484747"/>
              </a:solidFill>
              <a:latin typeface="Arial"/>
              <a:ea typeface="Arial"/>
              <a:cs typeface="Arial"/>
              <a:sym typeface="Arial"/>
            </a:endParaRPr>
          </a:p>
          <a:p>
            <a:pPr marL="457200" marR="0" lvl="0" indent="-320675" algn="l" rtl="0">
              <a:lnSpc>
                <a:spcPct val="115000"/>
              </a:lnSpc>
              <a:spcBef>
                <a:spcPts val="0"/>
              </a:spcBef>
              <a:spcAft>
                <a:spcPts val="0"/>
              </a:spcAft>
              <a:buClr>
                <a:srgbClr val="484747"/>
              </a:buClr>
              <a:buSzPts val="1450"/>
              <a:buFont typeface="Arial"/>
              <a:buAutoNum type="arabicPeriod"/>
            </a:pPr>
            <a:r>
              <a:rPr lang="en" sz="1450" b="0" i="0" u="none" strike="noStrike" cap="none" dirty="0">
                <a:solidFill>
                  <a:srgbClr val="484747"/>
                </a:solidFill>
                <a:latin typeface="Arial"/>
                <a:ea typeface="Arial"/>
                <a:cs typeface="Arial"/>
                <a:sym typeface="Arial"/>
              </a:rPr>
              <a:t>POC</a:t>
            </a:r>
            <a:endParaRPr sz="1450" b="0" i="0" u="none" strike="noStrike" cap="none" dirty="0">
              <a:solidFill>
                <a:srgbClr val="484747"/>
              </a:solidFill>
              <a:latin typeface="Arial"/>
              <a:ea typeface="Arial"/>
              <a:cs typeface="Arial"/>
              <a:sym typeface="Arial"/>
            </a:endParaRPr>
          </a:p>
          <a:p>
            <a:pPr marL="0" marR="0" lvl="0" indent="0" algn="l" rtl="0">
              <a:lnSpc>
                <a:spcPct val="100000"/>
              </a:lnSpc>
              <a:spcBef>
                <a:spcPts val="0"/>
              </a:spcBef>
              <a:spcAft>
                <a:spcPts val="0"/>
              </a:spcAft>
              <a:buClr>
                <a:schemeClr val="accent1"/>
              </a:buClr>
              <a:buSzPts val="2800"/>
              <a:buFont typeface="Merriweather"/>
              <a:buNone/>
            </a:pPr>
            <a:endParaRPr sz="2600" b="1" i="0" u="none" strike="noStrike" cap="none" dirty="0">
              <a:solidFill>
                <a:srgbClr val="1A1A1A"/>
              </a:solidFill>
              <a:latin typeface="Raleway"/>
              <a:ea typeface="Raleway"/>
              <a:cs typeface="Raleway"/>
              <a:sym typeface="Raleway"/>
            </a:endParaRPr>
          </a:p>
          <a:p>
            <a:pPr marL="0" marR="0" lvl="0" indent="0" algn="l" rtl="0">
              <a:lnSpc>
                <a:spcPct val="100000"/>
              </a:lnSpc>
              <a:spcBef>
                <a:spcPts val="0"/>
              </a:spcBef>
              <a:spcAft>
                <a:spcPts val="0"/>
              </a:spcAft>
              <a:buClr>
                <a:schemeClr val="accent1"/>
              </a:buClr>
              <a:buSzPts val="2800"/>
              <a:buFont typeface="Merriweather"/>
              <a:buNone/>
            </a:pPr>
            <a:endParaRPr sz="2800" b="0" i="0" u="none" strike="noStrike" cap="none" dirty="0">
              <a:solidFill>
                <a:schemeClr val="accent1"/>
              </a:solidFill>
              <a:latin typeface="Merriweather"/>
              <a:ea typeface="Merriweather"/>
              <a:cs typeface="Merriweather"/>
              <a:sym typeface="Merriweather"/>
            </a:endParaRPr>
          </a:p>
        </p:txBody>
      </p:sp>
      <p:pic>
        <p:nvPicPr>
          <p:cNvPr id="125" name="Shape 125"/>
          <p:cNvPicPr preferRelativeResize="0"/>
          <p:nvPr/>
        </p:nvPicPr>
        <p:blipFill rotWithShape="1">
          <a:blip r:embed="rId3">
            <a:alphaModFix/>
          </a:blip>
          <a:srcRect/>
          <a:stretch/>
        </p:blipFill>
        <p:spPr>
          <a:xfrm>
            <a:off x="6903975" y="71550"/>
            <a:ext cx="1872800" cy="738300"/>
          </a:xfrm>
          <a:prstGeom prst="rect">
            <a:avLst/>
          </a:prstGeom>
          <a:noFill/>
          <a:ln>
            <a:noFill/>
          </a:ln>
        </p:spPr>
      </p:pic>
      <p:pic>
        <p:nvPicPr>
          <p:cNvPr id="126" name="Shape 126"/>
          <p:cNvPicPr preferRelativeResize="0"/>
          <p:nvPr/>
        </p:nvPicPr>
        <p:blipFill rotWithShape="1">
          <a:blip r:embed="rId4">
            <a:alphaModFix/>
          </a:blip>
          <a:srcRect/>
          <a:stretch/>
        </p:blipFill>
        <p:spPr>
          <a:xfrm>
            <a:off x="4756925" y="113213"/>
            <a:ext cx="1733059" cy="654974"/>
          </a:xfrm>
          <a:prstGeom prst="rect">
            <a:avLst/>
          </a:prstGeom>
          <a:noFill/>
          <a:ln>
            <a:noFill/>
          </a:ln>
        </p:spPr>
      </p:pic>
      <p:pic>
        <p:nvPicPr>
          <p:cNvPr id="127" name="Shape 127"/>
          <p:cNvPicPr preferRelativeResize="0"/>
          <p:nvPr/>
        </p:nvPicPr>
        <p:blipFill rotWithShape="1">
          <a:blip r:embed="rId5">
            <a:alphaModFix/>
          </a:blip>
          <a:srcRect/>
          <a:stretch/>
        </p:blipFill>
        <p:spPr>
          <a:xfrm>
            <a:off x="-171425" y="-285976"/>
            <a:ext cx="3046451" cy="1394301"/>
          </a:xfrm>
          <a:prstGeom prst="rect">
            <a:avLst/>
          </a:prstGeom>
          <a:noFill/>
          <a:ln>
            <a:noFill/>
          </a:ln>
        </p:spPr>
      </p:pic>
      <p:pic>
        <p:nvPicPr>
          <p:cNvPr id="128" name="Shape 128"/>
          <p:cNvPicPr preferRelativeResize="0"/>
          <p:nvPr/>
        </p:nvPicPr>
        <p:blipFill rotWithShape="1">
          <a:blip r:embed="rId6">
            <a:alphaModFix/>
          </a:blip>
          <a:srcRect/>
          <a:stretch/>
        </p:blipFill>
        <p:spPr>
          <a:xfrm>
            <a:off x="2658513" y="-20862"/>
            <a:ext cx="1787673" cy="923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ctrTitle" idx="4294967295"/>
          </p:nvPr>
        </p:nvSpPr>
        <p:spPr>
          <a:xfrm>
            <a:off x="1318175" y="902275"/>
            <a:ext cx="6212400" cy="420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accent1"/>
              </a:buClr>
              <a:buSzPts val="2800"/>
              <a:buFont typeface="Merriweather"/>
              <a:buNone/>
            </a:pPr>
            <a:r>
              <a:rPr lang="en" sz="1600" i="0" strike="noStrike" cap="none" dirty="0">
                <a:solidFill>
                  <a:schemeClr val="dk1"/>
                </a:solidFill>
                <a:latin typeface="Arial"/>
                <a:ea typeface="Arial"/>
                <a:cs typeface="Arial"/>
                <a:sym typeface="Arial"/>
              </a:rPr>
              <a:t>The world</a:t>
            </a:r>
            <a:endParaRPr sz="1600" i="0" strike="noStrike" cap="none" dirty="0">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accent1"/>
              </a:buClr>
              <a:buSzPts val="2800"/>
              <a:buFont typeface="Merriweather"/>
              <a:buNone/>
            </a:pPr>
            <a:endParaRPr sz="1450" b="0" i="0" u="none" strike="noStrike" cap="none" dirty="0">
              <a:solidFill>
                <a:srgbClr val="484747"/>
              </a:solidFill>
              <a:latin typeface="Arial"/>
              <a:ea typeface="Arial"/>
              <a:cs typeface="Arial"/>
              <a:sym typeface="Arial"/>
            </a:endParaRPr>
          </a:p>
          <a:p>
            <a:pPr marL="0" marR="0" lvl="0" indent="0" algn="l" rtl="0">
              <a:lnSpc>
                <a:spcPct val="100000"/>
              </a:lnSpc>
              <a:spcBef>
                <a:spcPts val="0"/>
              </a:spcBef>
              <a:spcAft>
                <a:spcPts val="0"/>
              </a:spcAft>
              <a:buClr>
                <a:schemeClr val="accent1"/>
              </a:buClr>
              <a:buSzPts val="2800"/>
              <a:buFont typeface="Merriweather"/>
              <a:buNone/>
            </a:pPr>
            <a:endParaRPr sz="2600" b="1" i="0" u="none" strike="noStrike" cap="none" dirty="0">
              <a:solidFill>
                <a:srgbClr val="1A1A1A"/>
              </a:solidFill>
              <a:latin typeface="Raleway"/>
              <a:ea typeface="Raleway"/>
              <a:cs typeface="Raleway"/>
              <a:sym typeface="Raleway"/>
            </a:endParaRPr>
          </a:p>
          <a:p>
            <a:pPr marL="0" marR="0" lvl="0" indent="0" algn="l" rtl="0">
              <a:lnSpc>
                <a:spcPct val="100000"/>
              </a:lnSpc>
              <a:spcBef>
                <a:spcPts val="0"/>
              </a:spcBef>
              <a:spcAft>
                <a:spcPts val="0"/>
              </a:spcAft>
              <a:buClr>
                <a:schemeClr val="accent1"/>
              </a:buClr>
              <a:buSzPts val="2800"/>
              <a:buFont typeface="Merriweather"/>
              <a:buNone/>
            </a:pPr>
            <a:endParaRPr sz="2800" b="0" i="0" u="none" strike="noStrike" cap="none" dirty="0">
              <a:solidFill>
                <a:schemeClr val="accent1"/>
              </a:solidFill>
              <a:latin typeface="Merriweather"/>
              <a:ea typeface="Merriweather"/>
              <a:cs typeface="Merriweather"/>
              <a:sym typeface="Merriweather"/>
            </a:endParaRPr>
          </a:p>
        </p:txBody>
      </p:sp>
      <p:pic>
        <p:nvPicPr>
          <p:cNvPr id="74" name="Shape 74"/>
          <p:cNvPicPr preferRelativeResize="0"/>
          <p:nvPr/>
        </p:nvPicPr>
        <p:blipFill rotWithShape="1">
          <a:blip r:embed="rId3">
            <a:alphaModFix/>
          </a:blip>
          <a:srcRect/>
          <a:stretch/>
        </p:blipFill>
        <p:spPr>
          <a:xfrm>
            <a:off x="6903975" y="71550"/>
            <a:ext cx="1872800" cy="738300"/>
          </a:xfrm>
          <a:prstGeom prst="rect">
            <a:avLst/>
          </a:prstGeom>
          <a:noFill/>
          <a:ln>
            <a:noFill/>
          </a:ln>
        </p:spPr>
      </p:pic>
      <p:pic>
        <p:nvPicPr>
          <p:cNvPr id="75" name="Shape 75"/>
          <p:cNvPicPr preferRelativeResize="0"/>
          <p:nvPr/>
        </p:nvPicPr>
        <p:blipFill rotWithShape="1">
          <a:blip r:embed="rId4">
            <a:alphaModFix/>
          </a:blip>
          <a:srcRect/>
          <a:stretch/>
        </p:blipFill>
        <p:spPr>
          <a:xfrm>
            <a:off x="4756925" y="113213"/>
            <a:ext cx="1733059" cy="654974"/>
          </a:xfrm>
          <a:prstGeom prst="rect">
            <a:avLst/>
          </a:prstGeom>
          <a:noFill/>
          <a:ln>
            <a:noFill/>
          </a:ln>
        </p:spPr>
      </p:pic>
      <p:pic>
        <p:nvPicPr>
          <p:cNvPr id="76" name="Shape 76"/>
          <p:cNvPicPr preferRelativeResize="0"/>
          <p:nvPr/>
        </p:nvPicPr>
        <p:blipFill rotWithShape="1">
          <a:blip r:embed="rId5">
            <a:alphaModFix/>
          </a:blip>
          <a:srcRect/>
          <a:stretch/>
        </p:blipFill>
        <p:spPr>
          <a:xfrm>
            <a:off x="-171425" y="-285976"/>
            <a:ext cx="3046451" cy="1394301"/>
          </a:xfrm>
          <a:prstGeom prst="rect">
            <a:avLst/>
          </a:prstGeom>
          <a:noFill/>
          <a:ln>
            <a:noFill/>
          </a:ln>
        </p:spPr>
      </p:pic>
      <p:pic>
        <p:nvPicPr>
          <p:cNvPr id="77" name="Shape 77"/>
          <p:cNvPicPr preferRelativeResize="0"/>
          <p:nvPr/>
        </p:nvPicPr>
        <p:blipFill rotWithShape="1">
          <a:blip r:embed="rId6">
            <a:alphaModFix/>
          </a:blip>
          <a:srcRect/>
          <a:stretch/>
        </p:blipFill>
        <p:spPr>
          <a:xfrm>
            <a:off x="2658513" y="-20862"/>
            <a:ext cx="1787673" cy="923126"/>
          </a:xfrm>
          <a:prstGeom prst="rect">
            <a:avLst/>
          </a:prstGeom>
          <a:noFill/>
          <a:ln>
            <a:noFill/>
          </a:ln>
        </p:spPr>
      </p:pic>
      <p:sp>
        <p:nvSpPr>
          <p:cNvPr id="78" name="Shape 78"/>
          <p:cNvSpPr txBox="1"/>
          <p:nvPr/>
        </p:nvSpPr>
        <p:spPr>
          <a:xfrm>
            <a:off x="1318175" y="1583267"/>
            <a:ext cx="6507650" cy="16004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dirty="0">
                <a:solidFill>
                  <a:srgbClr val="000000"/>
                </a:solidFill>
                <a:latin typeface="Arial"/>
                <a:ea typeface="Arial"/>
                <a:cs typeface="Arial"/>
                <a:sym typeface="Arial"/>
              </a:rPr>
              <a:t>In the reality </a:t>
            </a:r>
            <a:r>
              <a:rPr lang="en-US" sz="1400" b="0" i="0" u="none" strike="noStrike" cap="none" dirty="0">
                <a:solidFill>
                  <a:srgbClr val="000000"/>
                </a:solidFill>
                <a:latin typeface="Arial"/>
                <a:ea typeface="Arial"/>
                <a:cs typeface="Arial"/>
                <a:sym typeface="Arial"/>
              </a:rPr>
              <a:t>that </a:t>
            </a:r>
            <a:r>
              <a:rPr lang="en" sz="1400" b="0" i="0" u="none" strike="noStrike" cap="none" dirty="0">
                <a:solidFill>
                  <a:srgbClr val="000000"/>
                </a:solidFill>
                <a:latin typeface="Arial"/>
                <a:ea typeface="Arial"/>
                <a:cs typeface="Arial"/>
                <a:sym typeface="Arial"/>
              </a:rPr>
              <a:t>we live </a:t>
            </a:r>
            <a:r>
              <a:rPr lang="en-US" sz="1400" b="0" i="0" u="none" strike="noStrike" cap="none" dirty="0">
                <a:solidFill>
                  <a:srgbClr val="000000"/>
                </a:solidFill>
                <a:latin typeface="Arial"/>
                <a:ea typeface="Arial"/>
                <a:cs typeface="Arial"/>
                <a:sym typeface="Arial"/>
              </a:rPr>
              <a:t>in</a:t>
            </a:r>
            <a:r>
              <a:rPr lang="en" sz="1400" b="0" i="0" u="none" strike="noStrike" cap="none" dirty="0">
                <a:solidFill>
                  <a:srgbClr val="000000"/>
                </a:solidFill>
                <a:latin typeface="Arial"/>
                <a:ea typeface="Arial"/>
                <a:cs typeface="Arial"/>
                <a:sym typeface="Arial"/>
              </a:rPr>
              <a:t> today, Drones becomes more and more accessible.</a:t>
            </a:r>
            <a:endParaRPr dirty="0"/>
          </a:p>
          <a:p>
            <a:pPr marL="0" marR="0" lvl="0" indent="0" algn="l" rtl="0">
              <a:lnSpc>
                <a:spcPct val="100000"/>
              </a:lnSpc>
              <a:spcBef>
                <a:spcPts val="0"/>
              </a:spcBef>
              <a:spcAft>
                <a:spcPts val="0"/>
              </a:spcAft>
              <a:buNone/>
            </a:pPr>
            <a:r>
              <a:rPr lang="en" sz="1400" b="0" i="0" u="none" strike="noStrike" cap="none" dirty="0">
                <a:solidFill>
                  <a:srgbClr val="000000"/>
                </a:solidFill>
                <a:latin typeface="Arial"/>
                <a:ea typeface="Arial"/>
                <a:cs typeface="Arial"/>
                <a:sym typeface="Arial"/>
              </a:rPr>
              <a:t>If you have 10$ you could get a small drone. For a price of 50$ you could get a bigger drone with </a:t>
            </a:r>
            <a:r>
              <a:rPr lang="en-US" sz="1400" b="0" i="0" u="none" strike="noStrike" cap="none" dirty="0">
                <a:solidFill>
                  <a:srgbClr val="000000"/>
                </a:solidFill>
                <a:latin typeface="Arial"/>
                <a:ea typeface="Arial"/>
                <a:cs typeface="Arial"/>
                <a:sym typeface="Arial"/>
              </a:rPr>
              <a:t>a </a:t>
            </a:r>
            <a:r>
              <a:rPr lang="en" sz="1400" b="0" i="0" u="none" strike="noStrike" cap="none" dirty="0">
                <a:solidFill>
                  <a:srgbClr val="000000"/>
                </a:solidFill>
                <a:latin typeface="Arial"/>
                <a:ea typeface="Arial"/>
                <a:cs typeface="Arial"/>
                <a:sym typeface="Arial"/>
              </a:rPr>
              <a:t>camera so you could get a live video stream while flying around. </a:t>
            </a:r>
            <a:endParaRPr dirty="0"/>
          </a:p>
          <a:p>
            <a:pPr marL="0" marR="0" lvl="0" indent="0" algn="l" rtl="0">
              <a:lnSpc>
                <a:spcPct val="100000"/>
              </a:lnSpc>
              <a:spcBef>
                <a:spcPts val="0"/>
              </a:spcBef>
              <a:spcAft>
                <a:spcPts val="0"/>
              </a:spcAft>
              <a:buNone/>
            </a:pPr>
            <a:r>
              <a:rPr lang="en" sz="1400" b="0" i="0" u="none" strike="noStrike" cap="none" dirty="0">
                <a:solidFill>
                  <a:srgbClr val="000000"/>
                </a:solidFill>
                <a:latin typeface="Arial"/>
                <a:ea typeface="Arial"/>
                <a:cs typeface="Arial"/>
                <a:sym typeface="Arial"/>
              </a:rPr>
              <a:t>If you could add 50-100$ you could even get a drone with the ability to go higher and further.</a:t>
            </a:r>
            <a:endParaRPr dirty="0"/>
          </a:p>
          <a:p>
            <a:pPr marL="0" marR="0" lvl="0" indent="0" algn="l" rtl="0">
              <a:lnSpc>
                <a:spcPct val="100000"/>
              </a:lnSpc>
              <a:spcBef>
                <a:spcPts val="0"/>
              </a:spcBef>
              <a:spcAft>
                <a:spcPts val="0"/>
              </a:spcAft>
              <a:buNone/>
            </a:pPr>
            <a:r>
              <a:rPr lang="en" sz="1400" b="0" i="0" u="none" strike="noStrike" cap="none" dirty="0">
                <a:solidFill>
                  <a:srgbClr val="000000"/>
                </a:solidFill>
                <a:latin typeface="Arial"/>
                <a:ea typeface="Arial"/>
                <a:cs typeface="Arial"/>
                <a:sym typeface="Arial"/>
              </a:rPr>
              <a:t>This accessibility brings with it also the problem of “rogue” drone pilots.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ctrTitle" idx="4294967295"/>
          </p:nvPr>
        </p:nvSpPr>
        <p:spPr>
          <a:xfrm>
            <a:off x="1318175" y="902275"/>
            <a:ext cx="6212400" cy="420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accent1"/>
              </a:buClr>
              <a:buSzPts val="2800"/>
              <a:buFont typeface="Merriweather"/>
              <a:buNone/>
            </a:pPr>
            <a:r>
              <a:rPr lang="en" sz="1600" b="0" i="0" u="none" strike="noStrike" cap="none">
                <a:solidFill>
                  <a:schemeClr val="dk1"/>
                </a:solidFill>
                <a:latin typeface="Arial"/>
                <a:ea typeface="Arial"/>
                <a:cs typeface="Arial"/>
                <a:sym typeface="Arial"/>
              </a:rPr>
              <a:t>Problem</a:t>
            </a: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accent1"/>
              </a:buClr>
              <a:buSzPts val="2800"/>
              <a:buFont typeface="Merriweather"/>
              <a:buNone/>
            </a:pPr>
            <a:endParaRPr sz="1450" b="0" i="0" u="none" strike="noStrike" cap="none">
              <a:solidFill>
                <a:srgbClr val="484747"/>
              </a:solidFill>
              <a:latin typeface="Arial"/>
              <a:ea typeface="Arial"/>
              <a:cs typeface="Arial"/>
              <a:sym typeface="Arial"/>
            </a:endParaRPr>
          </a:p>
          <a:p>
            <a:pPr marL="0" marR="0" lvl="0" indent="0" algn="l" rtl="0">
              <a:lnSpc>
                <a:spcPct val="100000"/>
              </a:lnSpc>
              <a:spcBef>
                <a:spcPts val="0"/>
              </a:spcBef>
              <a:spcAft>
                <a:spcPts val="0"/>
              </a:spcAft>
              <a:buClr>
                <a:schemeClr val="accent1"/>
              </a:buClr>
              <a:buSzPts val="2800"/>
              <a:buFont typeface="Merriweather"/>
              <a:buNone/>
            </a:pPr>
            <a:endParaRPr sz="2600" b="1" i="0" u="none" strike="noStrike" cap="none">
              <a:solidFill>
                <a:srgbClr val="1A1A1A"/>
              </a:solidFill>
              <a:latin typeface="Raleway"/>
              <a:ea typeface="Raleway"/>
              <a:cs typeface="Raleway"/>
              <a:sym typeface="Raleway"/>
            </a:endParaRPr>
          </a:p>
          <a:p>
            <a:pPr marL="0" marR="0" lvl="0" indent="0" algn="l" rtl="0">
              <a:lnSpc>
                <a:spcPct val="100000"/>
              </a:lnSpc>
              <a:spcBef>
                <a:spcPts val="0"/>
              </a:spcBef>
              <a:spcAft>
                <a:spcPts val="0"/>
              </a:spcAft>
              <a:buClr>
                <a:schemeClr val="accent1"/>
              </a:buClr>
              <a:buSzPts val="2800"/>
              <a:buFont typeface="Merriweather"/>
              <a:buNone/>
            </a:pPr>
            <a:endParaRPr sz="2800" b="0" i="0" u="none" strike="noStrike" cap="none">
              <a:solidFill>
                <a:schemeClr val="accent1"/>
              </a:solidFill>
              <a:latin typeface="Merriweather"/>
              <a:ea typeface="Merriweather"/>
              <a:cs typeface="Merriweather"/>
              <a:sym typeface="Merriweather"/>
            </a:endParaRPr>
          </a:p>
        </p:txBody>
      </p:sp>
      <p:pic>
        <p:nvPicPr>
          <p:cNvPr id="84" name="Shape 84"/>
          <p:cNvPicPr preferRelativeResize="0"/>
          <p:nvPr/>
        </p:nvPicPr>
        <p:blipFill rotWithShape="1">
          <a:blip r:embed="rId3">
            <a:alphaModFix/>
          </a:blip>
          <a:srcRect/>
          <a:stretch/>
        </p:blipFill>
        <p:spPr>
          <a:xfrm>
            <a:off x="6903975" y="71550"/>
            <a:ext cx="1872800" cy="738300"/>
          </a:xfrm>
          <a:prstGeom prst="rect">
            <a:avLst/>
          </a:prstGeom>
          <a:noFill/>
          <a:ln>
            <a:noFill/>
          </a:ln>
        </p:spPr>
      </p:pic>
      <p:pic>
        <p:nvPicPr>
          <p:cNvPr id="85" name="Shape 85"/>
          <p:cNvPicPr preferRelativeResize="0"/>
          <p:nvPr/>
        </p:nvPicPr>
        <p:blipFill rotWithShape="1">
          <a:blip r:embed="rId4">
            <a:alphaModFix/>
          </a:blip>
          <a:srcRect/>
          <a:stretch/>
        </p:blipFill>
        <p:spPr>
          <a:xfrm>
            <a:off x="4756925" y="113213"/>
            <a:ext cx="1733059" cy="654974"/>
          </a:xfrm>
          <a:prstGeom prst="rect">
            <a:avLst/>
          </a:prstGeom>
          <a:noFill/>
          <a:ln>
            <a:noFill/>
          </a:ln>
        </p:spPr>
      </p:pic>
      <p:pic>
        <p:nvPicPr>
          <p:cNvPr id="86" name="Shape 86"/>
          <p:cNvPicPr preferRelativeResize="0"/>
          <p:nvPr/>
        </p:nvPicPr>
        <p:blipFill rotWithShape="1">
          <a:blip r:embed="rId5">
            <a:alphaModFix/>
          </a:blip>
          <a:srcRect/>
          <a:stretch/>
        </p:blipFill>
        <p:spPr>
          <a:xfrm>
            <a:off x="-171425" y="-285976"/>
            <a:ext cx="3046451" cy="1394301"/>
          </a:xfrm>
          <a:prstGeom prst="rect">
            <a:avLst/>
          </a:prstGeom>
          <a:noFill/>
          <a:ln>
            <a:noFill/>
          </a:ln>
        </p:spPr>
      </p:pic>
      <p:pic>
        <p:nvPicPr>
          <p:cNvPr id="87" name="Shape 87"/>
          <p:cNvPicPr preferRelativeResize="0"/>
          <p:nvPr/>
        </p:nvPicPr>
        <p:blipFill rotWithShape="1">
          <a:blip r:embed="rId6">
            <a:alphaModFix/>
          </a:blip>
          <a:srcRect/>
          <a:stretch/>
        </p:blipFill>
        <p:spPr>
          <a:xfrm>
            <a:off x="2658513" y="-20862"/>
            <a:ext cx="1787673" cy="923126"/>
          </a:xfrm>
          <a:prstGeom prst="rect">
            <a:avLst/>
          </a:prstGeom>
          <a:noFill/>
          <a:ln>
            <a:noFill/>
          </a:ln>
        </p:spPr>
      </p:pic>
      <p:sp>
        <p:nvSpPr>
          <p:cNvPr id="88" name="Shape 88"/>
          <p:cNvSpPr txBox="1"/>
          <p:nvPr/>
        </p:nvSpPr>
        <p:spPr>
          <a:xfrm>
            <a:off x="1318175" y="1583267"/>
            <a:ext cx="6507650" cy="224676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dirty="0">
                <a:solidFill>
                  <a:srgbClr val="000000"/>
                </a:solidFill>
                <a:latin typeface="Arial"/>
                <a:ea typeface="Arial"/>
                <a:cs typeface="Arial"/>
                <a:sym typeface="Arial"/>
              </a:rPr>
              <a:t>Lets imagine the next scenario:</a:t>
            </a:r>
            <a:endParaRPr dirty="0"/>
          </a:p>
          <a:p>
            <a:pPr marL="0" marR="0" lvl="0" indent="0" algn="l" rtl="0">
              <a:lnSpc>
                <a:spcPct val="100000"/>
              </a:lnSpc>
              <a:spcBef>
                <a:spcPts val="0"/>
              </a:spcBef>
              <a:spcAft>
                <a:spcPts val="0"/>
              </a:spcAft>
              <a:buNone/>
            </a:pPr>
            <a:r>
              <a:rPr lang="en" sz="1400" b="0" i="0" u="none" strike="noStrike" cap="none" dirty="0">
                <a:solidFill>
                  <a:srgbClr val="000000"/>
                </a:solidFill>
                <a:latin typeface="Arial"/>
                <a:ea typeface="Arial"/>
                <a:cs typeface="Arial"/>
                <a:sym typeface="Arial"/>
              </a:rPr>
              <a:t>A drone from a hostile country has entered Israel through the skies. We can assume that the drone have a camera connected to a screen in the hostile country. Although IDF bases are very protected, a drone could fly for a minute or two before the drone will be shut down. How much data could the drone give to its user only from a minute of a recorded video?</a:t>
            </a:r>
            <a:endParaRPr dirty="0"/>
          </a:p>
          <a:p>
            <a:pPr marL="0" marR="0" lvl="0" indent="0" algn="l" rtl="0">
              <a:lnSpc>
                <a:spcPct val="100000"/>
              </a:lnSpc>
              <a:spcBef>
                <a:spcPts val="0"/>
              </a:spcBef>
              <a:spcAft>
                <a:spcPts val="0"/>
              </a:spcAft>
              <a:buNone/>
            </a:pPr>
            <a:r>
              <a:rPr lang="en" sz="1400" b="0" i="0" u="none" strike="noStrike" cap="none" dirty="0">
                <a:solidFill>
                  <a:srgbClr val="000000"/>
                </a:solidFill>
                <a:latin typeface="Arial"/>
                <a:ea typeface="Arial"/>
                <a:cs typeface="Arial"/>
                <a:sym typeface="Arial"/>
              </a:rPr>
              <a:t>If you don't know the answer then a</a:t>
            </a:r>
            <a:r>
              <a:rPr lang="en" sz="1400" b="1" i="0" u="none" strike="noStrike" cap="none" dirty="0">
                <a:solidFill>
                  <a:srgbClr val="000000"/>
                </a:solidFill>
                <a:latin typeface="Arial"/>
                <a:ea typeface="Arial"/>
                <a:cs typeface="Arial"/>
                <a:sym typeface="Arial"/>
              </a:rPr>
              <a:t> lot!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 sz="1400" b="0" i="0" u="none" strike="noStrike" cap="none" dirty="0">
                <a:solidFill>
                  <a:srgbClr val="000000"/>
                </a:solidFill>
                <a:latin typeface="Arial"/>
                <a:ea typeface="Arial"/>
                <a:cs typeface="Arial"/>
                <a:sym typeface="Arial"/>
              </a:rPr>
            </a:b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ctrTitle" idx="4294967295"/>
          </p:nvPr>
        </p:nvSpPr>
        <p:spPr>
          <a:xfrm>
            <a:off x="1318175" y="902275"/>
            <a:ext cx="6212400" cy="420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accent1"/>
              </a:buClr>
              <a:buSzPts val="2800"/>
              <a:buFont typeface="Merriweather"/>
              <a:buNone/>
            </a:pPr>
            <a:r>
              <a:rPr lang="en" sz="1450" b="0" i="0" u="none" strike="noStrike" cap="none">
                <a:solidFill>
                  <a:srgbClr val="484747"/>
                </a:solidFill>
                <a:latin typeface="Arial"/>
                <a:ea typeface="Arial"/>
                <a:cs typeface="Arial"/>
                <a:sym typeface="Arial"/>
              </a:rPr>
              <a:t>Solution</a:t>
            </a:r>
            <a:endParaRPr sz="1450" b="0" i="0" u="none" strike="noStrike" cap="none">
              <a:solidFill>
                <a:srgbClr val="484747"/>
              </a:solidFill>
              <a:latin typeface="Arial"/>
              <a:ea typeface="Arial"/>
              <a:cs typeface="Arial"/>
              <a:sym typeface="Arial"/>
            </a:endParaRPr>
          </a:p>
          <a:p>
            <a:pPr marL="0" marR="0" lvl="0" indent="0" algn="l" rtl="0">
              <a:lnSpc>
                <a:spcPct val="115000"/>
              </a:lnSpc>
              <a:spcBef>
                <a:spcPts val="0"/>
              </a:spcBef>
              <a:spcAft>
                <a:spcPts val="0"/>
              </a:spcAft>
              <a:buClr>
                <a:schemeClr val="accent1"/>
              </a:buClr>
              <a:buSzPts val="2800"/>
              <a:buFont typeface="Merriweather"/>
              <a:buNone/>
            </a:pPr>
            <a:endParaRPr sz="1450" b="0" i="0" u="none" strike="noStrike" cap="none">
              <a:solidFill>
                <a:srgbClr val="484747"/>
              </a:solidFill>
              <a:latin typeface="Arial"/>
              <a:ea typeface="Arial"/>
              <a:cs typeface="Arial"/>
              <a:sym typeface="Arial"/>
            </a:endParaRPr>
          </a:p>
          <a:p>
            <a:pPr marL="0" marR="0" lvl="0" indent="0" algn="l" rtl="0">
              <a:lnSpc>
                <a:spcPct val="115000"/>
              </a:lnSpc>
              <a:spcBef>
                <a:spcPts val="0"/>
              </a:spcBef>
              <a:spcAft>
                <a:spcPts val="0"/>
              </a:spcAft>
              <a:buClr>
                <a:schemeClr val="accent1"/>
              </a:buClr>
              <a:buSzPts val="2800"/>
              <a:buFont typeface="Merriweather"/>
              <a:buNone/>
            </a:pPr>
            <a:endParaRPr sz="1450" b="0" i="0" u="none" strike="noStrike" cap="none">
              <a:solidFill>
                <a:srgbClr val="484747"/>
              </a:solidFill>
              <a:latin typeface="Arial"/>
              <a:ea typeface="Arial"/>
              <a:cs typeface="Arial"/>
              <a:sym typeface="Arial"/>
            </a:endParaRPr>
          </a:p>
          <a:p>
            <a:pPr marL="0" marR="0" lvl="0" indent="0" algn="l" rtl="0">
              <a:lnSpc>
                <a:spcPct val="100000"/>
              </a:lnSpc>
              <a:spcBef>
                <a:spcPts val="0"/>
              </a:spcBef>
              <a:spcAft>
                <a:spcPts val="0"/>
              </a:spcAft>
              <a:buClr>
                <a:schemeClr val="accent1"/>
              </a:buClr>
              <a:buSzPts val="2800"/>
              <a:buFont typeface="Merriweather"/>
              <a:buNone/>
            </a:pPr>
            <a:endParaRPr sz="2600" b="1" i="0" u="none" strike="noStrike" cap="none">
              <a:solidFill>
                <a:srgbClr val="1A1A1A"/>
              </a:solidFill>
              <a:latin typeface="Raleway"/>
              <a:ea typeface="Raleway"/>
              <a:cs typeface="Raleway"/>
              <a:sym typeface="Raleway"/>
            </a:endParaRPr>
          </a:p>
          <a:p>
            <a:pPr marL="0" marR="0" lvl="0" indent="0" algn="l" rtl="0">
              <a:lnSpc>
                <a:spcPct val="100000"/>
              </a:lnSpc>
              <a:spcBef>
                <a:spcPts val="0"/>
              </a:spcBef>
              <a:spcAft>
                <a:spcPts val="0"/>
              </a:spcAft>
              <a:buClr>
                <a:schemeClr val="accent1"/>
              </a:buClr>
              <a:buSzPts val="2800"/>
              <a:buFont typeface="Merriweather"/>
              <a:buNone/>
            </a:pPr>
            <a:endParaRPr sz="2800" b="0" i="0" u="none" strike="noStrike" cap="none">
              <a:solidFill>
                <a:schemeClr val="accent1"/>
              </a:solidFill>
              <a:latin typeface="Merriweather"/>
              <a:ea typeface="Merriweather"/>
              <a:cs typeface="Merriweather"/>
              <a:sym typeface="Merriweather"/>
            </a:endParaRPr>
          </a:p>
        </p:txBody>
      </p:sp>
      <p:pic>
        <p:nvPicPr>
          <p:cNvPr id="94" name="Shape 94"/>
          <p:cNvPicPr preferRelativeResize="0"/>
          <p:nvPr/>
        </p:nvPicPr>
        <p:blipFill rotWithShape="1">
          <a:blip r:embed="rId3">
            <a:alphaModFix/>
          </a:blip>
          <a:srcRect/>
          <a:stretch/>
        </p:blipFill>
        <p:spPr>
          <a:xfrm>
            <a:off x="6903975" y="71550"/>
            <a:ext cx="1872800" cy="738300"/>
          </a:xfrm>
          <a:prstGeom prst="rect">
            <a:avLst/>
          </a:prstGeom>
          <a:noFill/>
          <a:ln>
            <a:noFill/>
          </a:ln>
        </p:spPr>
      </p:pic>
      <p:pic>
        <p:nvPicPr>
          <p:cNvPr id="95" name="Shape 95"/>
          <p:cNvPicPr preferRelativeResize="0"/>
          <p:nvPr/>
        </p:nvPicPr>
        <p:blipFill rotWithShape="1">
          <a:blip r:embed="rId4">
            <a:alphaModFix/>
          </a:blip>
          <a:srcRect/>
          <a:stretch/>
        </p:blipFill>
        <p:spPr>
          <a:xfrm>
            <a:off x="4756925" y="113213"/>
            <a:ext cx="1733059" cy="654974"/>
          </a:xfrm>
          <a:prstGeom prst="rect">
            <a:avLst/>
          </a:prstGeom>
          <a:noFill/>
          <a:ln>
            <a:noFill/>
          </a:ln>
        </p:spPr>
      </p:pic>
      <p:pic>
        <p:nvPicPr>
          <p:cNvPr id="96" name="Shape 96"/>
          <p:cNvPicPr preferRelativeResize="0"/>
          <p:nvPr/>
        </p:nvPicPr>
        <p:blipFill rotWithShape="1">
          <a:blip r:embed="rId5">
            <a:alphaModFix/>
          </a:blip>
          <a:srcRect/>
          <a:stretch/>
        </p:blipFill>
        <p:spPr>
          <a:xfrm>
            <a:off x="-171425" y="-285976"/>
            <a:ext cx="3046451" cy="1394301"/>
          </a:xfrm>
          <a:prstGeom prst="rect">
            <a:avLst/>
          </a:prstGeom>
          <a:noFill/>
          <a:ln>
            <a:noFill/>
          </a:ln>
        </p:spPr>
      </p:pic>
      <p:pic>
        <p:nvPicPr>
          <p:cNvPr id="97" name="Shape 97"/>
          <p:cNvPicPr preferRelativeResize="0"/>
          <p:nvPr/>
        </p:nvPicPr>
        <p:blipFill rotWithShape="1">
          <a:blip r:embed="rId6">
            <a:alphaModFix/>
          </a:blip>
          <a:srcRect/>
          <a:stretch/>
        </p:blipFill>
        <p:spPr>
          <a:xfrm>
            <a:off x="2658513" y="-20862"/>
            <a:ext cx="1787673" cy="923126"/>
          </a:xfrm>
          <a:prstGeom prst="rect">
            <a:avLst/>
          </a:prstGeom>
          <a:noFill/>
          <a:ln>
            <a:noFill/>
          </a:ln>
        </p:spPr>
      </p:pic>
      <p:sp>
        <p:nvSpPr>
          <p:cNvPr id="98" name="Shape 98"/>
          <p:cNvSpPr txBox="1"/>
          <p:nvPr/>
        </p:nvSpPr>
        <p:spPr>
          <a:xfrm>
            <a:off x="1380067" y="1439333"/>
            <a:ext cx="6087533" cy="116955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dirty="0">
                <a:solidFill>
                  <a:srgbClr val="000000"/>
                </a:solidFill>
                <a:latin typeface="Arial"/>
                <a:ea typeface="Arial"/>
                <a:cs typeface="Arial"/>
                <a:sym typeface="Arial"/>
              </a:rPr>
              <a:t>The Israeli IDF already have a way to shut down the hostile drones but they have to be in the field.</a:t>
            </a:r>
            <a:endParaRPr dirty="0"/>
          </a:p>
          <a:p>
            <a:pPr marL="0" marR="0" lvl="0" indent="0" algn="l" rtl="0">
              <a:lnSpc>
                <a:spcPct val="100000"/>
              </a:lnSpc>
              <a:spcBef>
                <a:spcPts val="0"/>
              </a:spcBef>
              <a:spcAft>
                <a:spcPts val="0"/>
              </a:spcAft>
              <a:buNone/>
            </a:pPr>
            <a:r>
              <a:rPr lang="en" sz="1400" b="0" i="0" u="none" strike="noStrike" cap="none" dirty="0">
                <a:solidFill>
                  <a:srgbClr val="000000"/>
                </a:solidFill>
                <a:latin typeface="Arial"/>
                <a:ea typeface="Arial"/>
                <a:cs typeface="Arial"/>
                <a:sym typeface="Arial"/>
              </a:rPr>
              <a:t>Our solution doesn’t require a team to be on the field.</a:t>
            </a:r>
            <a:endParaRPr dirty="0"/>
          </a:p>
          <a:p>
            <a:pPr marL="0" marR="0" lvl="0" indent="0" algn="l" rtl="0">
              <a:lnSpc>
                <a:spcPct val="100000"/>
              </a:lnSpc>
              <a:spcBef>
                <a:spcPts val="0"/>
              </a:spcBef>
              <a:spcAft>
                <a:spcPts val="0"/>
              </a:spcAft>
              <a:buNone/>
            </a:pPr>
            <a:r>
              <a:rPr lang="en" sz="1400" b="0" i="0" u="none" strike="noStrike" cap="none" dirty="0">
                <a:solidFill>
                  <a:srgbClr val="000000"/>
                </a:solidFill>
                <a:latin typeface="Arial"/>
                <a:ea typeface="Arial"/>
                <a:cs typeface="Arial"/>
                <a:sym typeface="Arial"/>
              </a:rPr>
              <a:t>By using small drones that are already in the field we can destroy the threat.</a:t>
            </a:r>
            <a:endParaRPr dirty="0"/>
          </a:p>
        </p:txBody>
      </p:sp>
      <p:sp>
        <p:nvSpPr>
          <p:cNvPr id="99" name="Shape 99"/>
          <p:cNvSpPr/>
          <p:nvPr/>
        </p:nvSpPr>
        <p:spPr>
          <a:xfrm rot="-357480">
            <a:off x="1571102" y="2795427"/>
            <a:ext cx="3631122" cy="70788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 sz="4000" b="1" i="0" u="none" strike="noStrike" cap="none" dirty="0">
                <a:solidFill>
                  <a:schemeClr val="accent4"/>
                </a:solidFill>
                <a:effectLst/>
                <a:latin typeface="Arial"/>
                <a:ea typeface="Arial"/>
                <a:cs typeface="Arial"/>
                <a:sym typeface="Arial"/>
              </a:rPr>
              <a:t>Suicide Drone</a:t>
            </a:r>
            <a:endParaRPr sz="4000" b="1" i="0" u="none" strike="noStrike" cap="none" dirty="0">
              <a:solidFill>
                <a:schemeClr val="accent4"/>
              </a:solidFill>
              <a:effectLst/>
              <a:latin typeface="Arial"/>
              <a:ea typeface="Arial"/>
              <a:cs typeface="Arial"/>
              <a:sym typeface="Arial"/>
            </a:endParaRPr>
          </a:p>
        </p:txBody>
      </p:sp>
      <p:pic>
        <p:nvPicPr>
          <p:cNvPr id="3" name="תמונה 2">
            <a:extLst>
              <a:ext uri="{FF2B5EF4-FFF2-40B4-BE49-F238E27FC236}">
                <a16:creationId xmlns:a16="http://schemas.microsoft.com/office/drawing/2014/main" id="{F6F5CFAE-C0AE-4550-BBFA-FE34C38133E1}"/>
              </a:ext>
            </a:extLst>
          </p:cNvPr>
          <p:cNvPicPr>
            <a:picLocks noChangeAspect="1"/>
          </p:cNvPicPr>
          <p:nvPr/>
        </p:nvPicPr>
        <p:blipFill>
          <a:blip r:embed="rId7"/>
          <a:stretch>
            <a:fillRect/>
          </a:stretch>
        </p:blipFill>
        <p:spPr>
          <a:xfrm>
            <a:off x="6266326" y="2725042"/>
            <a:ext cx="2480445" cy="127846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idx="4294967295"/>
          </p:nvPr>
        </p:nvSpPr>
        <p:spPr>
          <a:xfrm>
            <a:off x="1318175" y="902275"/>
            <a:ext cx="6212400" cy="420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accent1"/>
              </a:buClr>
              <a:buSzPts val="2800"/>
              <a:buFont typeface="Merriweather"/>
              <a:buNone/>
            </a:pPr>
            <a:r>
              <a:rPr lang="en" sz="1450" b="0" i="0" u="none" strike="noStrike" cap="none" dirty="0">
                <a:solidFill>
                  <a:srgbClr val="484747"/>
                </a:solidFill>
                <a:latin typeface="Arial"/>
                <a:ea typeface="Arial"/>
                <a:cs typeface="Arial"/>
                <a:sym typeface="Arial"/>
              </a:rPr>
              <a:t>Business Model</a:t>
            </a:r>
            <a:br>
              <a:rPr lang="he-IL" sz="1450" b="0" i="0" u="none" strike="noStrike" cap="none" dirty="0">
                <a:solidFill>
                  <a:srgbClr val="484747"/>
                </a:solidFill>
                <a:latin typeface="Arial"/>
                <a:ea typeface="Arial"/>
                <a:cs typeface="Arial"/>
                <a:sym typeface="Arial"/>
              </a:rPr>
            </a:br>
            <a:endParaRPr sz="1450" b="0" i="0" u="none" strike="noStrike" cap="none" dirty="0">
              <a:solidFill>
                <a:srgbClr val="484747"/>
              </a:solidFill>
              <a:latin typeface="Arial"/>
              <a:ea typeface="Arial"/>
              <a:cs typeface="Arial"/>
              <a:sym typeface="Arial"/>
            </a:endParaRPr>
          </a:p>
          <a:p>
            <a:pPr lvl="0">
              <a:lnSpc>
                <a:spcPct val="115000"/>
              </a:lnSpc>
            </a:pPr>
            <a:r>
              <a:rPr lang="en-US" sz="1450" dirty="0">
                <a:solidFill>
                  <a:srgbClr val="000000"/>
                </a:solidFill>
                <a:latin typeface="Arial"/>
                <a:ea typeface="Arial"/>
                <a:cs typeface="Arial"/>
                <a:sym typeface="Arial"/>
              </a:rPr>
              <a:t>At the</a:t>
            </a:r>
            <a:r>
              <a:rPr lang="en" sz="1450" dirty="0">
                <a:solidFill>
                  <a:srgbClr val="000000"/>
                </a:solidFill>
                <a:latin typeface="Arial"/>
                <a:ea typeface="Arial"/>
                <a:cs typeface="Arial"/>
                <a:sym typeface="Arial"/>
              </a:rPr>
              <a:t> beginning we need to powerup our </a:t>
            </a:r>
            <a:r>
              <a:rPr lang="en-US" sz="1450" dirty="0">
                <a:solidFill>
                  <a:srgbClr val="000000"/>
                </a:solidFill>
                <a:latin typeface="Arial"/>
                <a:ea typeface="Arial"/>
                <a:cs typeface="Arial"/>
                <a:sym typeface="Arial"/>
              </a:rPr>
              <a:t>sensors</a:t>
            </a:r>
            <a:r>
              <a:rPr lang="en" sz="1450" dirty="0">
                <a:solidFill>
                  <a:srgbClr val="000000"/>
                </a:solidFill>
                <a:latin typeface="Arial"/>
                <a:ea typeface="Arial"/>
                <a:cs typeface="Arial"/>
                <a:sym typeface="Arial"/>
              </a:rPr>
              <a:t> for better and faster resulst to fix our </a:t>
            </a:r>
            <a:r>
              <a:rPr lang="en-US" sz="1450" dirty="0">
                <a:solidFill>
                  <a:srgbClr val="000000"/>
                </a:solidFill>
                <a:latin typeface="Arial"/>
                <a:ea typeface="Arial"/>
                <a:cs typeface="Arial"/>
                <a:sym typeface="Arial"/>
              </a:rPr>
              <a:t>program</a:t>
            </a:r>
            <a:r>
              <a:rPr lang="en" sz="1450" dirty="0">
                <a:solidFill>
                  <a:srgbClr val="000000"/>
                </a:solidFill>
                <a:latin typeface="Arial"/>
                <a:ea typeface="Arial"/>
                <a:cs typeface="Arial"/>
                <a:sym typeface="Arial"/>
              </a:rPr>
              <a:t> and then we </a:t>
            </a:r>
            <a:r>
              <a:rPr lang="en-US" sz="1450" dirty="0">
                <a:solidFill>
                  <a:srgbClr val="000000"/>
                </a:solidFill>
                <a:latin typeface="Arial"/>
                <a:ea typeface="Arial"/>
                <a:cs typeface="Arial"/>
                <a:sym typeface="Arial"/>
              </a:rPr>
              <a:t>will</a:t>
            </a:r>
            <a:r>
              <a:rPr lang="en" sz="1450" dirty="0">
                <a:solidFill>
                  <a:srgbClr val="000000"/>
                </a:solidFill>
                <a:latin typeface="Arial"/>
                <a:ea typeface="Arial"/>
                <a:cs typeface="Arial"/>
                <a:sym typeface="Arial"/>
              </a:rPr>
              <a:t> sell it </a:t>
            </a:r>
            <a:r>
              <a:rPr lang="en-US" sz="1450" dirty="0">
                <a:solidFill>
                  <a:srgbClr val="000000"/>
                </a:solidFill>
                <a:latin typeface="Arial"/>
                <a:ea typeface="Arial"/>
                <a:cs typeface="Arial"/>
                <a:sym typeface="Arial"/>
              </a:rPr>
              <a:t>to </a:t>
            </a:r>
            <a:r>
              <a:rPr lang="en" sz="1450" dirty="0">
                <a:solidFill>
                  <a:srgbClr val="000000"/>
                </a:solidFill>
                <a:latin typeface="Arial"/>
                <a:ea typeface="Arial"/>
                <a:cs typeface="Arial"/>
                <a:sym typeface="Arial"/>
              </a:rPr>
              <a:t>protect place</a:t>
            </a:r>
            <a:r>
              <a:rPr lang="en-US" sz="1450" dirty="0">
                <a:solidFill>
                  <a:srgbClr val="000000"/>
                </a:solidFill>
                <a:latin typeface="Arial"/>
                <a:ea typeface="Arial"/>
                <a:cs typeface="Arial"/>
                <a:sym typeface="Arial"/>
              </a:rPr>
              <a:t>s</a:t>
            </a:r>
            <a:r>
              <a:rPr lang="en" sz="1450" dirty="0">
                <a:solidFill>
                  <a:srgbClr val="000000"/>
                </a:solidFill>
                <a:latin typeface="Arial"/>
                <a:ea typeface="Arial"/>
                <a:cs typeface="Arial"/>
                <a:sym typeface="Arial"/>
              </a:rPr>
              <a:t> that are most of the time under attack and to save pepole from the hostile drone that </a:t>
            </a:r>
            <a:r>
              <a:rPr lang="en-US" sz="1450" dirty="0">
                <a:solidFill>
                  <a:srgbClr val="000000"/>
                </a:solidFill>
                <a:latin typeface="Arial"/>
                <a:ea typeface="Arial"/>
                <a:cs typeface="Arial"/>
                <a:sym typeface="Arial"/>
              </a:rPr>
              <a:t>renewed</a:t>
            </a:r>
            <a:r>
              <a:rPr lang="en" sz="1450" dirty="0">
                <a:solidFill>
                  <a:srgbClr val="000000"/>
                </a:solidFill>
                <a:latin typeface="Arial"/>
                <a:ea typeface="Arial"/>
                <a:cs typeface="Arial"/>
                <a:sym typeface="Arial"/>
              </a:rPr>
              <a:t> all time long.</a:t>
            </a:r>
            <a:endParaRPr sz="1450" dirty="0">
              <a:solidFill>
                <a:srgbClr val="000000"/>
              </a:solidFill>
              <a:latin typeface="Arial"/>
              <a:ea typeface="Arial"/>
              <a:cs typeface="Arial"/>
              <a:sym typeface="Arial"/>
            </a:endParaRPr>
          </a:p>
          <a:p>
            <a:pPr lvl="0">
              <a:lnSpc>
                <a:spcPct val="115000"/>
              </a:lnSpc>
            </a:pPr>
            <a:r>
              <a:rPr lang="en-US" sz="1450" dirty="0">
                <a:solidFill>
                  <a:srgbClr val="000000"/>
                </a:solidFill>
                <a:latin typeface="Arial"/>
                <a:ea typeface="Arial"/>
                <a:cs typeface="Arial"/>
                <a:sym typeface="Arial"/>
              </a:rPr>
              <a:t>Our</a:t>
            </a:r>
            <a:r>
              <a:rPr lang="en" sz="1450" dirty="0">
                <a:solidFill>
                  <a:srgbClr val="000000"/>
                </a:solidFill>
                <a:latin typeface="Arial"/>
                <a:ea typeface="Arial"/>
                <a:cs typeface="Arial"/>
                <a:sym typeface="Arial"/>
              </a:rPr>
              <a:t> product can also be use</a:t>
            </a:r>
            <a:r>
              <a:rPr lang="en-US" sz="1450" dirty="0">
                <a:solidFill>
                  <a:srgbClr val="000000"/>
                </a:solidFill>
                <a:latin typeface="Arial"/>
                <a:ea typeface="Arial"/>
                <a:cs typeface="Arial"/>
                <a:sym typeface="Arial"/>
              </a:rPr>
              <a:t>s in the future</a:t>
            </a:r>
            <a:r>
              <a:rPr lang="en" sz="1450" dirty="0">
                <a:solidFill>
                  <a:srgbClr val="000000"/>
                </a:solidFill>
                <a:latin typeface="Arial"/>
                <a:ea typeface="Arial"/>
                <a:cs typeface="Arial"/>
                <a:sym typeface="Arial"/>
              </a:rPr>
              <a:t> like a house </a:t>
            </a:r>
            <a:r>
              <a:rPr lang="en-US" sz="1450" dirty="0">
                <a:solidFill>
                  <a:srgbClr val="000000"/>
                </a:solidFill>
                <a:latin typeface="Arial"/>
                <a:ea typeface="Arial"/>
                <a:cs typeface="Arial"/>
                <a:sym typeface="Arial"/>
              </a:rPr>
              <a:t>guard</a:t>
            </a:r>
            <a:r>
              <a:rPr lang="en" sz="1450" dirty="0">
                <a:solidFill>
                  <a:srgbClr val="000000"/>
                </a:solidFill>
                <a:latin typeface="Arial"/>
                <a:ea typeface="Arial"/>
                <a:cs typeface="Arial"/>
                <a:sym typeface="Arial"/>
              </a:rPr>
              <a:t> that find</a:t>
            </a:r>
            <a:r>
              <a:rPr lang="en-US" sz="1450" dirty="0">
                <a:solidFill>
                  <a:srgbClr val="000000"/>
                </a:solidFill>
                <a:latin typeface="Arial"/>
                <a:ea typeface="Arial"/>
                <a:cs typeface="Arial"/>
                <a:sym typeface="Arial"/>
              </a:rPr>
              <a:t>s</a:t>
            </a:r>
            <a:r>
              <a:rPr lang="en" sz="1450" dirty="0">
                <a:solidFill>
                  <a:srgbClr val="000000"/>
                </a:solidFill>
                <a:latin typeface="Arial"/>
                <a:ea typeface="Arial"/>
                <a:cs typeface="Arial"/>
                <a:sym typeface="Arial"/>
              </a:rPr>
              <a:t> risk</a:t>
            </a:r>
            <a:r>
              <a:rPr lang="en-US" sz="1450" dirty="0">
                <a:solidFill>
                  <a:srgbClr val="000000"/>
                </a:solidFill>
                <a:latin typeface="Arial"/>
                <a:ea typeface="Arial"/>
                <a:cs typeface="Arial"/>
                <a:sym typeface="Arial"/>
              </a:rPr>
              <a:t>s</a:t>
            </a:r>
            <a:r>
              <a:rPr lang="en" sz="1450" dirty="0">
                <a:solidFill>
                  <a:srgbClr val="000000"/>
                </a:solidFill>
                <a:latin typeface="Arial"/>
                <a:ea typeface="Arial"/>
                <a:cs typeface="Arial"/>
                <a:sym typeface="Arial"/>
              </a:rPr>
              <a:t> and tell you about it.</a:t>
            </a:r>
            <a:endParaRPr sz="1450"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accent1"/>
              </a:buClr>
              <a:buSzPts val="2800"/>
              <a:buFont typeface="Merriweather"/>
              <a:buNone/>
            </a:pPr>
            <a:endParaRPr sz="1450" b="0" i="0" u="none" strike="noStrike" cap="none" dirty="0">
              <a:solidFill>
                <a:srgbClr val="484747"/>
              </a:solidFill>
              <a:latin typeface="Arial"/>
              <a:ea typeface="Arial"/>
              <a:cs typeface="Arial"/>
              <a:sym typeface="Arial"/>
            </a:endParaRPr>
          </a:p>
          <a:p>
            <a:pPr marL="0" marR="0" lvl="0" indent="0" algn="l" rtl="0">
              <a:lnSpc>
                <a:spcPct val="100000"/>
              </a:lnSpc>
              <a:spcBef>
                <a:spcPts val="0"/>
              </a:spcBef>
              <a:spcAft>
                <a:spcPts val="0"/>
              </a:spcAft>
              <a:buClr>
                <a:schemeClr val="accent1"/>
              </a:buClr>
              <a:buSzPts val="2800"/>
              <a:buFont typeface="Merriweather"/>
              <a:buNone/>
            </a:pPr>
            <a:endParaRPr sz="2600" b="1" i="0" u="none" strike="noStrike" cap="none" dirty="0">
              <a:solidFill>
                <a:srgbClr val="1A1A1A"/>
              </a:solidFill>
              <a:latin typeface="Raleway"/>
              <a:ea typeface="Raleway"/>
              <a:cs typeface="Raleway"/>
              <a:sym typeface="Raleway"/>
            </a:endParaRPr>
          </a:p>
          <a:p>
            <a:pPr marL="0" marR="0" lvl="0" indent="0" algn="l" rtl="0">
              <a:lnSpc>
                <a:spcPct val="100000"/>
              </a:lnSpc>
              <a:spcBef>
                <a:spcPts val="0"/>
              </a:spcBef>
              <a:spcAft>
                <a:spcPts val="0"/>
              </a:spcAft>
              <a:buClr>
                <a:schemeClr val="accent1"/>
              </a:buClr>
              <a:buSzPts val="2800"/>
              <a:buFont typeface="Merriweather"/>
              <a:buNone/>
            </a:pPr>
            <a:endParaRPr sz="2800" b="0" i="0" u="none" strike="noStrike" cap="none" dirty="0">
              <a:solidFill>
                <a:schemeClr val="accent1"/>
              </a:solidFill>
              <a:latin typeface="Merriweather"/>
              <a:ea typeface="Merriweather"/>
              <a:cs typeface="Merriweather"/>
              <a:sym typeface="Merriweather"/>
            </a:endParaRPr>
          </a:p>
        </p:txBody>
      </p:sp>
      <p:pic>
        <p:nvPicPr>
          <p:cNvPr id="105" name="Shape 105"/>
          <p:cNvPicPr preferRelativeResize="0"/>
          <p:nvPr/>
        </p:nvPicPr>
        <p:blipFill rotWithShape="1">
          <a:blip r:embed="rId3">
            <a:alphaModFix/>
          </a:blip>
          <a:srcRect/>
          <a:stretch/>
        </p:blipFill>
        <p:spPr>
          <a:xfrm>
            <a:off x="6903975" y="71550"/>
            <a:ext cx="1872800" cy="738300"/>
          </a:xfrm>
          <a:prstGeom prst="rect">
            <a:avLst/>
          </a:prstGeom>
          <a:noFill/>
          <a:ln>
            <a:noFill/>
          </a:ln>
        </p:spPr>
      </p:pic>
      <p:pic>
        <p:nvPicPr>
          <p:cNvPr id="106" name="Shape 106"/>
          <p:cNvPicPr preferRelativeResize="0"/>
          <p:nvPr/>
        </p:nvPicPr>
        <p:blipFill rotWithShape="1">
          <a:blip r:embed="rId4">
            <a:alphaModFix/>
          </a:blip>
          <a:srcRect/>
          <a:stretch/>
        </p:blipFill>
        <p:spPr>
          <a:xfrm>
            <a:off x="4756925" y="113213"/>
            <a:ext cx="1733059" cy="654974"/>
          </a:xfrm>
          <a:prstGeom prst="rect">
            <a:avLst/>
          </a:prstGeom>
          <a:noFill/>
          <a:ln>
            <a:noFill/>
          </a:ln>
        </p:spPr>
      </p:pic>
      <p:pic>
        <p:nvPicPr>
          <p:cNvPr id="107" name="Shape 107"/>
          <p:cNvPicPr preferRelativeResize="0"/>
          <p:nvPr/>
        </p:nvPicPr>
        <p:blipFill rotWithShape="1">
          <a:blip r:embed="rId5">
            <a:alphaModFix/>
          </a:blip>
          <a:srcRect/>
          <a:stretch/>
        </p:blipFill>
        <p:spPr>
          <a:xfrm>
            <a:off x="-171425" y="-285976"/>
            <a:ext cx="3046451" cy="1394301"/>
          </a:xfrm>
          <a:prstGeom prst="rect">
            <a:avLst/>
          </a:prstGeom>
          <a:noFill/>
          <a:ln>
            <a:noFill/>
          </a:ln>
        </p:spPr>
      </p:pic>
      <p:pic>
        <p:nvPicPr>
          <p:cNvPr id="108" name="Shape 108"/>
          <p:cNvPicPr preferRelativeResize="0"/>
          <p:nvPr/>
        </p:nvPicPr>
        <p:blipFill rotWithShape="1">
          <a:blip r:embed="rId6">
            <a:alphaModFix/>
          </a:blip>
          <a:srcRect/>
          <a:stretch/>
        </p:blipFill>
        <p:spPr>
          <a:xfrm>
            <a:off x="2658513" y="-20862"/>
            <a:ext cx="1787673" cy="923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idx="4294967295"/>
          </p:nvPr>
        </p:nvSpPr>
        <p:spPr>
          <a:xfrm>
            <a:off x="1318175" y="902275"/>
            <a:ext cx="6212400" cy="420900"/>
          </a:xfrm>
          <a:prstGeom prst="rect">
            <a:avLst/>
          </a:prstGeom>
          <a:noFill/>
          <a:ln>
            <a:noFill/>
          </a:ln>
        </p:spPr>
        <p:txBody>
          <a:bodyPr spcFirstLastPara="1" wrap="square" lIns="91425" tIns="91425" rIns="91425" bIns="91425" anchor="t" anchorCtr="0">
            <a:noAutofit/>
          </a:bodyPr>
          <a:lstStyle/>
          <a:p>
            <a:pPr lvl="0">
              <a:lnSpc>
                <a:spcPct val="115000"/>
              </a:lnSpc>
            </a:pPr>
            <a:r>
              <a:rPr lang="en" sz="1450" dirty="0">
                <a:solidFill>
                  <a:srgbClr val="484747"/>
                </a:solidFill>
                <a:latin typeface="Arial"/>
                <a:ea typeface="Arial"/>
                <a:cs typeface="Arial"/>
                <a:sym typeface="Arial"/>
              </a:rPr>
              <a:t>Market Adoption</a:t>
            </a:r>
            <a:br>
              <a:rPr lang="he-IL" sz="1450" dirty="0">
                <a:solidFill>
                  <a:srgbClr val="484747"/>
                </a:solidFill>
                <a:latin typeface="Arial"/>
                <a:ea typeface="Arial"/>
                <a:cs typeface="Arial"/>
                <a:sym typeface="Arial"/>
              </a:rPr>
            </a:br>
            <a:br>
              <a:rPr lang="he-IL" sz="1450" dirty="0">
                <a:solidFill>
                  <a:srgbClr val="484747"/>
                </a:solidFill>
                <a:latin typeface="Arial"/>
                <a:ea typeface="Arial"/>
                <a:cs typeface="Arial"/>
                <a:sym typeface="Arial"/>
              </a:rPr>
            </a:br>
            <a:r>
              <a:rPr lang="en-US" sz="1450" dirty="0">
                <a:solidFill>
                  <a:srgbClr val="000000"/>
                </a:solidFill>
                <a:latin typeface="Arial"/>
                <a:ea typeface="Arial"/>
                <a:cs typeface="Arial"/>
                <a:sym typeface="Arial"/>
              </a:rPr>
              <a:t>As we believe, we think that our product will be sold widely across companies that work in the area of the army industry because our product is chip and doesn’t need a team on the field. </a:t>
            </a:r>
            <a:endParaRPr sz="1450"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accent1"/>
              </a:buClr>
              <a:buSzPts val="2800"/>
              <a:buFont typeface="Merriweather"/>
              <a:buNone/>
            </a:pPr>
            <a:endParaRPr sz="1450" b="0" i="0" u="none" strike="noStrike" cap="none" dirty="0">
              <a:solidFill>
                <a:srgbClr val="484747"/>
              </a:solidFill>
              <a:latin typeface="Arial"/>
              <a:ea typeface="Arial"/>
              <a:cs typeface="Arial"/>
              <a:sym typeface="Arial"/>
            </a:endParaRPr>
          </a:p>
          <a:p>
            <a:pPr marL="0" marR="0" lvl="0" indent="0" algn="l" rtl="0">
              <a:lnSpc>
                <a:spcPct val="100000"/>
              </a:lnSpc>
              <a:spcBef>
                <a:spcPts val="0"/>
              </a:spcBef>
              <a:spcAft>
                <a:spcPts val="0"/>
              </a:spcAft>
              <a:buClr>
                <a:schemeClr val="accent1"/>
              </a:buClr>
              <a:buSzPts val="2800"/>
              <a:buFont typeface="Merriweather"/>
              <a:buNone/>
            </a:pPr>
            <a:endParaRPr sz="2600" b="1" i="0" u="none" strike="noStrike" cap="none" dirty="0">
              <a:solidFill>
                <a:srgbClr val="1A1A1A"/>
              </a:solidFill>
              <a:latin typeface="Raleway"/>
              <a:ea typeface="Raleway"/>
              <a:cs typeface="Raleway"/>
              <a:sym typeface="Raleway"/>
            </a:endParaRPr>
          </a:p>
          <a:p>
            <a:pPr marL="0" marR="0" lvl="0" indent="0" algn="l" rtl="0">
              <a:lnSpc>
                <a:spcPct val="100000"/>
              </a:lnSpc>
              <a:spcBef>
                <a:spcPts val="0"/>
              </a:spcBef>
              <a:spcAft>
                <a:spcPts val="0"/>
              </a:spcAft>
              <a:buClr>
                <a:schemeClr val="accent1"/>
              </a:buClr>
              <a:buSzPts val="2800"/>
              <a:buFont typeface="Merriweather"/>
              <a:buNone/>
            </a:pPr>
            <a:endParaRPr sz="2800" b="0" i="0" u="none" strike="noStrike" cap="none" dirty="0">
              <a:solidFill>
                <a:schemeClr val="accent1"/>
              </a:solidFill>
              <a:latin typeface="Merriweather"/>
              <a:ea typeface="Merriweather"/>
              <a:cs typeface="Merriweather"/>
              <a:sym typeface="Merriweather"/>
            </a:endParaRPr>
          </a:p>
        </p:txBody>
      </p:sp>
      <p:pic>
        <p:nvPicPr>
          <p:cNvPr id="105" name="Shape 105"/>
          <p:cNvPicPr preferRelativeResize="0"/>
          <p:nvPr/>
        </p:nvPicPr>
        <p:blipFill rotWithShape="1">
          <a:blip r:embed="rId3">
            <a:alphaModFix/>
          </a:blip>
          <a:srcRect/>
          <a:stretch/>
        </p:blipFill>
        <p:spPr>
          <a:xfrm>
            <a:off x="6903975" y="71550"/>
            <a:ext cx="1872800" cy="738300"/>
          </a:xfrm>
          <a:prstGeom prst="rect">
            <a:avLst/>
          </a:prstGeom>
          <a:noFill/>
          <a:ln>
            <a:noFill/>
          </a:ln>
        </p:spPr>
      </p:pic>
      <p:pic>
        <p:nvPicPr>
          <p:cNvPr id="106" name="Shape 106"/>
          <p:cNvPicPr preferRelativeResize="0"/>
          <p:nvPr/>
        </p:nvPicPr>
        <p:blipFill rotWithShape="1">
          <a:blip r:embed="rId4">
            <a:alphaModFix/>
          </a:blip>
          <a:srcRect/>
          <a:stretch/>
        </p:blipFill>
        <p:spPr>
          <a:xfrm>
            <a:off x="4756925" y="113213"/>
            <a:ext cx="1733059" cy="654974"/>
          </a:xfrm>
          <a:prstGeom prst="rect">
            <a:avLst/>
          </a:prstGeom>
          <a:noFill/>
          <a:ln>
            <a:noFill/>
          </a:ln>
        </p:spPr>
      </p:pic>
      <p:pic>
        <p:nvPicPr>
          <p:cNvPr id="107" name="Shape 107"/>
          <p:cNvPicPr preferRelativeResize="0"/>
          <p:nvPr/>
        </p:nvPicPr>
        <p:blipFill rotWithShape="1">
          <a:blip r:embed="rId5">
            <a:alphaModFix/>
          </a:blip>
          <a:srcRect/>
          <a:stretch/>
        </p:blipFill>
        <p:spPr>
          <a:xfrm>
            <a:off x="-171425" y="-285976"/>
            <a:ext cx="3046451" cy="1394301"/>
          </a:xfrm>
          <a:prstGeom prst="rect">
            <a:avLst/>
          </a:prstGeom>
          <a:noFill/>
          <a:ln>
            <a:noFill/>
          </a:ln>
        </p:spPr>
      </p:pic>
      <p:pic>
        <p:nvPicPr>
          <p:cNvPr id="108" name="Shape 108"/>
          <p:cNvPicPr preferRelativeResize="0"/>
          <p:nvPr/>
        </p:nvPicPr>
        <p:blipFill rotWithShape="1">
          <a:blip r:embed="rId6">
            <a:alphaModFix/>
          </a:blip>
          <a:srcRect/>
          <a:stretch/>
        </p:blipFill>
        <p:spPr>
          <a:xfrm>
            <a:off x="2658513" y="-20862"/>
            <a:ext cx="1787673" cy="923126"/>
          </a:xfrm>
          <a:prstGeom prst="rect">
            <a:avLst/>
          </a:prstGeom>
          <a:noFill/>
          <a:ln>
            <a:noFill/>
          </a:ln>
        </p:spPr>
      </p:pic>
      <p:pic>
        <p:nvPicPr>
          <p:cNvPr id="9" name="תמונה 8">
            <a:extLst>
              <a:ext uri="{FF2B5EF4-FFF2-40B4-BE49-F238E27FC236}">
                <a16:creationId xmlns:a16="http://schemas.microsoft.com/office/drawing/2014/main" id="{6D17E6E1-A75A-4871-955A-3F4AD636F018}"/>
              </a:ext>
            </a:extLst>
          </p:cNvPr>
          <p:cNvPicPr>
            <a:picLocks noChangeAspect="1"/>
          </p:cNvPicPr>
          <p:nvPr/>
        </p:nvPicPr>
        <p:blipFill>
          <a:blip r:embed="rId7"/>
          <a:stretch>
            <a:fillRect/>
          </a:stretch>
        </p:blipFill>
        <p:spPr>
          <a:xfrm>
            <a:off x="155587" y="2314739"/>
            <a:ext cx="2392426" cy="1486722"/>
          </a:xfrm>
          <a:prstGeom prst="rect">
            <a:avLst/>
          </a:prstGeom>
        </p:spPr>
      </p:pic>
      <p:pic>
        <p:nvPicPr>
          <p:cNvPr id="11" name="תמונה 10">
            <a:extLst>
              <a:ext uri="{FF2B5EF4-FFF2-40B4-BE49-F238E27FC236}">
                <a16:creationId xmlns:a16="http://schemas.microsoft.com/office/drawing/2014/main" id="{ECC9D605-7594-415C-83CE-0A01EA0B6D30}"/>
              </a:ext>
            </a:extLst>
          </p:cNvPr>
          <p:cNvPicPr>
            <a:picLocks noChangeAspect="1"/>
          </p:cNvPicPr>
          <p:nvPr/>
        </p:nvPicPr>
        <p:blipFill>
          <a:blip r:embed="rId8"/>
          <a:stretch>
            <a:fillRect/>
          </a:stretch>
        </p:blipFill>
        <p:spPr>
          <a:xfrm>
            <a:off x="6300736" y="2556449"/>
            <a:ext cx="2657475" cy="1228725"/>
          </a:xfrm>
          <a:prstGeom prst="rect">
            <a:avLst/>
          </a:prstGeom>
        </p:spPr>
      </p:pic>
      <p:pic>
        <p:nvPicPr>
          <p:cNvPr id="13" name="תמונה 12">
            <a:extLst>
              <a:ext uri="{FF2B5EF4-FFF2-40B4-BE49-F238E27FC236}">
                <a16:creationId xmlns:a16="http://schemas.microsoft.com/office/drawing/2014/main" id="{D2378D9F-50D8-4B2C-A496-DC196781EAD0}"/>
              </a:ext>
            </a:extLst>
          </p:cNvPr>
          <p:cNvPicPr>
            <a:picLocks noChangeAspect="1"/>
          </p:cNvPicPr>
          <p:nvPr/>
        </p:nvPicPr>
        <p:blipFill>
          <a:blip r:embed="rId9"/>
          <a:stretch>
            <a:fillRect/>
          </a:stretch>
        </p:blipFill>
        <p:spPr>
          <a:xfrm>
            <a:off x="2855131" y="2482851"/>
            <a:ext cx="3138487" cy="1150497"/>
          </a:xfrm>
          <a:prstGeom prst="rect">
            <a:avLst/>
          </a:prstGeom>
        </p:spPr>
      </p:pic>
    </p:spTree>
    <p:extLst>
      <p:ext uri="{BB962C8B-B14F-4D97-AF65-F5344CB8AC3E}">
        <p14:creationId xmlns:p14="http://schemas.microsoft.com/office/powerpoint/2010/main" val="2771031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idx="4294967295"/>
          </p:nvPr>
        </p:nvSpPr>
        <p:spPr>
          <a:xfrm>
            <a:off x="1318175" y="902275"/>
            <a:ext cx="6212400" cy="420900"/>
          </a:xfrm>
          <a:prstGeom prst="rect">
            <a:avLst/>
          </a:prstGeom>
          <a:noFill/>
          <a:ln>
            <a:noFill/>
          </a:ln>
        </p:spPr>
        <p:txBody>
          <a:bodyPr spcFirstLastPara="1" wrap="square" lIns="91425" tIns="91425" rIns="91425" bIns="91425" anchor="t" anchorCtr="0">
            <a:noAutofit/>
          </a:bodyPr>
          <a:lstStyle/>
          <a:p>
            <a:pPr lvl="0">
              <a:lnSpc>
                <a:spcPct val="115000"/>
              </a:lnSpc>
            </a:pPr>
            <a:r>
              <a:rPr lang="en-US" sz="1450" dirty="0">
                <a:solidFill>
                  <a:srgbClr val="484747"/>
                </a:solidFill>
                <a:latin typeface="Arial"/>
                <a:ea typeface="Arial"/>
                <a:cs typeface="Arial"/>
                <a:sym typeface="Arial"/>
              </a:rPr>
              <a:t>Competition</a:t>
            </a:r>
            <a:br>
              <a:rPr lang="he-IL" sz="1450" dirty="0">
                <a:solidFill>
                  <a:srgbClr val="484747"/>
                </a:solidFill>
                <a:latin typeface="Arial"/>
                <a:ea typeface="Arial"/>
                <a:cs typeface="Arial"/>
                <a:sym typeface="Arial"/>
              </a:rPr>
            </a:br>
            <a:br>
              <a:rPr lang="he-IL" sz="1450" dirty="0">
                <a:solidFill>
                  <a:srgbClr val="484747"/>
                </a:solidFill>
                <a:latin typeface="Arial"/>
                <a:ea typeface="Arial"/>
                <a:cs typeface="Arial"/>
                <a:sym typeface="Arial"/>
              </a:rPr>
            </a:br>
            <a:r>
              <a:rPr lang="en-US" sz="1450" dirty="0">
                <a:solidFill>
                  <a:srgbClr val="000000"/>
                </a:solidFill>
                <a:latin typeface="Arial"/>
                <a:ea typeface="Arial"/>
                <a:cs typeface="Arial"/>
                <a:sym typeface="Arial"/>
              </a:rPr>
              <a:t>Our competition is everything which is used to take out hostile drones, missiles and planes with out pilot.</a:t>
            </a:r>
            <a:br>
              <a:rPr lang="en-US" sz="1450" dirty="0">
                <a:solidFill>
                  <a:srgbClr val="000000"/>
                </a:solidFill>
                <a:latin typeface="Arial"/>
                <a:ea typeface="Arial"/>
                <a:cs typeface="Arial"/>
                <a:sym typeface="Arial"/>
              </a:rPr>
            </a:br>
            <a:r>
              <a:rPr lang="en-US" sz="1450" dirty="0">
                <a:solidFill>
                  <a:srgbClr val="000000"/>
                </a:solidFill>
                <a:latin typeface="Arial"/>
                <a:ea typeface="Arial"/>
                <a:cs typeface="Arial"/>
                <a:sym typeface="Arial"/>
              </a:rPr>
              <a:t>For examples:</a:t>
            </a:r>
            <a:br>
              <a:rPr lang="en-US" sz="1450" dirty="0">
                <a:solidFill>
                  <a:srgbClr val="000000"/>
                </a:solidFill>
                <a:latin typeface="Arial"/>
                <a:ea typeface="Arial"/>
                <a:cs typeface="Arial"/>
                <a:sym typeface="Arial"/>
              </a:rPr>
            </a:br>
            <a:r>
              <a:rPr lang="en-US" sz="1450" dirty="0">
                <a:solidFill>
                  <a:srgbClr val="000000"/>
                </a:solidFill>
                <a:latin typeface="Arial"/>
                <a:ea typeface="Arial"/>
                <a:cs typeface="Arial"/>
                <a:sym typeface="Arial"/>
              </a:rPr>
              <a:t>1. Iron Dome</a:t>
            </a:r>
            <a:br>
              <a:rPr lang="he-IL" sz="1450" dirty="0">
                <a:solidFill>
                  <a:srgbClr val="000000"/>
                </a:solidFill>
                <a:latin typeface="Arial"/>
                <a:ea typeface="Arial"/>
                <a:cs typeface="Arial"/>
                <a:sym typeface="Arial"/>
              </a:rPr>
            </a:br>
            <a:r>
              <a:rPr lang="he-IL" sz="1450" dirty="0">
                <a:solidFill>
                  <a:srgbClr val="000000"/>
                </a:solidFill>
                <a:latin typeface="Arial"/>
                <a:ea typeface="Arial"/>
                <a:cs typeface="Arial"/>
                <a:sym typeface="Arial"/>
              </a:rPr>
              <a:t>2</a:t>
            </a:r>
            <a:r>
              <a:rPr lang="en-US" sz="1450" dirty="0">
                <a:solidFill>
                  <a:srgbClr val="000000"/>
                </a:solidFill>
                <a:latin typeface="Arial"/>
                <a:ea typeface="Arial"/>
                <a:cs typeface="Arial"/>
                <a:sym typeface="Arial"/>
              </a:rPr>
              <a:t>. Anti-aircraft missiles</a:t>
            </a:r>
            <a:br>
              <a:rPr lang="he-IL" sz="1450" dirty="0">
                <a:solidFill>
                  <a:srgbClr val="000000"/>
                </a:solidFill>
                <a:latin typeface="Arial"/>
                <a:ea typeface="Arial"/>
                <a:cs typeface="Arial"/>
                <a:sym typeface="Arial"/>
              </a:rPr>
            </a:br>
            <a:r>
              <a:rPr lang="en-US" sz="1450" dirty="0">
                <a:solidFill>
                  <a:srgbClr val="000000"/>
                </a:solidFill>
                <a:latin typeface="Arial"/>
                <a:ea typeface="Arial"/>
                <a:cs typeface="Arial"/>
                <a:sym typeface="Arial"/>
              </a:rPr>
              <a:t>and more…</a:t>
            </a:r>
            <a:br>
              <a:rPr lang="en-US" sz="1450" dirty="0">
                <a:solidFill>
                  <a:srgbClr val="000000"/>
                </a:solidFill>
                <a:latin typeface="Arial"/>
                <a:ea typeface="Arial"/>
                <a:cs typeface="Arial"/>
                <a:sym typeface="Arial"/>
              </a:rPr>
            </a:br>
            <a:endParaRPr sz="1450"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accent1"/>
              </a:buClr>
              <a:buSzPts val="2800"/>
              <a:buFont typeface="Merriweather"/>
              <a:buNone/>
            </a:pPr>
            <a:endParaRPr sz="1450" b="0" i="0" u="none" strike="noStrike" cap="none" dirty="0">
              <a:solidFill>
                <a:srgbClr val="484747"/>
              </a:solidFill>
              <a:latin typeface="Arial"/>
              <a:ea typeface="Arial"/>
              <a:cs typeface="Arial"/>
              <a:sym typeface="Arial"/>
            </a:endParaRPr>
          </a:p>
          <a:p>
            <a:pPr marL="0" marR="0" lvl="0" indent="0" algn="l" rtl="0">
              <a:lnSpc>
                <a:spcPct val="100000"/>
              </a:lnSpc>
              <a:spcBef>
                <a:spcPts val="0"/>
              </a:spcBef>
              <a:spcAft>
                <a:spcPts val="0"/>
              </a:spcAft>
              <a:buClr>
                <a:schemeClr val="accent1"/>
              </a:buClr>
              <a:buSzPts val="2800"/>
              <a:buFont typeface="Merriweather"/>
              <a:buNone/>
            </a:pPr>
            <a:endParaRPr sz="2600" b="1" i="0" u="none" strike="noStrike" cap="none" dirty="0">
              <a:solidFill>
                <a:srgbClr val="1A1A1A"/>
              </a:solidFill>
              <a:latin typeface="Raleway"/>
              <a:ea typeface="Raleway"/>
              <a:cs typeface="Raleway"/>
              <a:sym typeface="Raleway"/>
            </a:endParaRPr>
          </a:p>
          <a:p>
            <a:pPr marL="0" marR="0" lvl="0" indent="0" algn="l" rtl="0">
              <a:lnSpc>
                <a:spcPct val="100000"/>
              </a:lnSpc>
              <a:spcBef>
                <a:spcPts val="0"/>
              </a:spcBef>
              <a:spcAft>
                <a:spcPts val="0"/>
              </a:spcAft>
              <a:buClr>
                <a:schemeClr val="accent1"/>
              </a:buClr>
              <a:buSzPts val="2800"/>
              <a:buFont typeface="Merriweather"/>
              <a:buNone/>
            </a:pPr>
            <a:endParaRPr sz="2800" b="0" i="0" u="none" strike="noStrike" cap="none" dirty="0">
              <a:solidFill>
                <a:schemeClr val="accent1"/>
              </a:solidFill>
              <a:latin typeface="Merriweather"/>
              <a:ea typeface="Merriweather"/>
              <a:cs typeface="Merriweather"/>
              <a:sym typeface="Merriweather"/>
            </a:endParaRPr>
          </a:p>
        </p:txBody>
      </p:sp>
      <p:pic>
        <p:nvPicPr>
          <p:cNvPr id="105" name="Shape 105"/>
          <p:cNvPicPr preferRelativeResize="0"/>
          <p:nvPr/>
        </p:nvPicPr>
        <p:blipFill rotWithShape="1">
          <a:blip r:embed="rId3">
            <a:alphaModFix/>
          </a:blip>
          <a:srcRect/>
          <a:stretch/>
        </p:blipFill>
        <p:spPr>
          <a:xfrm>
            <a:off x="6903975" y="71550"/>
            <a:ext cx="1872800" cy="738300"/>
          </a:xfrm>
          <a:prstGeom prst="rect">
            <a:avLst/>
          </a:prstGeom>
          <a:noFill/>
          <a:ln>
            <a:noFill/>
          </a:ln>
        </p:spPr>
      </p:pic>
      <p:pic>
        <p:nvPicPr>
          <p:cNvPr id="106" name="Shape 106"/>
          <p:cNvPicPr preferRelativeResize="0"/>
          <p:nvPr/>
        </p:nvPicPr>
        <p:blipFill rotWithShape="1">
          <a:blip r:embed="rId4">
            <a:alphaModFix/>
          </a:blip>
          <a:srcRect/>
          <a:stretch/>
        </p:blipFill>
        <p:spPr>
          <a:xfrm>
            <a:off x="4756925" y="113213"/>
            <a:ext cx="1733059" cy="654974"/>
          </a:xfrm>
          <a:prstGeom prst="rect">
            <a:avLst/>
          </a:prstGeom>
          <a:noFill/>
          <a:ln>
            <a:noFill/>
          </a:ln>
        </p:spPr>
      </p:pic>
      <p:pic>
        <p:nvPicPr>
          <p:cNvPr id="107" name="Shape 107"/>
          <p:cNvPicPr preferRelativeResize="0"/>
          <p:nvPr/>
        </p:nvPicPr>
        <p:blipFill rotWithShape="1">
          <a:blip r:embed="rId5">
            <a:alphaModFix/>
          </a:blip>
          <a:srcRect/>
          <a:stretch/>
        </p:blipFill>
        <p:spPr>
          <a:xfrm>
            <a:off x="-171425" y="-285976"/>
            <a:ext cx="3046451" cy="1394301"/>
          </a:xfrm>
          <a:prstGeom prst="rect">
            <a:avLst/>
          </a:prstGeom>
          <a:noFill/>
          <a:ln>
            <a:noFill/>
          </a:ln>
        </p:spPr>
      </p:pic>
      <p:pic>
        <p:nvPicPr>
          <p:cNvPr id="108" name="Shape 108"/>
          <p:cNvPicPr preferRelativeResize="0"/>
          <p:nvPr/>
        </p:nvPicPr>
        <p:blipFill rotWithShape="1">
          <a:blip r:embed="rId6">
            <a:alphaModFix/>
          </a:blip>
          <a:srcRect/>
          <a:stretch/>
        </p:blipFill>
        <p:spPr>
          <a:xfrm>
            <a:off x="2658513" y="-20862"/>
            <a:ext cx="1787673" cy="923126"/>
          </a:xfrm>
          <a:prstGeom prst="rect">
            <a:avLst/>
          </a:prstGeom>
          <a:noFill/>
          <a:ln>
            <a:noFill/>
          </a:ln>
        </p:spPr>
      </p:pic>
    </p:spTree>
    <p:extLst>
      <p:ext uri="{BB962C8B-B14F-4D97-AF65-F5344CB8AC3E}">
        <p14:creationId xmlns:p14="http://schemas.microsoft.com/office/powerpoint/2010/main" val="86711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idx="4294967295"/>
          </p:nvPr>
        </p:nvSpPr>
        <p:spPr>
          <a:xfrm>
            <a:off x="1318175" y="902275"/>
            <a:ext cx="6212400" cy="420900"/>
          </a:xfrm>
          <a:prstGeom prst="rect">
            <a:avLst/>
          </a:prstGeom>
          <a:noFill/>
          <a:ln>
            <a:noFill/>
          </a:ln>
        </p:spPr>
        <p:txBody>
          <a:bodyPr spcFirstLastPara="1" wrap="square" lIns="91425" tIns="91425" rIns="91425" bIns="91425" anchor="t" anchorCtr="0">
            <a:noAutofit/>
          </a:bodyPr>
          <a:lstStyle/>
          <a:p>
            <a:pPr lvl="0">
              <a:lnSpc>
                <a:spcPct val="115000"/>
              </a:lnSpc>
            </a:pPr>
            <a:r>
              <a:rPr lang="en" sz="1450" dirty="0">
                <a:solidFill>
                  <a:srgbClr val="484747"/>
                </a:solidFill>
                <a:latin typeface="Arial"/>
                <a:ea typeface="Arial"/>
                <a:cs typeface="Arial"/>
                <a:sym typeface="Arial"/>
              </a:rPr>
              <a:t>Team</a:t>
            </a:r>
            <a:br>
              <a:rPr lang="he-IL" sz="1450" dirty="0">
                <a:solidFill>
                  <a:srgbClr val="484747"/>
                </a:solidFill>
                <a:latin typeface="Arial"/>
                <a:ea typeface="Arial"/>
                <a:cs typeface="Arial"/>
                <a:sym typeface="Arial"/>
              </a:rPr>
            </a:br>
            <a:br>
              <a:rPr lang="he-IL" sz="1450" dirty="0">
                <a:solidFill>
                  <a:srgbClr val="484747"/>
                </a:solidFill>
                <a:latin typeface="Arial"/>
                <a:ea typeface="Arial"/>
                <a:cs typeface="Arial"/>
                <a:sym typeface="Arial"/>
              </a:rPr>
            </a:br>
            <a:r>
              <a:rPr lang="en-US" sz="1450" dirty="0">
                <a:solidFill>
                  <a:srgbClr val="000000"/>
                </a:solidFill>
                <a:latin typeface="Arial"/>
                <a:ea typeface="Arial"/>
                <a:cs typeface="Arial"/>
                <a:sym typeface="Arial"/>
              </a:rPr>
              <a:t>Aviv Mishiner – Team leader</a:t>
            </a:r>
            <a:br>
              <a:rPr lang="en-US" sz="1450" dirty="0">
                <a:solidFill>
                  <a:srgbClr val="000000"/>
                </a:solidFill>
                <a:latin typeface="Arial"/>
                <a:ea typeface="Arial"/>
                <a:cs typeface="Arial"/>
                <a:sym typeface="Arial"/>
              </a:rPr>
            </a:br>
            <a:r>
              <a:rPr lang="en-US" sz="1450" dirty="0">
                <a:solidFill>
                  <a:srgbClr val="000000"/>
                </a:solidFill>
                <a:latin typeface="Arial"/>
                <a:ea typeface="Arial"/>
                <a:cs typeface="Arial"/>
                <a:sym typeface="Arial"/>
              </a:rPr>
              <a:t>Evyatar Agay</a:t>
            </a:r>
            <a:br>
              <a:rPr lang="en-US" sz="1450" dirty="0">
                <a:solidFill>
                  <a:srgbClr val="000000"/>
                </a:solidFill>
                <a:latin typeface="Arial"/>
                <a:ea typeface="Arial"/>
                <a:cs typeface="Arial"/>
                <a:sym typeface="Arial"/>
              </a:rPr>
            </a:br>
            <a:r>
              <a:rPr lang="en-US" sz="1450" dirty="0">
                <a:solidFill>
                  <a:srgbClr val="000000"/>
                </a:solidFill>
                <a:latin typeface="Arial"/>
                <a:ea typeface="Arial"/>
                <a:cs typeface="Arial"/>
                <a:sym typeface="Arial"/>
              </a:rPr>
              <a:t>Noam </a:t>
            </a:r>
            <a:r>
              <a:rPr lang="en-US" sz="1450" dirty="0" err="1">
                <a:solidFill>
                  <a:srgbClr val="000000"/>
                </a:solidFill>
                <a:latin typeface="Arial"/>
                <a:ea typeface="Arial"/>
                <a:cs typeface="Arial"/>
                <a:sym typeface="Arial"/>
              </a:rPr>
              <a:t>Tsfati</a:t>
            </a:r>
            <a:br>
              <a:rPr lang="en-US" sz="1450" dirty="0">
                <a:solidFill>
                  <a:srgbClr val="000000"/>
                </a:solidFill>
                <a:latin typeface="Arial"/>
                <a:ea typeface="Arial"/>
                <a:cs typeface="Arial"/>
                <a:sym typeface="Arial"/>
              </a:rPr>
            </a:br>
            <a:r>
              <a:rPr lang="en-US" sz="1450" dirty="0" err="1">
                <a:solidFill>
                  <a:srgbClr val="000000"/>
                </a:solidFill>
                <a:latin typeface="Arial"/>
                <a:ea typeface="Arial"/>
                <a:cs typeface="Arial"/>
                <a:sym typeface="Arial"/>
              </a:rPr>
              <a:t>Itay</a:t>
            </a:r>
            <a:r>
              <a:rPr lang="en-US" sz="1450" dirty="0">
                <a:solidFill>
                  <a:srgbClr val="000000"/>
                </a:solidFill>
                <a:latin typeface="Arial"/>
                <a:ea typeface="Arial"/>
                <a:cs typeface="Arial"/>
                <a:sym typeface="Arial"/>
              </a:rPr>
              <a:t> Frank</a:t>
            </a:r>
            <a:endParaRPr sz="1450"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accent1"/>
              </a:buClr>
              <a:buSzPts val="2800"/>
              <a:buFont typeface="Merriweather"/>
              <a:buNone/>
            </a:pPr>
            <a:endParaRPr sz="1450" b="0" i="0" u="none" strike="noStrike" cap="none" dirty="0">
              <a:solidFill>
                <a:srgbClr val="484747"/>
              </a:solidFill>
              <a:latin typeface="Arial"/>
              <a:ea typeface="Arial"/>
              <a:cs typeface="Arial"/>
              <a:sym typeface="Arial"/>
            </a:endParaRPr>
          </a:p>
          <a:p>
            <a:pPr marL="0" marR="0" lvl="0" indent="0" algn="l" rtl="0">
              <a:lnSpc>
                <a:spcPct val="100000"/>
              </a:lnSpc>
              <a:spcBef>
                <a:spcPts val="0"/>
              </a:spcBef>
              <a:spcAft>
                <a:spcPts val="0"/>
              </a:spcAft>
              <a:buClr>
                <a:schemeClr val="accent1"/>
              </a:buClr>
              <a:buSzPts val="2800"/>
              <a:buFont typeface="Merriweather"/>
              <a:buNone/>
            </a:pPr>
            <a:endParaRPr sz="2600" b="1" i="0" u="none" strike="noStrike" cap="none" dirty="0">
              <a:solidFill>
                <a:srgbClr val="1A1A1A"/>
              </a:solidFill>
              <a:latin typeface="Raleway"/>
              <a:ea typeface="Raleway"/>
              <a:cs typeface="Raleway"/>
              <a:sym typeface="Raleway"/>
            </a:endParaRPr>
          </a:p>
          <a:p>
            <a:pPr marL="0" marR="0" lvl="0" indent="0" algn="l" rtl="0">
              <a:lnSpc>
                <a:spcPct val="100000"/>
              </a:lnSpc>
              <a:spcBef>
                <a:spcPts val="0"/>
              </a:spcBef>
              <a:spcAft>
                <a:spcPts val="0"/>
              </a:spcAft>
              <a:buClr>
                <a:schemeClr val="accent1"/>
              </a:buClr>
              <a:buSzPts val="2800"/>
              <a:buFont typeface="Merriweather"/>
              <a:buNone/>
            </a:pPr>
            <a:endParaRPr sz="2800" b="0" i="0" u="none" strike="noStrike" cap="none" dirty="0">
              <a:solidFill>
                <a:schemeClr val="accent1"/>
              </a:solidFill>
              <a:latin typeface="Merriweather"/>
              <a:ea typeface="Merriweather"/>
              <a:cs typeface="Merriweather"/>
              <a:sym typeface="Merriweather"/>
            </a:endParaRPr>
          </a:p>
        </p:txBody>
      </p:sp>
      <p:pic>
        <p:nvPicPr>
          <p:cNvPr id="105" name="Shape 105"/>
          <p:cNvPicPr preferRelativeResize="0"/>
          <p:nvPr/>
        </p:nvPicPr>
        <p:blipFill rotWithShape="1">
          <a:blip r:embed="rId3">
            <a:alphaModFix/>
          </a:blip>
          <a:srcRect/>
          <a:stretch/>
        </p:blipFill>
        <p:spPr>
          <a:xfrm>
            <a:off x="6903975" y="71550"/>
            <a:ext cx="1872800" cy="738300"/>
          </a:xfrm>
          <a:prstGeom prst="rect">
            <a:avLst/>
          </a:prstGeom>
          <a:noFill/>
          <a:ln>
            <a:noFill/>
          </a:ln>
        </p:spPr>
      </p:pic>
      <p:pic>
        <p:nvPicPr>
          <p:cNvPr id="106" name="Shape 106"/>
          <p:cNvPicPr preferRelativeResize="0"/>
          <p:nvPr/>
        </p:nvPicPr>
        <p:blipFill rotWithShape="1">
          <a:blip r:embed="rId4">
            <a:alphaModFix/>
          </a:blip>
          <a:srcRect/>
          <a:stretch/>
        </p:blipFill>
        <p:spPr>
          <a:xfrm>
            <a:off x="4756925" y="113213"/>
            <a:ext cx="1733059" cy="654974"/>
          </a:xfrm>
          <a:prstGeom prst="rect">
            <a:avLst/>
          </a:prstGeom>
          <a:noFill/>
          <a:ln>
            <a:noFill/>
          </a:ln>
        </p:spPr>
      </p:pic>
      <p:pic>
        <p:nvPicPr>
          <p:cNvPr id="107" name="Shape 107"/>
          <p:cNvPicPr preferRelativeResize="0"/>
          <p:nvPr/>
        </p:nvPicPr>
        <p:blipFill rotWithShape="1">
          <a:blip r:embed="rId5">
            <a:alphaModFix/>
          </a:blip>
          <a:srcRect/>
          <a:stretch/>
        </p:blipFill>
        <p:spPr>
          <a:xfrm>
            <a:off x="-171425" y="-285976"/>
            <a:ext cx="3046451" cy="1394301"/>
          </a:xfrm>
          <a:prstGeom prst="rect">
            <a:avLst/>
          </a:prstGeom>
          <a:noFill/>
          <a:ln>
            <a:noFill/>
          </a:ln>
        </p:spPr>
      </p:pic>
      <p:pic>
        <p:nvPicPr>
          <p:cNvPr id="108" name="Shape 108"/>
          <p:cNvPicPr preferRelativeResize="0"/>
          <p:nvPr/>
        </p:nvPicPr>
        <p:blipFill rotWithShape="1">
          <a:blip r:embed="rId6">
            <a:alphaModFix/>
          </a:blip>
          <a:srcRect/>
          <a:stretch/>
        </p:blipFill>
        <p:spPr>
          <a:xfrm>
            <a:off x="2658513" y="-20862"/>
            <a:ext cx="1787673" cy="923126"/>
          </a:xfrm>
          <a:prstGeom prst="rect">
            <a:avLst/>
          </a:prstGeom>
          <a:noFill/>
          <a:ln>
            <a:noFill/>
          </a:ln>
        </p:spPr>
      </p:pic>
    </p:spTree>
    <p:extLst>
      <p:ext uri="{BB962C8B-B14F-4D97-AF65-F5344CB8AC3E}">
        <p14:creationId xmlns:p14="http://schemas.microsoft.com/office/powerpoint/2010/main" val="2308207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5" name="Shape 105"/>
          <p:cNvPicPr preferRelativeResize="0"/>
          <p:nvPr/>
        </p:nvPicPr>
        <p:blipFill rotWithShape="1">
          <a:blip r:embed="rId3">
            <a:alphaModFix/>
          </a:blip>
          <a:srcRect/>
          <a:stretch/>
        </p:blipFill>
        <p:spPr>
          <a:xfrm>
            <a:off x="6903975" y="71550"/>
            <a:ext cx="1872800" cy="738300"/>
          </a:xfrm>
          <a:prstGeom prst="rect">
            <a:avLst/>
          </a:prstGeom>
          <a:noFill/>
          <a:ln>
            <a:noFill/>
          </a:ln>
        </p:spPr>
      </p:pic>
      <p:pic>
        <p:nvPicPr>
          <p:cNvPr id="106" name="Shape 106"/>
          <p:cNvPicPr preferRelativeResize="0"/>
          <p:nvPr/>
        </p:nvPicPr>
        <p:blipFill rotWithShape="1">
          <a:blip r:embed="rId4">
            <a:alphaModFix/>
          </a:blip>
          <a:srcRect/>
          <a:stretch/>
        </p:blipFill>
        <p:spPr>
          <a:xfrm>
            <a:off x="4756925" y="113213"/>
            <a:ext cx="1733059" cy="654974"/>
          </a:xfrm>
          <a:prstGeom prst="rect">
            <a:avLst/>
          </a:prstGeom>
          <a:noFill/>
          <a:ln>
            <a:noFill/>
          </a:ln>
        </p:spPr>
      </p:pic>
      <p:pic>
        <p:nvPicPr>
          <p:cNvPr id="107" name="Shape 107"/>
          <p:cNvPicPr preferRelativeResize="0"/>
          <p:nvPr/>
        </p:nvPicPr>
        <p:blipFill rotWithShape="1">
          <a:blip r:embed="rId5">
            <a:alphaModFix/>
          </a:blip>
          <a:srcRect/>
          <a:stretch/>
        </p:blipFill>
        <p:spPr>
          <a:xfrm>
            <a:off x="-171425" y="-285976"/>
            <a:ext cx="3046451" cy="1394301"/>
          </a:xfrm>
          <a:prstGeom prst="rect">
            <a:avLst/>
          </a:prstGeom>
          <a:noFill/>
          <a:ln>
            <a:noFill/>
          </a:ln>
        </p:spPr>
      </p:pic>
      <p:pic>
        <p:nvPicPr>
          <p:cNvPr id="108" name="Shape 108"/>
          <p:cNvPicPr preferRelativeResize="0"/>
          <p:nvPr/>
        </p:nvPicPr>
        <p:blipFill rotWithShape="1">
          <a:blip r:embed="rId6">
            <a:alphaModFix/>
          </a:blip>
          <a:srcRect/>
          <a:stretch/>
        </p:blipFill>
        <p:spPr>
          <a:xfrm>
            <a:off x="2658513" y="-20862"/>
            <a:ext cx="1787673" cy="923126"/>
          </a:xfrm>
          <a:prstGeom prst="rect">
            <a:avLst/>
          </a:prstGeom>
          <a:noFill/>
          <a:ln>
            <a:noFill/>
          </a:ln>
        </p:spPr>
      </p:pic>
      <p:sp>
        <p:nvSpPr>
          <p:cNvPr id="2" name="מלבן 1">
            <a:extLst>
              <a:ext uri="{FF2B5EF4-FFF2-40B4-BE49-F238E27FC236}">
                <a16:creationId xmlns:a16="http://schemas.microsoft.com/office/drawing/2014/main" id="{E2CFC543-B561-4C7B-A2A7-95565E7BDB86}"/>
              </a:ext>
            </a:extLst>
          </p:cNvPr>
          <p:cNvSpPr/>
          <p:nvPr/>
        </p:nvSpPr>
        <p:spPr>
          <a:xfrm>
            <a:off x="554567" y="1648420"/>
            <a:ext cx="8034865" cy="923330"/>
          </a:xfrm>
          <a:prstGeom prst="rect">
            <a:avLst/>
          </a:prstGeom>
          <a:noFill/>
        </p:spPr>
        <p:txBody>
          <a:bodyPr wrap="square" lIns="91440" tIns="45720" rIns="91440" bIns="45720">
            <a:spAutoFit/>
          </a:bodyPr>
          <a:lstStyle/>
          <a:p>
            <a:pPr algn="ctr"/>
            <a:r>
              <a:rPr lang="en-US" sz="5400" dirty="0">
                <a:ln w="0"/>
                <a:solidFill>
                  <a:schemeClr val="tx1"/>
                </a:solidFill>
                <a:effectLst>
                  <a:outerShdw blurRad="38100" dist="19050" dir="2700000" algn="tl" rotWithShape="0">
                    <a:schemeClr val="dk1">
                      <a:alpha val="40000"/>
                    </a:schemeClr>
                  </a:outerShdw>
                </a:effectLst>
              </a:rPr>
              <a:t>Thank you f</a:t>
            </a:r>
            <a:r>
              <a:rPr lang="en-US" sz="5400" b="0" cap="none" spc="0" dirty="0">
                <a:ln w="0"/>
                <a:solidFill>
                  <a:schemeClr val="tx1"/>
                </a:solidFill>
                <a:effectLst>
                  <a:outerShdw blurRad="38100" dist="19050" dir="2700000" algn="tl" rotWithShape="0">
                    <a:schemeClr val="dk1">
                      <a:alpha val="40000"/>
                    </a:schemeClr>
                  </a:outerShdw>
                </a:effectLst>
              </a:rPr>
              <a:t>or listening</a:t>
            </a:r>
            <a:endParaRPr lang="he-IL"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57130277"/>
      </p:ext>
    </p:extLst>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263</Words>
  <Application>Microsoft Office PowerPoint</Application>
  <PresentationFormat>‫הצגה על המסך (16:9)</PresentationFormat>
  <Paragraphs>44</Paragraphs>
  <Slides>10</Slides>
  <Notes>10</Notes>
  <HiddenSlides>1</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10</vt:i4>
      </vt:variant>
    </vt:vector>
  </HeadingPairs>
  <TitlesOfParts>
    <vt:vector size="15" baseType="lpstr">
      <vt:lpstr>Roboto</vt:lpstr>
      <vt:lpstr>Merriweather</vt:lpstr>
      <vt:lpstr>Raleway</vt:lpstr>
      <vt:lpstr>Arial</vt:lpstr>
      <vt:lpstr>Paradigm</vt:lpstr>
      <vt:lpstr> HackAU 2018     Ariel University’s    First ever hackathon   </vt:lpstr>
      <vt:lpstr>The world   </vt:lpstr>
      <vt:lpstr>Problem   </vt:lpstr>
      <vt:lpstr>Solution    </vt:lpstr>
      <vt:lpstr>Business Model  At the beginning we need to powerup our sensors for better and faster resulst to fix our program and then we will sell it to protect places that are most of the time under attack and to save pepole from the hostile drone that renewed all time long. Our product can also be uses in the future like a house guard that finds risks and tell you about it.   </vt:lpstr>
      <vt:lpstr>Market Adoption  As we believe, we think that our product will be sold widely across companies that work in the area of the army industry because our product is chip and doesn’t need a team on the field.    </vt:lpstr>
      <vt:lpstr>Competition  Our competition is everything which is used to take out hostile drones, missiles and planes with out pilot. For examples: 1. Iron Dome 2. Anti-aircraft missiles and more…    </vt:lpstr>
      <vt:lpstr>Team  Aviv Mishiner – Team leader Evyatar Agay Noam Tsfati Itay Frank   </vt:lpstr>
      <vt:lpstr>מצגת של PowerPoint‏</vt:lpstr>
      <vt:lpstr>The presentation should have the following slides:  The World Problem Solution Business Model  Market Adoption compatition Team POC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HackAU 2018     Ariel University’s    First ever hackathon   </dc:title>
  <cp:lastModifiedBy>Aviv Mishiner</cp:lastModifiedBy>
  <cp:revision>24</cp:revision>
  <dcterms:modified xsi:type="dcterms:W3CDTF">2018-05-02T08:37:22Z</dcterms:modified>
</cp:coreProperties>
</file>