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3B831-4A51-4AF8-841B-9381DA60ED6E}" v="1545" dt="2023-09-08T19:52:48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1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8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02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990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43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89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8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4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9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04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557" y="348572"/>
            <a:ext cx="7766936" cy="1976981"/>
          </a:xfrm>
        </p:spPr>
        <p:txBody>
          <a:bodyPr/>
          <a:lstStyle/>
          <a:p>
            <a:pPr algn="l"/>
            <a:r>
              <a:rPr lang="en-US" dirty="0"/>
              <a:t>   CAPSTONE PROJECT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595" y="2785626"/>
            <a:ext cx="8313276" cy="1858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/>
              <a:t>                   </a:t>
            </a:r>
            <a:r>
              <a:rPr lang="en-US" sz="3200" dirty="0">
                <a:solidFill>
                  <a:srgbClr val="FFFFFF"/>
                </a:solidFill>
              </a:rPr>
              <a:t>  </a:t>
            </a:r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BOOK CONNECT</a:t>
            </a:r>
          </a:p>
          <a:p>
            <a:pPr algn="l"/>
            <a:r>
              <a:rPr lang="en-US" sz="5400" dirty="0"/>
              <a:t>                  </a:t>
            </a:r>
            <a:r>
              <a:rPr lang="en-US" sz="2800" dirty="0"/>
              <a:t>BY AVIWE KOLI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268D-6816-F511-470C-2AC1DD25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819"/>
          </a:xfrm>
        </p:spPr>
        <p:txBody>
          <a:bodyPr>
            <a:normAutofit/>
          </a:bodyPr>
          <a:lstStyle/>
          <a:p>
            <a:r>
              <a:rPr lang="en-US" sz="3200" u="sng" dirty="0"/>
              <a:t>Author options: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9B33-F4CB-3CB2-C8DE-AD74CADF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853"/>
            <a:ext cx="11270856" cy="602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code snipped that populates the DOM with Author Options</a:t>
            </a:r>
          </a:p>
        </p:txBody>
      </p:sp>
      <p:pic>
        <p:nvPicPr>
          <p:cNvPr id="4" name="Picture 3" descr="A screenshot of a book&#10;&#10;Description automatically generated">
            <a:extLst>
              <a:ext uri="{FF2B5EF4-FFF2-40B4-BE49-F238E27FC236}">
                <a16:creationId xmlns:a16="http://schemas.microsoft.com/office/drawing/2014/main" id="{3BFEA2C0-56D2-C292-1FFF-994547E0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08" y="1481396"/>
            <a:ext cx="3533954" cy="5217926"/>
          </a:xfrm>
          <a:prstGeom prst="rect">
            <a:avLst/>
          </a:prstGeom>
        </p:spPr>
      </p:pic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E93AAFD-317A-5046-3249-84012702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5" y="1990894"/>
            <a:ext cx="6970142" cy="41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8CBC-166D-C0DE-F24B-F360BD2A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819"/>
          </a:xfrm>
        </p:spPr>
        <p:txBody>
          <a:bodyPr>
            <a:normAutofit/>
          </a:bodyPr>
          <a:lstStyle/>
          <a:p>
            <a:r>
              <a:rPr lang="en-US" sz="3200" dirty="0"/>
              <a:t>Search submit:</a:t>
            </a:r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0EBEDA5C-33BE-1745-98A6-F49A85C4C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34" y="1484853"/>
            <a:ext cx="6042248" cy="4427112"/>
          </a:xfrm>
        </p:spPr>
      </p:pic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36FEF23-AD18-666D-C0E6-BADDE236C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25" y="1813534"/>
            <a:ext cx="5417387" cy="46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2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013D-2B5C-F767-12BB-8A77516C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Example:</a:t>
            </a:r>
          </a:p>
        </p:txBody>
      </p:sp>
      <p:pic>
        <p:nvPicPr>
          <p:cNvPr id="11" name="Content Placeholder 10" descr="A screenshot of a book search&#10;&#10;Description automatically generated">
            <a:extLst>
              <a:ext uri="{FF2B5EF4-FFF2-40B4-BE49-F238E27FC236}">
                <a16:creationId xmlns:a16="http://schemas.microsoft.com/office/drawing/2014/main" id="{EA7F0D84-89A0-E160-BEC4-5A78AD6A3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12" y="2203721"/>
            <a:ext cx="2865912" cy="3880773"/>
          </a:xfrm>
        </p:spPr>
      </p:pic>
      <p:pic>
        <p:nvPicPr>
          <p:cNvPr id="12" name="Picture 11" descr="A screenshot of a book&#10;&#10;Description automatically generated">
            <a:extLst>
              <a:ext uri="{FF2B5EF4-FFF2-40B4-BE49-F238E27FC236}">
                <a16:creationId xmlns:a16="http://schemas.microsoft.com/office/drawing/2014/main" id="{0AF83CCA-DD57-059F-C52C-11AFC728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38" y="1717285"/>
            <a:ext cx="3577086" cy="48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4DE5-6391-D6D6-0A17-92C4477C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Search Example Part2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4F65-FD32-AEDE-B8AF-9CE8F2D3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76" y="1484853"/>
            <a:ext cx="10206932" cy="502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shows what happens when no matches are found: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128B1C3-8E43-1620-91B8-F8726B91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2" y="1930620"/>
            <a:ext cx="3102633" cy="41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3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3AB4-BE10-4785-DF8F-88AE23AB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668"/>
          </a:xfrm>
        </p:spPr>
        <p:txBody>
          <a:bodyPr>
            <a:normAutofit fontScale="90000"/>
          </a:bodyPr>
          <a:lstStyle/>
          <a:p>
            <a:r>
              <a:rPr lang="en-US" sz="2800" u="sng" dirty="0"/>
              <a:t>Theme Settings: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4EBD-1B99-96DF-925D-A9C62001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93" y="1254816"/>
            <a:ext cx="8783573" cy="919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dialog overlay that pops up that allows the user to toggle between</a:t>
            </a:r>
          </a:p>
          <a:p>
            <a:r>
              <a:rPr lang="en-US" dirty="0"/>
              <a:t>Dark and light mode settings.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16C13F6-2617-447F-FDB9-C1C289F4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25" y="2063882"/>
            <a:ext cx="5273614" cy="2011370"/>
          </a:xfrm>
          <a:prstGeom prst="rect">
            <a:avLst/>
          </a:prstGeom>
        </p:spPr>
      </p:pic>
      <p:pic>
        <p:nvPicPr>
          <p:cNvPr id="6" name="Picture 5" descr="A screenshot of a book&#10;&#10;Description automatically generated">
            <a:extLst>
              <a:ext uri="{FF2B5EF4-FFF2-40B4-BE49-F238E27FC236}">
                <a16:creationId xmlns:a16="http://schemas.microsoft.com/office/drawing/2014/main" id="{00F1BB00-E929-B24E-85DB-487F34329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9" y="2116635"/>
            <a:ext cx="3433313" cy="456567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A1C1B5E-F146-471C-2F62-65B5819D0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04" y="4515762"/>
            <a:ext cx="4612256" cy="15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2466-1139-E9D2-1319-5482E641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065"/>
          </a:xfrm>
        </p:spPr>
        <p:txBody>
          <a:bodyPr>
            <a:normAutofit/>
          </a:bodyPr>
          <a:lstStyle/>
          <a:p>
            <a:r>
              <a:rPr lang="en-US" sz="3200" u="sng" dirty="0"/>
              <a:t>Applying theme Settings: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3C01-EC9F-62A7-264F-ED2DE454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21" y="1441721"/>
            <a:ext cx="8596668" cy="530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code snipped of the function that applies a theme chosen by the user</a:t>
            </a:r>
          </a:p>
        </p:txBody>
      </p:sp>
      <p:pic>
        <p:nvPicPr>
          <p:cNvPr id="4" name="Picture 3" descr="A screenshot of a device&#10;&#10;Description automatically generated">
            <a:extLst>
              <a:ext uri="{FF2B5EF4-FFF2-40B4-BE49-F238E27FC236}">
                <a16:creationId xmlns:a16="http://schemas.microsoft.com/office/drawing/2014/main" id="{78EBA26D-C013-C1FE-578A-CDA3F4B5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45" y="2064064"/>
            <a:ext cx="3605841" cy="4570174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9CCD02B-160D-B419-18A7-24C0EE263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2" y="2366939"/>
            <a:ext cx="6538821" cy="31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5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E948-5C4D-8804-35AE-B7A690E5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06" y="236363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 </a:t>
            </a:r>
            <a:r>
              <a:rPr lang="en-US" sz="4800" b="1" dirty="0"/>
              <a:t>THANK YOU!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C2590-4863-71C3-3151-66D923D0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09230"/>
            <a:ext cx="8596668" cy="7321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6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347E-9F67-64CE-8A8D-A75780DF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1" y="609600"/>
            <a:ext cx="9229271" cy="60193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USER EXPERIENCE TO ACHIEVE: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901E-2DC9-A55B-0B0C-B525AB6E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09" y="136983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200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view a list of book previews, by title and author, so that I can discover new books to read.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an image associated with all book previews so that I can recognize a book by the cover even if I forgot the name.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have the option of reading a summary of the book so that I can decide whether I want to read it.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have the option of seeing the date that a book was published so that I can determine how easy it is to obtain second-hand.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find books based on specific text phrases so that I don’t need to remember the entire title of a book.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filter books by author so that I can find books to read by authors that I enjoy.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filter books by genre so that I can find books to read in genres that I enjoy.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toggle between dark and light modes so that I can use the app comfortably at night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7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D108-350D-02FD-D7DF-A3D69198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216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PROJECT PROPS</a:t>
            </a:r>
            <a:endParaRPr lang="en-US"/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77F2A33-2DA8-7019-D007-6A0612C9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69" y="1484853"/>
            <a:ext cx="5034665" cy="5102848"/>
          </a:xfr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3B40398-1B88-01D4-3CA0-68FD663E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34" y="1809652"/>
            <a:ext cx="4655388" cy="1427149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47C18F-FE04-02AB-39D5-3C9AC965F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97" y="3725869"/>
            <a:ext cx="5115464" cy="19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099F-7BEA-110D-C8B9-492E867D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442"/>
          </a:xfrm>
        </p:spPr>
        <p:txBody>
          <a:bodyPr/>
          <a:lstStyle/>
          <a:p>
            <a:pPr algn="ctr"/>
            <a:r>
              <a:rPr lang="en-US" sz="2800" dirty="0"/>
              <a:t>I</a:t>
            </a:r>
            <a:r>
              <a:rPr lang="en-US" sz="2800" u="sng" dirty="0"/>
              <a:t>nitial Rendering of the page:</a:t>
            </a:r>
            <a:endParaRPr lang="en-US"/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2D027AA-AC32-82D8-68D1-C610307A2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554" y="1355457"/>
            <a:ext cx="5859094" cy="5289754"/>
          </a:xfrm>
        </p:spPr>
      </p:pic>
      <p:pic>
        <p:nvPicPr>
          <p:cNvPr id="5" name="Picture 4" descr="A screenshot of a book&#10;&#10;Description automatically generated">
            <a:extLst>
              <a:ext uri="{FF2B5EF4-FFF2-40B4-BE49-F238E27FC236}">
                <a16:creationId xmlns:a16="http://schemas.microsoft.com/office/drawing/2014/main" id="{5FC46264-5BA0-C3EA-380E-0F8C4F17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9" y="1356400"/>
            <a:ext cx="4166558" cy="51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2282-6E99-B6E6-C194-A37FEC42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98" y="437072"/>
            <a:ext cx="8208480" cy="659442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Show More Button: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B338-C92D-FB21-08FD-A476EC78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02" y="1484853"/>
            <a:ext cx="7432102" cy="5088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show more button allows the user to render or load more book into the page and display the number of books remaining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F7E651B-C7AD-A041-A6C5-AD6274E7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846222"/>
            <a:ext cx="7717767" cy="2258233"/>
          </a:xfrm>
          <a:prstGeom prst="rect">
            <a:avLst/>
          </a:prstGeom>
        </p:spPr>
      </p:pic>
      <p:pic>
        <p:nvPicPr>
          <p:cNvPr id="5" name="Picture 4" descr="A screenshot of a book&#10;&#10;Description automatically generated">
            <a:extLst>
              <a:ext uri="{FF2B5EF4-FFF2-40B4-BE49-F238E27FC236}">
                <a16:creationId xmlns:a16="http://schemas.microsoft.com/office/drawing/2014/main" id="{C0AFD20A-1B30-7459-90D5-D108B485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325" y="1594516"/>
            <a:ext cx="3792747" cy="51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5437-C5E0-084C-FA35-7D2F8AF2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819"/>
          </a:xfrm>
        </p:spPr>
        <p:txBody>
          <a:bodyPr/>
          <a:lstStyle/>
          <a:p>
            <a:pPr algn="ctr"/>
            <a:r>
              <a:rPr lang="en-US" u="sng" dirty="0"/>
              <a:t>After loading all books</a:t>
            </a:r>
            <a:r>
              <a:rPr lang="en-US" dirty="0"/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AE20-6F84-DE79-905D-156C670A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344"/>
            <a:ext cx="8596668" cy="4614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When all the books have been loaded, the button is disabled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screenshot of a book&#10;&#10;Description automatically generated">
            <a:extLst>
              <a:ext uri="{FF2B5EF4-FFF2-40B4-BE49-F238E27FC236}">
                <a16:creationId xmlns:a16="http://schemas.microsoft.com/office/drawing/2014/main" id="{141FD6C2-B070-FFDC-2137-6575D745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1909221"/>
            <a:ext cx="3490822" cy="4894237"/>
          </a:xfrm>
          <a:prstGeom prst="rect">
            <a:avLst/>
          </a:prstGeom>
        </p:spPr>
      </p:pic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AE6D26CC-4EF6-334F-442D-EF7A764D1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25" y="2857963"/>
            <a:ext cx="6984520" cy="16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0E3F-88AA-8494-64D6-9318C966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2536"/>
          </a:xfrm>
        </p:spPr>
        <p:txBody>
          <a:bodyPr>
            <a:noAutofit/>
          </a:bodyPr>
          <a:lstStyle/>
          <a:p>
            <a:r>
              <a:rPr lang="en-US" sz="3200" u="sng" dirty="0"/>
              <a:t>Book Preview: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B3F5-41FF-A882-972B-0DBC9D6F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4642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book preview which displays the book details:</a:t>
            </a:r>
          </a:p>
          <a:p>
            <a:endParaRPr lang="en-US" dirty="0"/>
          </a:p>
        </p:txBody>
      </p:sp>
      <p:pic>
        <p:nvPicPr>
          <p:cNvPr id="4" name="Picture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5ECAAF31-8564-B88F-3BC5-090F2E59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4" y="1803690"/>
            <a:ext cx="6653841" cy="4630844"/>
          </a:xfrm>
          <a:prstGeom prst="rect">
            <a:avLst/>
          </a:prstGeom>
        </p:spPr>
      </p:pic>
      <p:pic>
        <p:nvPicPr>
          <p:cNvPr id="5" name="Picture 4" descr="A screenshot of a book&#10;&#10;Description automatically generated">
            <a:extLst>
              <a:ext uri="{FF2B5EF4-FFF2-40B4-BE49-F238E27FC236}">
                <a16:creationId xmlns:a16="http://schemas.microsoft.com/office/drawing/2014/main" id="{888AE23A-057E-DC41-C865-9D4D0D96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740" y="1198428"/>
            <a:ext cx="4094671" cy="55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7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8A8E-3DDF-44EA-0C4C-D663534C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55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Book filter/ 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D7FA-674A-2C4B-3478-AF624CEF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703"/>
            <a:ext cx="9890629" cy="588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dialog pop-up or overlay that display when the search button is clicked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73F5574-EDE9-B980-A134-C09CA767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74" y="2767704"/>
            <a:ext cx="6783237" cy="2774703"/>
          </a:xfrm>
          <a:prstGeom prst="rect">
            <a:avLst/>
          </a:prstGeom>
        </p:spPr>
      </p:pic>
      <p:pic>
        <p:nvPicPr>
          <p:cNvPr id="5" name="Picture 4" descr="A screenshot of a book search&#10;&#10;Description automatically generated">
            <a:extLst>
              <a:ext uri="{FF2B5EF4-FFF2-40B4-BE49-F238E27FC236}">
                <a16:creationId xmlns:a16="http://schemas.microsoft.com/office/drawing/2014/main" id="{065FBDA7-D3AB-A9B3-2F18-8AD69069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5" y="1981229"/>
            <a:ext cx="3605841" cy="45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3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E9EC-0967-0242-09B4-9C6D634F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329"/>
          </a:xfrm>
        </p:spPr>
        <p:txBody>
          <a:bodyPr>
            <a:normAutofit/>
          </a:bodyPr>
          <a:lstStyle/>
          <a:p>
            <a:r>
              <a:rPr lang="en-US" sz="3200" u="sng" dirty="0"/>
              <a:t>Genres Options: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715D-C846-A7A8-1721-A97549FE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853"/>
            <a:ext cx="8596668" cy="516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 that populates the DOM with genre options</a:t>
            </a:r>
          </a:p>
        </p:txBody>
      </p:sp>
      <p:pic>
        <p:nvPicPr>
          <p:cNvPr id="4" name="Picture 3" descr="A screenshot of a book&#10;&#10;Description automatically generated">
            <a:extLst>
              <a:ext uri="{FF2B5EF4-FFF2-40B4-BE49-F238E27FC236}">
                <a16:creationId xmlns:a16="http://schemas.microsoft.com/office/drawing/2014/main" id="{F8F46356-C15D-A7F9-30F1-6A2995A1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28" y="1625169"/>
            <a:ext cx="3375803" cy="4973511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5067173-9678-E935-4E2B-76DC8DA8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" y="2080229"/>
            <a:ext cx="6337538" cy="40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43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   CAPSTONE PROJECT</vt:lpstr>
      <vt:lpstr>USER EXPERIENCE TO ACHIEVE:</vt:lpstr>
      <vt:lpstr>PROJECT PROPS</vt:lpstr>
      <vt:lpstr>Initial Rendering of the page:</vt:lpstr>
      <vt:lpstr>Show More Button:</vt:lpstr>
      <vt:lpstr>After loading all books:</vt:lpstr>
      <vt:lpstr>Book Preview:</vt:lpstr>
      <vt:lpstr>Book filter/ Search:</vt:lpstr>
      <vt:lpstr>Genres Options:</vt:lpstr>
      <vt:lpstr>Author options:</vt:lpstr>
      <vt:lpstr>Search submit:</vt:lpstr>
      <vt:lpstr>Search Example:</vt:lpstr>
      <vt:lpstr>Search Example Part2</vt:lpstr>
      <vt:lpstr>Theme Settings:</vt:lpstr>
      <vt:lpstr>Applying theme Settings:</vt:lpstr>
      <vt:lpstr>                  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382</cp:revision>
  <dcterms:created xsi:type="dcterms:W3CDTF">2023-09-08T17:49:30Z</dcterms:created>
  <dcterms:modified xsi:type="dcterms:W3CDTF">2023-09-08T19:54:09Z</dcterms:modified>
</cp:coreProperties>
</file>