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263A56-36E9-7EE5-745D-7D3067A3B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803A69D-32E3-17F1-62AD-94EB17DE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0DE5D1-8EEF-A39C-DCA3-C745E2E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1E8321-ADDE-C8BE-B8BF-066CCBD6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62E79-6563-9480-7C36-8B2D29F9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68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8D6638-2F73-5A49-7446-70CE69E9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37954C-5472-8B3B-A356-3C2B20D6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CF7D2-F97F-BB6B-7D00-CDAEEC74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5C86C1-49F0-A1DB-9DC1-4A9028D2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828B67-CB6E-9751-676E-78FF230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9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7E7A6C9-6C29-4F7F-FEC6-BDD6AD536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C32B60-1A01-5357-9341-B4645F01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A2317A-0C9C-E094-EAE0-EF5C3D5F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F9553C-D416-E2E1-AC2F-950ECA24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D81752-9861-4C74-7AA8-F361156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24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8A799A-4019-52FF-7D0C-162D849D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587C14-DD47-9FB1-4B16-FD7393E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343214-AD5E-E3BF-A88E-4B659D5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FF1132-67EA-232A-32D0-B2775634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A90B59-71BF-6ACA-6760-2612FB8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FA09E7-1C72-69EC-402A-0DD09321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A3807C-2563-1552-3A9C-BBA69821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A2C367-D193-2940-D60A-F6813142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42AE3F-0DD8-46E5-F797-EF78EC88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22F720-62E8-7705-6AD0-D2B0FD58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94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92CCF-C388-03C0-EEE9-1257CA2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5D5373-7C88-9F3C-116A-3177187A8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BC0474D-EDA2-02E0-0EA9-12B75DA4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79C27F-DD50-E6CC-6D3B-243950FC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D928BF-3AB4-F0FF-CCA8-33E913AA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17C5AD-4055-6048-F22B-F0047F0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7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9077F0-FFDD-CB8A-A74B-A558DA67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7D9A93-1C78-0FD5-9D6F-B1B57B79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1F05F96-EDCF-34CA-8537-488F90864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A17F6AE-B091-5D94-49DF-DB2437BA5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F02147-84C5-71A8-6C1C-74B7F2B42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77F509-197F-9818-6FE0-CA907575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378457C-4EF9-65E3-992D-221FA6F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7DA632-EED4-A575-D143-7826C35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54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C86B71-424F-E38F-CC4B-C6DC984D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5726E29-0B49-805A-EF1A-46A217C3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614EC34-DBA0-1386-4FD6-C15346B8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029B0D-6E02-00CC-45B6-F3E3CAF8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1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FA502E8-9A7D-048F-D6DD-97614911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F3A0B0-0222-DC50-D920-18D6CE55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BC73158-CF2D-1A9E-FEE7-3816BD8F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3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9AE81D-40F7-93E7-FD0F-FF128A38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1F49BB-BE57-78B8-8DB8-AF72C25B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1C87908-1615-47D4-507F-18D670C6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362D188-976D-7FC0-767B-19FB4888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1FA180-183D-6695-DCD0-E7761909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B90403-9A21-6A30-702F-6AA4C7E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4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0C2-22A1-8C06-7362-2E09CFBA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CB7666-0031-7CF2-5186-BBCF15C8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9A90D0-3F47-B78C-03F2-39082C23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D7460D-B38E-2A89-EE92-EFC101A2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79797D-0E6D-9F0D-CAD4-F5C55DEF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9EB749-7B0B-8414-0001-7CE9D24C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1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446A12-741A-F261-75FB-53B2D333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C16E9D-AE57-EB74-3400-A6E19756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777583-0126-A496-6012-2B015F1DC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BAC1-EDF2-4951-94D0-5088B5BA779B}" type="datetimeFigureOut">
              <a:rPr lang="he-IL" smtClean="0"/>
              <a:t>י"ח/אדר/תשפ"ג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F3C359-68FD-BF45-8B71-DA596C742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8C23D3-9270-FACE-163B-DABFA5E41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0EC0-D51F-4D43-B636-47E244E69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1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ocol.co.il/driving-license-categorie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A16DC3-669B-92A7-51F7-7F7103024F0D}"/>
              </a:ext>
            </a:extLst>
          </p:cNvPr>
          <p:cNvSpPr txBox="1"/>
          <p:nvPr/>
        </p:nvSpPr>
        <p:spPr>
          <a:xfrm>
            <a:off x="368711" y="280220"/>
            <a:ext cx="11547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שיעור, </a:t>
            </a:r>
          </a:p>
          <a:p>
            <a:r>
              <a:rPr lang="he-IL" dirty="0"/>
              <a:t>מספר שיעור, תאריך. שעה. תלמיד, מיקום איסוף, מיקום פיזור, תיאור השיעור, שילם או לא, הערות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D081EC2-C3DE-0D6C-09D1-B448AFFE4649}"/>
              </a:ext>
            </a:extLst>
          </p:cNvPr>
          <p:cNvSpPr txBox="1"/>
          <p:nvPr/>
        </p:nvSpPr>
        <p:spPr>
          <a:xfrm>
            <a:off x="368709" y="1075554"/>
            <a:ext cx="11547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תלמיד, </a:t>
            </a:r>
          </a:p>
          <a:p>
            <a:r>
              <a:rPr lang="he-IL" dirty="0"/>
              <a:t>תמונה, שם, פרטים, מורה, איזה רישיון יש, מה רוצה ללמוד (סוג רישיון), סטטוס, חובות כספיות, </a:t>
            </a:r>
            <a:r>
              <a:rPr lang="he-IL" dirty="0">
                <a:hlinkClick r:id="rId2"/>
              </a:rPr>
              <a:t>צריך להשלים – דרישות בסיסיות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70A81A7-F0C7-E5E9-2F93-670E82A2103C}"/>
              </a:ext>
            </a:extLst>
          </p:cNvPr>
          <p:cNvSpPr txBox="1"/>
          <p:nvPr/>
        </p:nvSpPr>
        <p:spPr>
          <a:xfrm>
            <a:off x="368709" y="1870888"/>
            <a:ext cx="11547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סטטוס לימודי</a:t>
            </a:r>
          </a:p>
          <a:p>
            <a:r>
              <a:rPr lang="he-IL" dirty="0"/>
              <a:t>עשה תיאוריה, כמה שיעורים עשה, עוד כמה שיעורים יכול להיבחן </a:t>
            </a:r>
            <a:r>
              <a:rPr lang="he-IL" dirty="0">
                <a:highlight>
                  <a:srgbClr val="FFFF00"/>
                </a:highlight>
              </a:rPr>
              <a:t>(תלוי ברישיון קודם)</a:t>
            </a:r>
            <a:r>
              <a:rPr lang="he-IL" dirty="0"/>
              <a:t>, חוזקות, חולשות 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A0F5D1E-61C7-1EB4-DCFF-63FC3B9D7636}"/>
              </a:ext>
            </a:extLst>
          </p:cNvPr>
          <p:cNvSpPr txBox="1"/>
          <p:nvPr/>
        </p:nvSpPr>
        <p:spPr>
          <a:xfrm>
            <a:off x="368709" y="2666222"/>
            <a:ext cx="11547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מבחן, </a:t>
            </a:r>
          </a:p>
          <a:p>
            <a:r>
              <a:rPr lang="he-IL" dirty="0"/>
              <a:t>תלמיד נבחן, תאריך ושעה, כמה זמן, הערות, עבר או לא, מספר טסט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50A3CAD-CBFD-7854-C6FC-5EF600B1545A}"/>
              </a:ext>
            </a:extLst>
          </p:cNvPr>
          <p:cNvSpPr txBox="1"/>
          <p:nvPr/>
        </p:nvSpPr>
        <p:spPr>
          <a:xfrm>
            <a:off x="368709" y="3461556"/>
            <a:ext cx="1154798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רכבים</a:t>
            </a:r>
          </a:p>
          <a:p>
            <a:r>
              <a:rPr lang="he-IL" dirty="0"/>
              <a:t>מספר, סוג (אופנוע, רכב...), משקל, כ"ס, סמ"ק, שם חברה, סוג הילוכים*, סוג מנוע**, תאריך כניסה לטיפול, תאריך יציאה מטיפול (משוער)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FDA6337-C061-E26F-9B9C-88D2B8E85E21}"/>
              </a:ext>
            </a:extLst>
          </p:cNvPr>
          <p:cNvSpPr txBox="1"/>
          <p:nvPr/>
        </p:nvSpPr>
        <p:spPr>
          <a:xfrm>
            <a:off x="368709" y="4533889"/>
            <a:ext cx="11547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מורה, </a:t>
            </a:r>
          </a:p>
          <a:p>
            <a:r>
              <a:rPr lang="he-IL" dirty="0"/>
              <a:t>תמונה, שם, פרטים, סוג רכב ששייך לו, איזה רישיון יכול ללמד, 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CD71F4F-601F-B004-AC99-F98ECF306DEB}"/>
              </a:ext>
            </a:extLst>
          </p:cNvPr>
          <p:cNvSpPr txBox="1"/>
          <p:nvPr/>
        </p:nvSpPr>
        <p:spPr>
          <a:xfrm>
            <a:off x="368709" y="5329224"/>
            <a:ext cx="115479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סוגי </a:t>
            </a:r>
            <a:r>
              <a:rPr lang="he-IL" dirty="0" err="1">
                <a:solidFill>
                  <a:srgbClr val="FF0000"/>
                </a:solidFill>
              </a:rPr>
              <a:t>רשיון</a:t>
            </a:r>
            <a:r>
              <a:rPr lang="he-IL" dirty="0">
                <a:solidFill>
                  <a:srgbClr val="FF0000"/>
                </a:solidFill>
              </a:rPr>
              <a:t>,</a:t>
            </a:r>
          </a:p>
          <a:p>
            <a:r>
              <a:rPr lang="he-IL" dirty="0"/>
              <a:t>סוג רישיון (</a:t>
            </a:r>
            <a:r>
              <a:rPr lang="en-US" dirty="0"/>
              <a:t>A,B</a:t>
            </a:r>
            <a:r>
              <a:rPr lang="he-IL" dirty="0"/>
              <a:t>...ריענון), גיל מינימלי, כמות </a:t>
            </a:r>
            <a:r>
              <a:rPr lang="he-IL" dirty="0" err="1"/>
              <a:t>מינמילית</a:t>
            </a:r>
            <a:r>
              <a:rPr lang="he-IL" dirty="0"/>
              <a:t> של שיעורים לפני מבחן, מתאים ל... משקל /כוחות סוס/סמ"ק, מספר נוסעים, תנאים להוצאת </a:t>
            </a:r>
            <a:r>
              <a:rPr lang="he-IL" dirty="0" err="1"/>
              <a:t>רשיון</a:t>
            </a:r>
            <a:r>
              <a:rPr lang="he-IL" dirty="0"/>
              <a:t>, מאפשר נהיגה על רכבים מסוג, השלכות (מאפשר הקטנת שיעורים </a:t>
            </a:r>
            <a:r>
              <a:rPr lang="he-IL" dirty="0" err="1"/>
              <a:t>ברשיון</a:t>
            </a:r>
            <a:r>
              <a:rPr lang="he-IL" dirty="0"/>
              <a:t> מסוג...),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9869B890-CBB5-CA89-8780-32EC846C92AB}"/>
              </a:ext>
            </a:extLst>
          </p:cNvPr>
          <p:cNvSpPr txBox="1"/>
          <p:nvPr/>
        </p:nvSpPr>
        <p:spPr>
          <a:xfrm>
            <a:off x="934064" y="6393114"/>
            <a:ext cx="103238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* ידני, </a:t>
            </a:r>
            <a:r>
              <a:rPr lang="he-IL" dirty="0" err="1"/>
              <a:t>אוטומאטי</a:t>
            </a:r>
            <a:r>
              <a:rPr lang="he-IL" dirty="0"/>
              <a:t>, רובוטי.     ** חשמלי, בנזין, סולר</a:t>
            </a:r>
          </a:p>
        </p:txBody>
      </p:sp>
    </p:spTree>
    <p:extLst>
      <p:ext uri="{BB962C8B-B14F-4D97-AF65-F5344CB8AC3E}">
        <p14:creationId xmlns:p14="http://schemas.microsoft.com/office/powerpoint/2010/main" val="27191682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215</Words>
  <Application>Microsoft Office PowerPoint</Application>
  <PresentationFormat>מסך רחב</PresentationFormat>
  <Paragraphs>15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 ריבן</dc:creator>
  <cp:lastModifiedBy>משה ריבן</cp:lastModifiedBy>
  <cp:revision>2</cp:revision>
  <dcterms:created xsi:type="dcterms:W3CDTF">2023-03-11T20:24:15Z</dcterms:created>
  <dcterms:modified xsi:type="dcterms:W3CDTF">2023-03-11T21:42:49Z</dcterms:modified>
</cp:coreProperties>
</file>