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D22B-4619-4E1A-9D91-792B6B708BCD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9E44-1F4B-4A37-A9B6-7388AEF85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1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FD22B-4619-4E1A-9D91-792B6B708BCD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29E44-1F4B-4A37-A9B6-7388AEF85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99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b="1" smtClean="0"/>
              <a:t>Getting started with GitHub and Fossasia</a:t>
            </a:r>
            <a:endParaRPr lang="en-IN" sz="6000" b="1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81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Linking to Repository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73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Observe your Repository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14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Working with Branches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99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Working with Branches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03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Make a change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99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Make a change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55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Synchronize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41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Finally..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60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Working on Public project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15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3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mtClean="0"/>
              <a:t>Fossasia</a:t>
            </a:r>
            <a:endParaRPr lang="en-IN" b="1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55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Follow Me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2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Fossasia Programs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Git – Version Control System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1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GitHub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4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Get started with Git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1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Git Workflow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9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IN" smtClean="0">
                <a:solidFill>
                  <a:schemeClr val="bg2">
                    <a:lumMod val="25000"/>
                  </a:schemeClr>
                </a:solidFill>
              </a:rPr>
              <a:t>Create a Repository 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Getting started with GitHub and Fossasia</vt:lpstr>
      <vt:lpstr>Fossasia</vt:lpstr>
      <vt:lpstr>Fossasia Programs</vt:lpstr>
      <vt:lpstr>Git – Version Control System</vt:lpstr>
      <vt:lpstr>GitHub</vt:lpstr>
      <vt:lpstr>Get started with Git</vt:lpstr>
      <vt:lpstr>PowerPoint Presentation</vt:lpstr>
      <vt:lpstr>Git Workflow</vt:lpstr>
      <vt:lpstr>Create a Repository </vt:lpstr>
      <vt:lpstr>Linking to Repository</vt:lpstr>
      <vt:lpstr>Observe your Repository</vt:lpstr>
      <vt:lpstr>Working with Branches</vt:lpstr>
      <vt:lpstr>Working with Branches</vt:lpstr>
      <vt:lpstr>Make a change</vt:lpstr>
      <vt:lpstr>Make a change</vt:lpstr>
      <vt:lpstr>Synchronize</vt:lpstr>
      <vt:lpstr>Finally..</vt:lpstr>
      <vt:lpstr>Working on Public project</vt:lpstr>
      <vt:lpstr>PowerPoint Presentation</vt:lpstr>
      <vt:lpstr>Follow Me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GitHub and Fossasia</dc:title>
  <dc:creator>AVJEET</dc:creator>
  <cp:lastModifiedBy>AVJEET</cp:lastModifiedBy>
  <cp:revision>1</cp:revision>
  <dcterms:created xsi:type="dcterms:W3CDTF">2018-07-06T15:41:39Z</dcterms:created>
  <dcterms:modified xsi:type="dcterms:W3CDTF">2018-07-06T15:41:39Z</dcterms:modified>
</cp:coreProperties>
</file>