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F494-7800-8816-CC11-5C5C1268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D9400-D7FD-CEA3-5B57-036C16B5F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0680-DC3F-CD90-697E-BBDB1355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EB46-1385-904D-3D70-061E598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786C-B769-5ED1-F7CA-D7944AB0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70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F2D8-48C4-8C69-5B52-AE90DBE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291E6-0B2A-0CB8-0353-A1DB4F80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3717-D66E-192C-429C-CEE4B7EA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6E4E-4756-E923-C84B-701D28E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34F4-7056-0C37-DA0F-7EDFCA39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2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863D2-7944-3AF2-1826-DC205576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5371A-236F-8B3D-3C22-401FB5D8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FA74-31A5-6D09-60FA-9E13DCE1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462F-1243-8C85-CE7F-49D1CEA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3998-CEE6-A368-64C7-399669C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7966-A489-7E93-2667-6A803207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7D86-FC64-71E8-667A-50E2CA9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8120-1698-F14A-1292-A9BFDC4F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410D-AA43-F546-5A21-9713455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34A4-A5DB-ECD2-B648-FD78AAC4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494C-FF96-BCE9-E039-8141266B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60BBA-7A5C-C517-C040-5D05B3AB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1DE9-DF5B-7547-51A9-6BB4EF96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E94C-A085-0BCF-BC9F-8270B469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CB3B-9B3F-8BA8-1110-21161A65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8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D084-9D6E-C0AA-2106-560C299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59A7-CC39-4CE8-8E4A-DBEEE589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8AE9-C5DC-4E8A-42F4-501AE638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D4FD-0130-FA13-C08A-E099177D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7556-86C0-91DF-2D97-E46A4FE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CC5F-933D-F603-0338-CFA101F4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E31F-DA33-DD87-40BD-01F50D6C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DFE7D-09BC-6CD9-B197-FC26EFBD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D0AF-70B5-9A7E-A10C-7D5905C7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6F67E-765C-334C-01CB-9A6F206E8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B306F-2EF7-7223-D97B-A97977EC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CB327-4851-BCF2-7837-6065DE87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3B5D5-C1CD-04F4-25A1-5F62A2D3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24D83-6548-8FBE-9878-4AFC6BF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95F0-EFC2-8548-012B-3046B12E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F161-A5EC-8401-F348-8C10FF36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5A6E2-14D2-2772-DE3E-B6D7BAA4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CA9C3-8369-D7FE-403A-366227D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5565-5A75-3F91-4177-66D4092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08B6B-863B-AE80-5E6D-BA326DA0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245A3-2A6F-6D06-DCB2-F725C09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0CD3-C80B-C321-80A6-F0A6D495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98B3-8448-0179-43F6-B1EF383A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84B2-4173-2A85-EF5B-E0501AB2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2656-8D4D-DF8C-9986-629FE468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4DFD-D4DD-457F-6E0C-556160F4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F670-D781-714B-6EBD-00D4C55A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AC3-ED3F-8FD7-2986-F90441F2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A6B94-D553-D7B9-557B-DE4E5D2F8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653A-B8E1-63FD-4C91-E57BF32B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8A40F-AE4D-68B9-B1D7-E0E9055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E01FF-6427-8A60-F503-D90E0F78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D8A3-03EE-E785-2A34-11DBB2DF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1956F-4CC3-D668-2207-BAE9590F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3C1E-E74F-1346-3B97-5FC4F4E0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FBE2-C549-C566-85BA-8216D5E6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545B-1709-428A-BC24-E10118DF283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2C0E-550C-5D2D-8B1D-5926D7547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CAD7-D173-1215-532B-0B5454F7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D6EC-2D02-4CD4-8B63-08D55A70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BB524-3F96-9C47-573C-6993956A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5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504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A5BBA-E8E6-6A54-96AB-0E1206AC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8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11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34E12-598C-0D22-DD38-2ED75542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3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04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FC530-D668-04F1-911E-D03B3A96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6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395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F7384B5-53CE-5B51-7869-AED4296B5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55A0-171C-353E-0773-AFA50769B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297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78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8CFA6-3CAD-CDD2-275C-AF170C74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45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998CA-1E87-E390-84FC-06099CB04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27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76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CD440-F48C-1028-11F5-69C9E0FB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82" y="0"/>
            <a:ext cx="12192000" cy="62240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312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EF27D-C1F9-EE05-0B8F-5E2631782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621" y="0"/>
            <a:ext cx="12266645" cy="585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926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Jaiswal</dc:creator>
  <cp:lastModifiedBy>Harsh Jaiswal</cp:lastModifiedBy>
  <cp:revision>1</cp:revision>
  <dcterms:created xsi:type="dcterms:W3CDTF">2023-10-17T10:21:26Z</dcterms:created>
  <dcterms:modified xsi:type="dcterms:W3CDTF">2023-10-17T10:26:39Z</dcterms:modified>
</cp:coreProperties>
</file>