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vjt2214/Steganograph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2925" y="5042103"/>
            <a:ext cx="7980183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): Abhijit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Pasari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Narula Institute of Technology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5062FA-42F7-2755-2BC2-3E906C9C03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38303"/>
            <a:ext cx="1102961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Techniques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Integrate AES encryption before embedding text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Audio &amp; Video Steganography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beyond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Detection Prevention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Ensuring messages stay undetectable from modern forensic tools.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&amp; Web Version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accessibility beyond desktops.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Multi-Layer Security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Combining steganography with blockchain for ultra-secure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772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DC36CA-B2B7-210D-9D6C-212EF8EDB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8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are easily detectable and can raise suspicion.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secure way to hide confidential messages within images.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data security while maintaining the integrity of the cover image.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Making encryption and decryption accessible to non-technical users through a simple interface.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8013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Processing Library: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OpenCV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Graphical User Interface (GUI):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Handling &amp; Security: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Basic encryption logic for password protection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Libraries: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Pillow (for image handling)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32665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7D4E85-7BB5-FC05-EECC-DA3C26D10C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67170"/>
            <a:ext cx="1102961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embed a message into an image without noticeable changes.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GUI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easy encryption and decryption.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Lossless data hiding using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pixel value manipulation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instead of traditional cryptographic techniques.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on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 standard image file format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(PNG recommended for best results).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72818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B1A530-307D-E171-1FD2-278696DC49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7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Exploring secure communication techniques.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Defense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 message transmission without raising suspicion.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Concealing sensitive information in images to avoid surveillance.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Developers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Learning steganography concepts and their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8BB92D9-C23C-E0BD-7DB8-5D6D98B52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232452"/>
            <a:ext cx="8676222" cy="5512094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9365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E3E07E-F751-338F-C486-0F1647EA25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7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provides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way of communicating sensitive information.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showcases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yet effective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implementation of message hiding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GUI makes encryption and decryption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even to non-technical users.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 can make it more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robust, secure, and scalable.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1730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hlinkClick r:id="rId2"/>
              </a:rPr>
              <a:t>https://github.com/Avjt2214/Steganography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65</TotalTime>
  <Words>353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ABHIJIT PASARI</cp:lastModifiedBy>
  <cp:revision>26</cp:revision>
  <dcterms:created xsi:type="dcterms:W3CDTF">2021-05-26T16:50:10Z</dcterms:created>
  <dcterms:modified xsi:type="dcterms:W3CDTF">2025-02-13T15:27:49Z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