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jt2214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Abhijit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Pasari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Abhijit </a:t>
            </a:r>
            <a:r>
              <a:rPr lang="en-US" sz="2400" b="1" kern="1200" dirty="0" err="1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Pasari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Narula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3" y="1511527"/>
            <a:ext cx="4080863" cy="33175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4" y="1511527"/>
            <a:ext cx="3599676" cy="436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10" y="1145447"/>
            <a:ext cx="3637912" cy="3713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10" y="5243050"/>
            <a:ext cx="2558423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709" y="5243050"/>
            <a:ext cx="2558423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https://github.com/Avjt2214/Steganography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375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ABHIJIT PASARI</cp:lastModifiedBy>
  <cp:revision>27</cp:revision>
  <dcterms:created xsi:type="dcterms:W3CDTF">2021-05-26T16:50:10Z</dcterms:created>
  <dcterms:modified xsi:type="dcterms:W3CDTF">2025-02-19T12:35:53Z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