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4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72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3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97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9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89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75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21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045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6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F38AD3-705E-4211-B9E6-02D0B8B74B72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9AC8A8-A240-4FD9-A8CA-96D051AC53C3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86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cript vs JavaScript comparison – pros, cons, trends | TSH.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96" y="1213151"/>
            <a:ext cx="4442528" cy="29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262254" y="1213150"/>
            <a:ext cx="4581237" cy="2961685"/>
          </a:xfrm>
        </p:spPr>
        <p:txBody>
          <a:bodyPr>
            <a:normAutofit/>
          </a:bodyPr>
          <a:lstStyle/>
          <a:p>
            <a:pPr algn="ctr"/>
            <a:r>
              <a:rPr lang="tr-TR" sz="7200" dirty="0" err="1" smtClean="0">
                <a:latin typeface="+mn-lt"/>
              </a:rPr>
              <a:t>TypeScript</a:t>
            </a:r>
            <a:r>
              <a:rPr lang="tr-TR" sz="7200" dirty="0">
                <a:latin typeface="+mn-lt"/>
              </a:rPr>
              <a:t/>
            </a:r>
            <a:br>
              <a:rPr lang="tr-TR" sz="7200" dirty="0">
                <a:latin typeface="+mn-lt"/>
              </a:rPr>
            </a:br>
            <a:r>
              <a:rPr lang="tr-TR" sz="7200" dirty="0" err="1" smtClean="0">
                <a:latin typeface="+mn-lt"/>
              </a:rPr>
              <a:t>vs</a:t>
            </a:r>
            <a:r>
              <a:rPr lang="tr-TR" sz="7200" dirty="0">
                <a:latin typeface="+mn-lt"/>
              </a:rPr>
              <a:t/>
            </a:r>
            <a:br>
              <a:rPr lang="tr-TR" sz="7200" dirty="0">
                <a:latin typeface="+mn-lt"/>
              </a:rPr>
            </a:br>
            <a:r>
              <a:rPr lang="tr-TR" sz="7200" dirty="0" err="1" smtClean="0">
                <a:latin typeface="+mn-lt"/>
              </a:rPr>
              <a:t>JavaScript</a:t>
            </a:r>
            <a:endParaRPr lang="tr-TR" sz="7200" dirty="0">
              <a:latin typeface="+mn-lt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0051" y="5098473"/>
            <a:ext cx="10058400" cy="500148"/>
          </a:xfrm>
        </p:spPr>
        <p:txBody>
          <a:bodyPr/>
          <a:lstStyle/>
          <a:p>
            <a:pPr algn="ctr"/>
            <a:r>
              <a:rPr lang="tr-TR" dirty="0" smtClean="0"/>
              <a:t>İsmail Demircan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71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+mn-lt"/>
              </a:rPr>
              <a:t>M</a:t>
            </a:r>
            <a:r>
              <a:rPr lang="tr-TR" dirty="0" smtClean="0">
                <a:latin typeface="+mn-lt"/>
              </a:rPr>
              <a:t>iras </a:t>
            </a:r>
            <a:r>
              <a:rPr lang="tr-TR" dirty="0">
                <a:latin typeface="+mn-lt"/>
              </a:rPr>
              <a:t>Ö</a:t>
            </a:r>
            <a:r>
              <a:rPr lang="tr-TR" dirty="0" smtClean="0">
                <a:latin typeface="+mn-lt"/>
              </a:rPr>
              <a:t>rneği</a:t>
            </a:r>
            <a:endParaRPr lang="tr-TR" dirty="0">
              <a:latin typeface="+mn-lt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31828"/>
            <a:ext cx="10058400" cy="365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1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1476102"/>
            <a:ext cx="1011696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Optional</a:t>
            </a:r>
            <a:r>
              <a:rPr lang="tr-TR" dirty="0" smtClean="0"/>
              <a:t> ve </a:t>
            </a:r>
            <a:r>
              <a:rPr lang="tr-TR" dirty="0" err="1" smtClean="0"/>
              <a:t>Enums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918778"/>
            <a:ext cx="10058400" cy="18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2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Kaynakça</a:t>
            </a:r>
            <a:endParaRPr lang="tr-TR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[1]: https://</a:t>
            </a:r>
            <a:r>
              <a:rPr lang="tr-TR" dirty="0" smtClean="0"/>
              <a:t>www.geeksforgeeks.org/difference-between-typescript-and-javascript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[2</a:t>
            </a:r>
            <a:r>
              <a:rPr lang="tr-TR" dirty="0"/>
              <a:t>]: https://aglowiditsolutions.com/blog/typescript-vs-javascript/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[3]: https://teknoloji.org/typescript-nedir-typescript-vs-javascript/</a:t>
            </a:r>
          </a:p>
        </p:txBody>
      </p:sp>
    </p:spTree>
    <p:extLst>
      <p:ext uri="{BB962C8B-B14F-4D97-AF65-F5344CB8AC3E}">
        <p14:creationId xmlns:p14="http://schemas.microsoft.com/office/powerpoint/2010/main" val="39978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394691"/>
            <a:ext cx="10058400" cy="4474403"/>
          </a:xfrm>
        </p:spPr>
        <p:txBody>
          <a:bodyPr>
            <a:normAutofit/>
          </a:bodyPr>
          <a:lstStyle/>
          <a:p>
            <a:pPr algn="ctr"/>
            <a:endParaRPr lang="tr-TR" sz="8000" dirty="0" smtClean="0"/>
          </a:p>
          <a:p>
            <a:pPr algn="ctr"/>
            <a:r>
              <a:rPr lang="tr-TR" sz="8000" dirty="0" smtClean="0"/>
              <a:t>TEŞEKKÜRLER</a:t>
            </a:r>
            <a:endParaRPr lang="tr-TR" sz="8000" dirty="0"/>
          </a:p>
        </p:txBody>
      </p:sp>
    </p:spTree>
    <p:extLst>
      <p:ext uri="{BB962C8B-B14F-4D97-AF65-F5344CB8AC3E}">
        <p14:creationId xmlns:p14="http://schemas.microsoft.com/office/powerpoint/2010/main" val="217237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latin typeface="+mn-lt"/>
              </a:rPr>
              <a:t>JavaScript</a:t>
            </a:r>
            <a:r>
              <a:rPr lang="tr-TR" b="1" dirty="0" smtClean="0">
                <a:latin typeface="+mn-lt"/>
              </a:rPr>
              <a:t> </a:t>
            </a:r>
            <a:r>
              <a:rPr lang="tr-TR" b="1" dirty="0">
                <a:latin typeface="+mn-lt"/>
              </a:rPr>
              <a:t>nedir</a:t>
            </a:r>
            <a:r>
              <a:rPr lang="tr-TR" b="1" dirty="0" smtClean="0">
                <a:latin typeface="+mn-lt"/>
              </a:rPr>
              <a:t>?</a:t>
            </a:r>
            <a:endParaRPr lang="tr-TR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4102793" cy="402336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tr-TR" dirty="0"/>
              <a:t>E</a:t>
            </a:r>
            <a:r>
              <a:rPr lang="tr-TR" dirty="0" smtClean="0"/>
              <a:t>tkileşimli </a:t>
            </a:r>
            <a:r>
              <a:rPr lang="tr-TR" dirty="0"/>
              <a:t>web sayfaları oluşturmanıza yardımcı olan bir betik dilidir</a:t>
            </a:r>
            <a:r>
              <a:rPr lang="tr-TR" dirty="0" smtClean="0"/>
              <a:t>.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Client </a:t>
            </a:r>
            <a:r>
              <a:rPr lang="tr-TR" dirty="0"/>
              <a:t>tarafı programlama kurallarına uyarak kullanıcının web tarayıcısında, web sunucusundan herhangi bir kaynağa ihtiyaç duymadan </a:t>
            </a:r>
            <a:r>
              <a:rPr lang="tr-TR" dirty="0" smtClean="0"/>
              <a:t>çalışır.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tr-TR" dirty="0"/>
              <a:t>REST </a:t>
            </a:r>
            <a:r>
              <a:rPr lang="tr-TR" dirty="0" err="1"/>
              <a:t>API'leri</a:t>
            </a:r>
            <a:r>
              <a:rPr lang="tr-TR" dirty="0"/>
              <a:t>, </a:t>
            </a:r>
            <a:r>
              <a:rPr lang="tr-TR" dirty="0" smtClean="0"/>
              <a:t>XML destekler.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tr-TR" dirty="0"/>
              <a:t>Node.js ile </a:t>
            </a:r>
            <a:r>
              <a:rPr lang="tr-TR" dirty="0" smtClean="0"/>
              <a:t>birlikte sunucu taraflı uygulamalarda kullanabiliriz.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tr-TR" dirty="0" err="1" smtClean="0"/>
              <a:t>React</a:t>
            </a:r>
            <a:r>
              <a:rPr lang="tr-TR" dirty="0" err="1"/>
              <a:t>-</a:t>
            </a:r>
            <a:r>
              <a:rPr lang="tr-TR" dirty="0" err="1" smtClean="0"/>
              <a:t>native</a:t>
            </a:r>
            <a:r>
              <a:rPr lang="tr-TR" dirty="0" smtClean="0"/>
              <a:t> </a:t>
            </a:r>
            <a:r>
              <a:rPr lang="tr-TR" dirty="0"/>
              <a:t>gibi </a:t>
            </a:r>
            <a:r>
              <a:rPr lang="tr-TR" dirty="0" err="1"/>
              <a:t>framework</a:t>
            </a:r>
            <a:r>
              <a:rPr lang="tr-TR" dirty="0"/>
              <a:t> ile </a:t>
            </a:r>
            <a:r>
              <a:rPr lang="tr-TR" dirty="0" err="1"/>
              <a:t>cross</a:t>
            </a:r>
            <a:r>
              <a:rPr lang="tr-TR" dirty="0"/>
              <a:t>-platform birçok uygulama </a:t>
            </a:r>
            <a:r>
              <a:rPr lang="tr-TR" dirty="0" smtClean="0"/>
              <a:t>da kullanılır.</a:t>
            </a:r>
          </a:p>
          <a:p>
            <a:pPr marL="0" lvl="0" indent="0">
              <a:lnSpc>
                <a:spcPct val="150000"/>
              </a:lnSpc>
              <a:buNone/>
            </a:pPr>
            <a:endParaRPr lang="tr-TR" dirty="0"/>
          </a:p>
          <a:p>
            <a:pPr marL="0" indent="0">
              <a:lnSpc>
                <a:spcPct val="150000"/>
              </a:lnSpc>
              <a:buNone/>
            </a:pPr>
            <a:endParaRPr lang="tr-TR" dirty="0"/>
          </a:p>
        </p:txBody>
      </p:sp>
      <p:pic>
        <p:nvPicPr>
          <p:cNvPr id="1028" name="Picture 4" descr="JavaScript Nedir? Javascript Framework Fonksiyonları Nelerdi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22" y="2225963"/>
            <a:ext cx="5207779" cy="29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TypeScript</a:t>
            </a:r>
            <a:r>
              <a:rPr lang="tr-TR" b="1" dirty="0" smtClean="0"/>
              <a:t> Nedir?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4952538" cy="402336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Javascript</a:t>
            </a:r>
            <a:r>
              <a:rPr lang="tr-TR" dirty="0"/>
              <a:t> dilinin geliştirilmiş bir </a:t>
            </a:r>
            <a:r>
              <a:rPr lang="tr-TR" dirty="0" smtClean="0"/>
              <a:t>sürümüdür.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Node.js ortamında veya </a:t>
            </a:r>
            <a:r>
              <a:rPr lang="tr-TR" dirty="0" err="1"/>
              <a:t>ECMAScript</a:t>
            </a:r>
            <a:r>
              <a:rPr lang="tr-TR" dirty="0"/>
              <a:t> 3 veya üstünü destekleyen herhangi bir web tarayıcısında çalışabilir</a:t>
            </a:r>
            <a:r>
              <a:rPr lang="tr-TR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TypeScript</a:t>
            </a:r>
            <a:r>
              <a:rPr lang="tr-TR" dirty="0"/>
              <a:t> isteğe bağlı statik yazma, sınıflar ve arabirim sağlayan statik olarak derlenmiş bir dildir</a:t>
            </a:r>
            <a:r>
              <a:rPr lang="tr-TR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Basit ve temiz </a:t>
            </a:r>
            <a:r>
              <a:rPr lang="tr-TR" dirty="0" err="1"/>
              <a:t>JavaScript</a:t>
            </a:r>
            <a:r>
              <a:rPr lang="tr-TR" dirty="0"/>
              <a:t> kodu yazmanıza olanak sağlar. 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pic>
        <p:nvPicPr>
          <p:cNvPr id="2050" name="Picture 2" descr="TypeScript – Yazılım Mimarileri ve Tasarım Desenleri Üzer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83" y="2336799"/>
            <a:ext cx="4909397" cy="23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TypeScript</a:t>
            </a:r>
            <a:r>
              <a:rPr lang="tr-TR" b="1" dirty="0"/>
              <a:t> Bileşenleri </a:t>
            </a:r>
            <a:r>
              <a:rPr lang="tr-TR" b="1" dirty="0" smtClean="0"/>
              <a:t>Nelerdir?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650836" y="2660073"/>
            <a:ext cx="1948873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/>
              <a:t>Dil</a:t>
            </a:r>
            <a:endParaRPr lang="tr-TR" sz="2800" dirty="0"/>
          </a:p>
        </p:txBody>
      </p:sp>
      <p:sp>
        <p:nvSpPr>
          <p:cNvPr id="6" name="Dikdörtgen 5"/>
          <p:cNvSpPr/>
          <p:nvPr/>
        </p:nvSpPr>
        <p:spPr>
          <a:xfrm>
            <a:off x="7680035" y="2660071"/>
            <a:ext cx="1948873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/>
              <a:t>TLS</a:t>
            </a:r>
            <a:endParaRPr lang="tr-TR" sz="2800" dirty="0"/>
          </a:p>
        </p:txBody>
      </p:sp>
      <p:sp>
        <p:nvSpPr>
          <p:cNvPr id="7" name="Dikdörtgen 6"/>
          <p:cNvSpPr/>
          <p:nvPr/>
        </p:nvSpPr>
        <p:spPr>
          <a:xfrm>
            <a:off x="5152043" y="2660072"/>
            <a:ext cx="1948873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/>
              <a:t>Derleyici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69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TypeScript</a:t>
            </a:r>
            <a:r>
              <a:rPr lang="tr-TR" b="1" dirty="0"/>
              <a:t> </a:t>
            </a:r>
            <a:r>
              <a:rPr lang="tr-TR" b="1" dirty="0" smtClean="0"/>
              <a:t>Neden </a:t>
            </a:r>
            <a:r>
              <a:rPr lang="tr-TR" b="1" dirty="0"/>
              <a:t>G</a:t>
            </a:r>
            <a:r>
              <a:rPr lang="tr-TR" b="1" dirty="0" smtClean="0"/>
              <a:t>eliştirildi</a:t>
            </a:r>
            <a:r>
              <a:rPr lang="tr-TR" b="1" dirty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7566429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err="1" smtClean="0"/>
              <a:t>JavaScript</a:t>
            </a:r>
            <a:r>
              <a:rPr lang="tr-TR" dirty="0" smtClean="0"/>
              <a:t> sunucu taraflı kullanılmaya başladı.</a:t>
            </a:r>
            <a:endParaRPr lang="tr-T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err="1" smtClean="0"/>
              <a:t>JavaScript</a:t>
            </a:r>
            <a:r>
              <a:rPr lang="tr-TR" dirty="0" smtClean="0"/>
              <a:t> kullanım arttıkça karmaşıklaşmaya başladı.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err="1" smtClean="0"/>
              <a:t>JavaScript</a:t>
            </a:r>
            <a:r>
              <a:rPr lang="tr-TR" dirty="0" smtClean="0"/>
              <a:t> kurumsal projelerde başarılı olmak için tam potansiyele ulaşamadı.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err="1"/>
              <a:t>TypeScript</a:t>
            </a:r>
            <a:r>
              <a:rPr lang="tr-TR" dirty="0"/>
              <a:t>, </a:t>
            </a:r>
            <a:r>
              <a:rPr lang="tr-TR" dirty="0" err="1"/>
              <a:t>JS'nin</a:t>
            </a:r>
            <a:r>
              <a:rPr lang="tr-TR" dirty="0"/>
              <a:t> bir üst </a:t>
            </a:r>
            <a:r>
              <a:rPr lang="tr-TR" dirty="0" smtClean="0"/>
              <a:t>kümesi olarak boşluğu tamamlamak için geliştirildi.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err="1"/>
              <a:t>TypeScript</a:t>
            </a:r>
            <a:r>
              <a:rPr lang="tr-TR" dirty="0"/>
              <a:t> </a:t>
            </a:r>
            <a:r>
              <a:rPr lang="tr-TR" dirty="0" smtClean="0"/>
              <a:t>büyük </a:t>
            </a:r>
            <a:r>
              <a:rPr lang="tr-TR" dirty="0"/>
              <a:t>projeler için kod karmaşıklığının üstesinden gelmek üzere </a:t>
            </a:r>
            <a:r>
              <a:rPr lang="tr-TR" dirty="0" smtClean="0"/>
              <a:t>geliştirilmiştir.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/>
              <a:t>T</a:t>
            </a:r>
            <a:r>
              <a:rPr lang="tr-TR" dirty="0" smtClean="0"/>
              <a:t>üm </a:t>
            </a:r>
            <a:r>
              <a:rPr lang="tr-TR" dirty="0" err="1"/>
              <a:t>JavaScript</a:t>
            </a:r>
            <a:r>
              <a:rPr lang="tr-TR" dirty="0"/>
              <a:t> kodları </a:t>
            </a:r>
            <a:r>
              <a:rPr lang="tr-TR" dirty="0" err="1"/>
              <a:t>TypeScript'te</a:t>
            </a:r>
            <a:r>
              <a:rPr lang="tr-TR" dirty="0"/>
              <a:t> de geçerlidir ve </a:t>
            </a:r>
            <a:r>
              <a:rPr lang="tr-TR" dirty="0" err="1"/>
              <a:t>JavaScript'tir</a:t>
            </a:r>
            <a:r>
              <a:rPr lang="tr-TR" dirty="0"/>
              <a:t>, ancak ek özelliklere sahiptir.</a:t>
            </a:r>
            <a:endParaRPr lang="tr-TR" dirty="0" smtClean="0"/>
          </a:p>
        </p:txBody>
      </p:sp>
      <p:pic>
        <p:nvPicPr>
          <p:cNvPr id="3074" name="Picture 2" descr="Incremental migration of a “create-react-app” JavaScript project to  TypeScript (without eject 🎆😉) | by Eder Chamalé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451" y="2558473"/>
            <a:ext cx="2412229" cy="180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JavaScript’in</a:t>
            </a:r>
            <a:r>
              <a:rPr lang="tr-TR" b="1" dirty="0"/>
              <a:t> A</a:t>
            </a:r>
            <a:r>
              <a:rPr lang="tr-TR" b="1" dirty="0" smtClean="0"/>
              <a:t>vantajları </a:t>
            </a:r>
            <a:r>
              <a:rPr lang="tr-TR" b="1" dirty="0"/>
              <a:t>N</a:t>
            </a:r>
            <a:r>
              <a:rPr lang="tr-TR" b="1" dirty="0" smtClean="0"/>
              <a:t>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34182" y="1845734"/>
            <a:ext cx="5588000" cy="4023360"/>
          </a:xfrm>
        </p:spPr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 err="1"/>
              <a:t>JavaScript</a:t>
            </a:r>
            <a:r>
              <a:rPr lang="tr-TR" dirty="0"/>
              <a:t>, Microsoft ve </a:t>
            </a:r>
            <a:r>
              <a:rPr lang="tr-TR" dirty="0" err="1"/>
              <a:t>Mozilla</a:t>
            </a:r>
            <a:r>
              <a:rPr lang="tr-TR" dirty="0"/>
              <a:t> gibi efsanelerin desteklediği açık kaynaklı, esnek ve güçlü bir dildir.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/>
              <a:t>Hem istemci hem de sunucu tarafı için kullanılabilir.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/>
              <a:t>Sınıfları, </a:t>
            </a:r>
            <a:r>
              <a:rPr lang="tr-TR" dirty="0" err="1"/>
              <a:t>arayüzleri</a:t>
            </a:r>
            <a:r>
              <a:rPr lang="tr-TR" dirty="0"/>
              <a:t> ve modülleri destekler.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/>
              <a:t>Küçük </a:t>
            </a:r>
            <a:r>
              <a:rPr lang="tr-TR" dirty="0" err="1"/>
              <a:t>scriptler</a:t>
            </a:r>
            <a:r>
              <a:rPr lang="tr-TR" dirty="0"/>
              <a:t> için özel olarak tasarlanmıştır.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/>
              <a:t>Platformlar arası bir dil.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/>
              <a:t>Güçlü Test İş Akışı ve bağımlılık desteği sağlar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098" name="Picture 2" descr="What are the Advantages of Javascript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10" y="1995054"/>
            <a:ext cx="3857697" cy="36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TypeScript'in</a:t>
            </a:r>
            <a:r>
              <a:rPr lang="tr-TR" b="1" dirty="0"/>
              <a:t> A</a:t>
            </a:r>
            <a:r>
              <a:rPr lang="tr-TR" b="1" dirty="0" smtClean="0"/>
              <a:t>vantajları </a:t>
            </a:r>
            <a:r>
              <a:rPr lang="tr-TR" b="1" dirty="0"/>
              <a:t>N</a:t>
            </a:r>
            <a:r>
              <a:rPr lang="tr-TR" b="1" dirty="0" smtClean="0"/>
              <a:t>elerdir?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97600" y="1845734"/>
            <a:ext cx="4958080" cy="402336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 err="1"/>
              <a:t>TypeScript</a:t>
            </a:r>
            <a:r>
              <a:rPr lang="tr-TR" dirty="0"/>
              <a:t> kolay kod gezinme, hata önleme ve kodun korunmasını sağlar.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/>
              <a:t>Statik Tip ek açıklama veya Statik Yazma özelliğini destekler.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/>
              <a:t>Ayrıca </a:t>
            </a:r>
            <a:r>
              <a:rPr lang="tr-TR" dirty="0" err="1"/>
              <a:t>arayüzleri</a:t>
            </a:r>
            <a:r>
              <a:rPr lang="tr-TR" dirty="0"/>
              <a:t>, alt </a:t>
            </a:r>
            <a:r>
              <a:rPr lang="tr-TR" dirty="0" err="1"/>
              <a:t>arayüzleri</a:t>
            </a:r>
            <a:r>
              <a:rPr lang="tr-TR" dirty="0"/>
              <a:t>, sınıfları, alt sınıfları ve </a:t>
            </a:r>
            <a:r>
              <a:rPr lang="tr-TR" dirty="0" err="1"/>
              <a:t>ECMAScript</a:t>
            </a:r>
            <a:r>
              <a:rPr lang="tr-TR" dirty="0"/>
              <a:t> 6 veya ES6’yı destekler.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/>
              <a:t>Özel üyelerin ve </a:t>
            </a:r>
            <a:r>
              <a:rPr lang="tr-TR" dirty="0" err="1"/>
              <a:t>arayüzlerin</a:t>
            </a:r>
            <a:r>
              <a:rPr lang="tr-TR" dirty="0"/>
              <a:t> mirası ile nesne yönelimli programlama yetenekleri ile birlikte gelir.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tr-TR" dirty="0"/>
          </a:p>
        </p:txBody>
      </p:sp>
      <p:pic>
        <p:nvPicPr>
          <p:cNvPr id="5" name="Resim 4" descr="https://miro.medium.com/max/1400/1*5yBOYWrozMMR4eOIASxme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99854"/>
            <a:ext cx="4858328" cy="2881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JavaScript</a:t>
            </a:r>
            <a:r>
              <a:rPr lang="tr-TR" b="1" dirty="0"/>
              <a:t> ve </a:t>
            </a:r>
            <a:r>
              <a:rPr lang="tr-TR" b="1" dirty="0" err="1"/>
              <a:t>TypeScript</a:t>
            </a:r>
            <a:r>
              <a:rPr lang="tr-TR" b="1" dirty="0"/>
              <a:t> Arasındaki </a:t>
            </a:r>
            <a:r>
              <a:rPr lang="tr-TR" b="1" dirty="0" smtClean="0"/>
              <a:t>Fark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9967884" cy="402336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JavaScript</a:t>
            </a:r>
            <a:r>
              <a:rPr lang="tr-TR" dirty="0"/>
              <a:t>, öğrenmesi kolay bir dil iken, </a:t>
            </a:r>
            <a:r>
              <a:rPr lang="tr-TR" dirty="0" err="1"/>
              <a:t>TypeScript</a:t>
            </a:r>
            <a:r>
              <a:rPr lang="tr-TR" dirty="0"/>
              <a:t> sert bir öğrenme eğrisine sahip ve önceden komut dosyası bilgisi gerektirir.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TypeScript</a:t>
            </a:r>
            <a:r>
              <a:rPr lang="tr-TR" dirty="0"/>
              <a:t>, derleme zamanında yazım doğruluğunu kontrol etmenizi sağlayan statik Yazma özelliğini desteklerken, </a:t>
            </a:r>
            <a:r>
              <a:rPr lang="tr-TR" dirty="0" err="1"/>
              <a:t>JavaScript</a:t>
            </a:r>
            <a:r>
              <a:rPr lang="tr-TR" dirty="0"/>
              <a:t> bunu desteklememektedir.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TypeScript</a:t>
            </a:r>
            <a:r>
              <a:rPr lang="tr-TR" dirty="0"/>
              <a:t> Kodunun derlenmesi gerekiyor ancak </a:t>
            </a:r>
            <a:r>
              <a:rPr lang="tr-TR" dirty="0" err="1"/>
              <a:t>JavaScript’i</a:t>
            </a:r>
            <a:r>
              <a:rPr lang="tr-TR" dirty="0"/>
              <a:t> derlemeye gerek yok.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TypeScript</a:t>
            </a:r>
            <a:r>
              <a:rPr lang="tr-TR" dirty="0"/>
              <a:t> isteğe bağlı parametre işlevini destekler, ancak </a:t>
            </a:r>
            <a:r>
              <a:rPr lang="tr-TR" dirty="0" err="1"/>
              <a:t>JavaScript</a:t>
            </a:r>
            <a:r>
              <a:rPr lang="tr-TR" dirty="0"/>
              <a:t> desteklemez.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JavaScript’te</a:t>
            </a:r>
            <a:r>
              <a:rPr lang="tr-TR" dirty="0"/>
              <a:t> büyük bir geliştirici topluluğu var, ancak </a:t>
            </a:r>
            <a:r>
              <a:rPr lang="tr-TR" dirty="0" err="1"/>
              <a:t>TypeScript</a:t>
            </a:r>
            <a:r>
              <a:rPr lang="tr-TR" dirty="0"/>
              <a:t> yok.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64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Hangisi kullanmalıyım?</a:t>
            </a:r>
            <a:endParaRPr lang="tr-TR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 err="1"/>
              <a:t>TypeScript</a:t>
            </a:r>
            <a:r>
              <a:rPr lang="tr-TR" dirty="0"/>
              <a:t>, </a:t>
            </a:r>
            <a:r>
              <a:rPr lang="tr-TR" dirty="0" err="1"/>
              <a:t>JavaScript'in</a:t>
            </a:r>
            <a:r>
              <a:rPr lang="tr-TR" dirty="0"/>
              <a:t> yerini almaz ve her tür proje için uygun </a:t>
            </a:r>
            <a:r>
              <a:rPr lang="tr-TR" dirty="0" smtClean="0"/>
              <a:t>değildir.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r>
              <a:rPr lang="tr-TR" dirty="0"/>
              <a:t>doğrudan tarayıcıda çalıştırıldığından, küçük kod parçalarını çalıştırmak, yenilemek ve hatalarını ayıklamak daha </a:t>
            </a:r>
            <a:r>
              <a:rPr lang="tr-TR" dirty="0" smtClean="0"/>
              <a:t>kolaydır.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 err="1" smtClean="0"/>
              <a:t>JavaScript</a:t>
            </a:r>
            <a:r>
              <a:rPr lang="tr-TR" dirty="0"/>
              <a:t>, esnekliğin bir öncelik olduğu durumlarda </a:t>
            </a:r>
            <a:r>
              <a:rPr lang="tr-TR" dirty="0" smtClean="0"/>
              <a:t>iyi </a:t>
            </a:r>
            <a:r>
              <a:rPr lang="tr-TR" dirty="0"/>
              <a:t>bir seçimdir çünkü aynı kurallara bağlı kalmadan işlevsellik oluşturmanıza olanak </a:t>
            </a:r>
            <a:r>
              <a:rPr lang="tr-TR" dirty="0" smtClean="0"/>
              <a:t>tanır.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dirty="0"/>
              <a:t>H</a:t>
            </a:r>
            <a:r>
              <a:rPr lang="tr-TR" dirty="0" smtClean="0"/>
              <a:t>ıza </a:t>
            </a:r>
            <a:r>
              <a:rPr lang="tr-TR" dirty="0"/>
              <a:t>öncelik verirken tek bir standarda getirmek istediğiniz büyük bir kod tabanıyla uğraşıyorsanız, </a:t>
            </a:r>
            <a:r>
              <a:rPr lang="tr-TR" dirty="0" err="1"/>
              <a:t>TypeScript</a:t>
            </a:r>
            <a:r>
              <a:rPr lang="tr-TR" dirty="0"/>
              <a:t> </a:t>
            </a:r>
            <a:r>
              <a:rPr lang="tr-TR" dirty="0" smtClean="0"/>
              <a:t>daha iyi bir </a:t>
            </a:r>
            <a:r>
              <a:rPr lang="tr-TR" dirty="0" err="1" smtClean="0"/>
              <a:t>seçenekdir</a:t>
            </a:r>
            <a:r>
              <a:rPr lang="tr-TR" dirty="0" smtClean="0"/>
              <a:t>. Kod </a:t>
            </a:r>
            <a:r>
              <a:rPr lang="tr-TR" dirty="0"/>
              <a:t>büyüdükçe ve işlemesi daha karmaşık hale geldikçe, derleme süresi sırasında yakalanması daha iyi olan hata olasılığı artar.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44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473</Words>
  <Application>Microsoft Office PowerPoint</Application>
  <PresentationFormat>Geniş ekran</PresentationFormat>
  <Paragraphs>53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Geçmişe bakış</vt:lpstr>
      <vt:lpstr>TypeScript vs JavaScript</vt:lpstr>
      <vt:lpstr>JavaScript nedir?</vt:lpstr>
      <vt:lpstr>TypeScript Nedir?</vt:lpstr>
      <vt:lpstr>TypeScript Bileşenleri Nelerdir?</vt:lpstr>
      <vt:lpstr>TypeScript Neden Geliştirildi?</vt:lpstr>
      <vt:lpstr>JavaScript’in Avantajları Nedir?</vt:lpstr>
      <vt:lpstr>TypeScript'in Avantajları Nelerdir?</vt:lpstr>
      <vt:lpstr>JavaScript ve TypeScript Arasındaki Fark</vt:lpstr>
      <vt:lpstr>Hangisi kullanmalıyım?</vt:lpstr>
      <vt:lpstr>Miras Örneği</vt:lpstr>
      <vt:lpstr>PowerPoint Sunusu</vt:lpstr>
      <vt:lpstr>Optional ve Enums</vt:lpstr>
      <vt:lpstr>Kaynakça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vs JavaScript</dc:title>
  <dc:creator>CXXX</dc:creator>
  <cp:lastModifiedBy>CXXX</cp:lastModifiedBy>
  <cp:revision>13</cp:revision>
  <dcterms:created xsi:type="dcterms:W3CDTF">2022-02-27T22:46:00Z</dcterms:created>
  <dcterms:modified xsi:type="dcterms:W3CDTF">2022-02-28T12:18:19Z</dcterms:modified>
</cp:coreProperties>
</file>