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9E7A6A-7C9D-4936-AC5D-06C6337F9C0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52792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Data Visualization of </a:t>
            </a:r>
            <a:r>
              <a:rPr lang="en-US" sz="6000" dirty="0" smtClean="0"/>
              <a:t>Diwali</a:t>
            </a:r>
            <a:r>
              <a:rPr lang="en-US" sz="6000" b="1" dirty="0" smtClean="0"/>
              <a:t> </a:t>
            </a:r>
            <a:r>
              <a:rPr lang="en-US" sz="6000" b="1" dirty="0" smtClean="0"/>
              <a:t>Dataset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219200"/>
          </a:xfrm>
        </p:spPr>
        <p:txBody>
          <a:bodyPr/>
          <a:lstStyle/>
          <a:p>
            <a:r>
              <a:rPr lang="en-US" dirty="0" smtClean="0"/>
              <a:t>- 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Customer’s age between 25-35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278" y="1657695"/>
            <a:ext cx="6363379" cy="47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0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Orders of Customers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1836" y="1657695"/>
            <a:ext cx="4764264" cy="47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0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Age Group of Customers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495" y="1657695"/>
            <a:ext cx="5094946" cy="47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0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Maximum Amount States are Delhi and Karnataka.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063454"/>
            <a:ext cx="5904656" cy="43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5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Female Customers are more than Male.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635253"/>
            <a:ext cx="6480720" cy="48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3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Customers are Age Group of 26-35.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9" y="1635253"/>
            <a:ext cx="6480718" cy="48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Southern Zone’s Females Spend more Amount.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672131"/>
            <a:ext cx="6480720" cy="47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Unmarried Females Spend Mare Amount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657695"/>
            <a:ext cx="6480720" cy="47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/>
              <a:t>Amount Spend according to </a:t>
            </a:r>
            <a:r>
              <a:rPr lang="en-US" sz="2800" dirty="0" smtClean="0"/>
              <a:t>Occupation.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211018"/>
            <a:ext cx="6480720" cy="367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Sales in Clothing Category.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36" y="1844824"/>
            <a:ext cx="79203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82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8094"/>
            <a:ext cx="8229600" cy="979512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Customers Spend Amount between 7000-9000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844824"/>
            <a:ext cx="6480720" cy="470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0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96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Data Visualization of Diwali Dataset</vt:lpstr>
      <vt:lpstr>Maximum Amount States are Delhi and Karnataka.</vt:lpstr>
      <vt:lpstr>Female Customers are more than Male.</vt:lpstr>
      <vt:lpstr>Maximum Customers are Age Group of 26-35.</vt:lpstr>
      <vt:lpstr>Southern Zone’s Females Spend more Amount.</vt:lpstr>
      <vt:lpstr>Unmarried Females Spend Mare Amount.</vt:lpstr>
      <vt:lpstr>Amount Spend according to Occupation.</vt:lpstr>
      <vt:lpstr>Maximum Sales in Clothing Category.</vt:lpstr>
      <vt:lpstr>Most of the Customers Spend Amount between 7000-9000.</vt:lpstr>
      <vt:lpstr>Most of the Customer’s age between 25-35.</vt:lpstr>
      <vt:lpstr>Orders of Customers.</vt:lpstr>
      <vt:lpstr>Age Group of Customers.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Tips Dataset</dc:title>
  <dc:creator>Avniiii</dc:creator>
  <cp:lastModifiedBy>Avniiii</cp:lastModifiedBy>
  <cp:revision>17</cp:revision>
  <dcterms:created xsi:type="dcterms:W3CDTF">2023-07-07T04:39:07Z</dcterms:created>
  <dcterms:modified xsi:type="dcterms:W3CDTF">2023-07-09T17:01:06Z</dcterms:modified>
</cp:coreProperties>
</file>