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9E7A6A-7C9D-4936-AC5D-06C6337F9C00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B9789A9-03B8-4D74-AF78-57B14110066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52792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Data Visualization </a:t>
            </a:r>
            <a:r>
              <a:rPr lang="en-US" sz="6000" b="1" dirty="0" smtClean="0"/>
              <a:t>of</a:t>
            </a:r>
            <a:r>
              <a:rPr lang="en-US" sz="6000" b="1" dirty="0" smtClean="0"/>
              <a:t> </a:t>
            </a:r>
            <a:r>
              <a:rPr lang="en-US" sz="6000" b="1" dirty="0" smtClean="0"/>
              <a:t>Tips Dataset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- Using </a:t>
            </a:r>
            <a:r>
              <a:rPr lang="en-US" dirty="0" err="1" smtClean="0">
                <a:solidFill>
                  <a:schemeClr val="accent3"/>
                </a:solidFill>
              </a:rPr>
              <a:t>Matplotlib</a:t>
            </a:r>
            <a:r>
              <a:rPr lang="en-US" dirty="0" smtClean="0">
                <a:solidFill>
                  <a:schemeClr val="accent3"/>
                </a:solidFill>
              </a:rPr>
              <a:t> and </a:t>
            </a:r>
            <a:r>
              <a:rPr lang="en-US" dirty="0" err="1" smtClean="0">
                <a:solidFill>
                  <a:schemeClr val="accent3"/>
                </a:solidFill>
              </a:rPr>
              <a:t>Seaborn</a:t>
            </a:r>
            <a:r>
              <a:rPr lang="en-US" dirty="0" smtClean="0">
                <a:solidFill>
                  <a:schemeClr val="accent3"/>
                </a:solidFill>
              </a:rPr>
              <a:t> Library</a:t>
            </a:r>
          </a:p>
          <a:p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Males pay bill between 15 to 20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9218" name="Picture 2" descr="C:\Users\Avniiii\Desktop\tip\download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49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2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Females pay bill between 10 to 20.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42" name="Picture 2" descr="C:\Users\Avniiii\Desktop\tip\download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76875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0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smokers pay bill </a:t>
            </a:r>
            <a:r>
              <a:rPr lang="en-US" sz="2800" dirty="0" err="1" smtClean="0"/>
              <a:t>approx</a:t>
            </a:r>
            <a:r>
              <a:rPr lang="en-US" sz="2800" dirty="0" smtClean="0"/>
              <a:t> 15.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1266" name="Picture 2" descr="C:\Users\Avniiii\Desktop\tip\download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336704" cy="48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5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People come with size 2.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2290" name="Picture 2" descr="C:\Users\Avniiii\Desktop\tip\download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2" y="1772816"/>
            <a:ext cx="6264696" cy="47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24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Percentage of bill pay on Sunday.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3314" name="Picture 2" descr="C:\Users\Avniiii\Desktop\tip\download 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4836746" cy="44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4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Percentage of bill pay by Males.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4338" name="Picture 2" descr="C:\Users\Avniiii\Desktop\tip\download (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464496" cy="427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73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Customer who gives maximum bill also give maximum tip.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 descr="C:\Users\Avniiii\Desktop\ti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336704" cy="487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5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Males Give maximum bill and Females give minimum bill and tip.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050" name="Picture 2" descr="C:\Users\Avniiii\Desktop\ti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480720" cy="49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3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bill pay on Sunday and pay by males.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074" name="Picture 2" descr="C:\Users\Avniiii\Desktop\tip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88856"/>
            <a:ext cx="6336704" cy="48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2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tip give on Sunday by Females.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098" name="Picture 2" descr="C:\Users\Avniiii\Desktop\tip\downloa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364133" cy="48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Smokers Pay bill on Sunday.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122" name="Picture 2" descr="C:\Users\Avniiii\Desktop\ti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49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6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People go for lunch only </a:t>
            </a:r>
            <a:r>
              <a:rPr lang="en-US" sz="2800" dirty="0" err="1" smtClean="0"/>
              <a:t>Thur</a:t>
            </a:r>
            <a:r>
              <a:rPr lang="en-US" sz="2800" dirty="0" smtClean="0"/>
              <a:t> and Fri.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146" name="Picture 2" descr="C:\Users\Avniiii\Desktop\tip\download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624736" cy="50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Maximum size of Customers on Sunday and Minimum Size on Fri.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170" name="Picture 2" descr="C:\Users\Avniiii\Desktop\tip\download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696744" cy="510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15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/>
              <a:t>Most of the People Pay Bill between 15 to 20.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194" name="Picture 2" descr="C:\Users\Avniiii\Desktop\tip\download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68" y="1556792"/>
            <a:ext cx="6471980" cy="50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9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</TotalTime>
  <Words>161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Data Visualization of Tips Dataset</vt:lpstr>
      <vt:lpstr>Customer who gives maximum bill also give maximum tip.</vt:lpstr>
      <vt:lpstr>Males Give maximum bill and Females give minimum bill and tip.</vt:lpstr>
      <vt:lpstr>Maximum bill pay on Sunday and pay by males.</vt:lpstr>
      <vt:lpstr>Maximum tip give on Sunday by Females.</vt:lpstr>
      <vt:lpstr>Maximum Smokers Pay bill on Sunday.</vt:lpstr>
      <vt:lpstr>People go for lunch only Thur and Fri.</vt:lpstr>
      <vt:lpstr>Maximum size of Customers on Sunday and Minimum Size on Fri.</vt:lpstr>
      <vt:lpstr>Most of the People Pay Bill between 15 to 20. </vt:lpstr>
      <vt:lpstr>Most of the Males pay bill between 15 to 20</vt:lpstr>
      <vt:lpstr>Most of the Females pay bill between 10 to 20.</vt:lpstr>
      <vt:lpstr>Most of the smokers pay bill approx 15.</vt:lpstr>
      <vt:lpstr>Most of the People come with size 2.</vt:lpstr>
      <vt:lpstr>Maximum Percentage of bill pay on Sunday.</vt:lpstr>
      <vt:lpstr>Maximum Percentage of bill pay by Males.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Tips Dataset</dc:title>
  <dc:creator>Avniiii</dc:creator>
  <cp:lastModifiedBy>Avniiii</cp:lastModifiedBy>
  <cp:revision>7</cp:revision>
  <dcterms:created xsi:type="dcterms:W3CDTF">2023-07-07T04:39:07Z</dcterms:created>
  <dcterms:modified xsi:type="dcterms:W3CDTF">2023-07-07T07:29:20Z</dcterms:modified>
</cp:coreProperties>
</file>