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52792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Data Visualization of Titanic Dataset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219200"/>
          </a:xfrm>
        </p:spPr>
        <p:txBody>
          <a:bodyPr/>
          <a:lstStyle/>
          <a:p>
            <a:r>
              <a:rPr lang="en-US" dirty="0" smtClean="0"/>
              <a:t>- Using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 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6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834448"/>
            <a:ext cx="8229600" cy="79435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/>
              <a:t>Age of Most </a:t>
            </a:r>
            <a:r>
              <a:rPr lang="en-US" sz="2800" dirty="0" smtClean="0"/>
              <a:t>Child Passengers </a:t>
            </a:r>
            <a:r>
              <a:rPr lang="en-US" sz="2800" dirty="0"/>
              <a:t>in between </a:t>
            </a:r>
            <a:r>
              <a:rPr lang="en-US" sz="2800" dirty="0" smtClean="0"/>
              <a:t>1 </a:t>
            </a:r>
            <a:r>
              <a:rPr lang="en-US" sz="2800" dirty="0"/>
              <a:t>to 4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839664"/>
            <a:ext cx="6177567" cy="47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21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/>
              <a:t>Age of </a:t>
            </a:r>
            <a:r>
              <a:rPr lang="en-US" sz="2800" dirty="0" smtClean="0"/>
              <a:t>Most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Class  </a:t>
            </a:r>
            <a:r>
              <a:rPr lang="en-US" sz="2800" dirty="0"/>
              <a:t>Passengers in between </a:t>
            </a:r>
            <a:r>
              <a:rPr lang="en-US" sz="2800" dirty="0" smtClean="0"/>
              <a:t>30 </a:t>
            </a:r>
            <a:r>
              <a:rPr lang="en-US" sz="2800" dirty="0"/>
              <a:t>to </a:t>
            </a:r>
            <a:r>
              <a:rPr lang="en-US" sz="2800" dirty="0" smtClean="0"/>
              <a:t>35.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916832"/>
            <a:ext cx="619368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017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/>
              <a:t>Age of Most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Class Passengers </a:t>
            </a:r>
            <a:r>
              <a:rPr lang="en-US" sz="2800" dirty="0"/>
              <a:t>in between 25 to </a:t>
            </a:r>
            <a:r>
              <a:rPr lang="en-US" sz="2800" dirty="0" smtClean="0"/>
              <a:t>35.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916832"/>
            <a:ext cx="6077566" cy="466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529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/>
              <a:t>Age of </a:t>
            </a:r>
            <a:r>
              <a:rPr lang="en-US" sz="2800" dirty="0" smtClean="0"/>
              <a:t>Most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Class </a:t>
            </a:r>
            <a:r>
              <a:rPr lang="en-US" sz="2800" dirty="0"/>
              <a:t>Passengers in between </a:t>
            </a:r>
            <a:r>
              <a:rPr lang="en-US" sz="2800" dirty="0" smtClean="0"/>
              <a:t>20 </a:t>
            </a:r>
            <a:r>
              <a:rPr lang="en-US" sz="2800" dirty="0"/>
              <a:t>to </a:t>
            </a:r>
            <a:r>
              <a:rPr lang="en-US" sz="2800" dirty="0" smtClean="0"/>
              <a:t>25.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916832"/>
            <a:ext cx="5988367" cy="45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2423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47700"/>
            <a:ext cx="8229600" cy="112352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Count of Alive Passengers is Less than Non Alive Passengers.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2060848"/>
            <a:ext cx="5832647" cy="44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466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17" y="332656"/>
            <a:ext cx="8229600" cy="112352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Alive Passengers </a:t>
            </a:r>
            <a:r>
              <a:rPr lang="en-US" sz="2800" dirty="0"/>
              <a:t>in </a:t>
            </a:r>
            <a:r>
              <a:rPr lang="en-US" sz="2800" dirty="0" smtClean="0"/>
              <a:t>Age between 20 </a:t>
            </a:r>
            <a:r>
              <a:rPr lang="en-US" sz="2800" dirty="0"/>
              <a:t>to 30.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772816"/>
            <a:ext cx="5955588" cy="456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47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384176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Not  </a:t>
            </a:r>
            <a:r>
              <a:rPr lang="en-US" sz="2800" dirty="0"/>
              <a:t>Alive Passengers in Age between 20 to 30.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943562"/>
            <a:ext cx="5904656" cy="45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5457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384176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Alone Passengers Age in between 25 </a:t>
            </a:r>
            <a:r>
              <a:rPr lang="en-US" sz="2800" dirty="0"/>
              <a:t>to </a:t>
            </a:r>
            <a:r>
              <a:rPr lang="en-US" sz="2800" dirty="0" smtClean="0"/>
              <a:t>25.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888310"/>
            <a:ext cx="5976663" cy="45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0105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384176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/>
              <a:t>Maximum Alone Passengers Age in between </a:t>
            </a:r>
            <a:r>
              <a:rPr lang="en-US" sz="2800" dirty="0" smtClean="0"/>
              <a:t>20 </a:t>
            </a:r>
            <a:r>
              <a:rPr lang="en-US" sz="2800" dirty="0"/>
              <a:t>to </a:t>
            </a:r>
            <a:r>
              <a:rPr lang="en-US" sz="2800" dirty="0" smtClean="0"/>
              <a:t>35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888310"/>
            <a:ext cx="5976663" cy="45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0105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04664"/>
            <a:ext cx="8229600" cy="95212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Most of the Passengers are not Alive.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839012"/>
            <a:ext cx="5290675" cy="463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13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Passengers who have the age between 62 to 76 pay maximum fair.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995193"/>
            <a:ext cx="5904656" cy="446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5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5212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Female Passengers Alive more than Male.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772816"/>
            <a:ext cx="5934279" cy="47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138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22848"/>
            <a:ext cx="8229600" cy="1024136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Class Passengers are Less Alive.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8665" y="1916832"/>
            <a:ext cx="5377591" cy="455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138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6815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Alone Passengers are Alive Less than Not Alone Passengers.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3983" y="1916832"/>
            <a:ext cx="516624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138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420888"/>
            <a:ext cx="6501408" cy="1143000"/>
          </a:xfrm>
        </p:spPr>
        <p:txBody>
          <a:bodyPr/>
          <a:lstStyle/>
          <a:p>
            <a:r>
              <a:rPr lang="en-US" b="1" dirty="0" smtClean="0"/>
              <a:t>Thank </a:t>
            </a:r>
            <a:r>
              <a:rPr lang="en-US" b="1" dirty="0" smtClean="0"/>
              <a:t>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3035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Class Females Pay Maximum Fair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597211"/>
            <a:ext cx="6480720" cy="490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3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Average age of Adult Male and Female is approx. 33 and Age of Male Child is 5 and Female Child is 6.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2060848"/>
            <a:ext cx="5812615" cy="45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2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Cherbourg Town Passengers gave maximum Fare and Queenstown’s Passengers gave Less Fare.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988839"/>
            <a:ext cx="5892831" cy="449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8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Average Age of Passengers of </a:t>
            </a:r>
            <a:r>
              <a:rPr lang="en-IN" sz="2800" dirty="0"/>
              <a:t>Southampton Town is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916832"/>
            <a:ext cx="6090173" cy="468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63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2352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Age of Most Passengers in between 25 to 30.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663988"/>
            <a:ext cx="6624736" cy="5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801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366"/>
            <a:ext cx="8229600" cy="86636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/>
              <a:t>Age of Most </a:t>
            </a:r>
            <a:r>
              <a:rPr lang="en-US" sz="2800" dirty="0" smtClean="0"/>
              <a:t>Male Passengers </a:t>
            </a:r>
            <a:r>
              <a:rPr lang="en-US" sz="2800" dirty="0"/>
              <a:t>in between </a:t>
            </a:r>
            <a:r>
              <a:rPr lang="en-US" sz="2800" dirty="0" smtClean="0"/>
              <a:t>20 </a:t>
            </a:r>
            <a:r>
              <a:rPr lang="en-US" sz="2800" dirty="0"/>
              <a:t>to 30.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814540"/>
            <a:ext cx="6312573" cy="48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157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79990"/>
            <a:ext cx="8229600" cy="79435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/>
              <a:t>Age of Most </a:t>
            </a:r>
            <a:r>
              <a:rPr lang="en-US" sz="2800" dirty="0" smtClean="0"/>
              <a:t>Female Passengers </a:t>
            </a:r>
            <a:r>
              <a:rPr lang="en-US" sz="2800" dirty="0"/>
              <a:t>in between 25 to 30.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816752"/>
            <a:ext cx="6156060" cy="4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9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262</Words>
  <Application>Microsoft Office PowerPoint</Application>
  <PresentationFormat>On-screen Show (4:3)</PresentationFormat>
  <Paragraphs>45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Data Visualization of Titanic Dataset</vt:lpstr>
      <vt:lpstr>Passengers who have the age between 62 to 76 pay maximum fair.</vt:lpstr>
      <vt:lpstr>1st Class Females Pay Maximum Fair</vt:lpstr>
      <vt:lpstr>Average age of Adult Male and Female is approx. 33 and Age of Male Child is 5 and Female Child is 6.</vt:lpstr>
      <vt:lpstr>Cherbourg Town Passengers gave maximum Fare and Queenstown’s Passengers gave Less Fare.</vt:lpstr>
      <vt:lpstr>Average Age of Passengers of Southampton Town is Minimum</vt:lpstr>
      <vt:lpstr>Age of Most Passengers in between 25 to 30.</vt:lpstr>
      <vt:lpstr>Age of Most Male Passengers in between 20 to 30.</vt:lpstr>
      <vt:lpstr>Age of Most Female Passengers in between 25 to 30.</vt:lpstr>
      <vt:lpstr>Age of Most Child Passengers in between 1 to 4.</vt:lpstr>
      <vt:lpstr>Age of Most 1st Class  Passengers in between 30 to 35.</vt:lpstr>
      <vt:lpstr>Age of Most 2nd Class Passengers in between 25 to 35.</vt:lpstr>
      <vt:lpstr>Age of Most 3rd Class Passengers in between 20 to 25.</vt:lpstr>
      <vt:lpstr>Count of Alive Passengers is Less than Non Alive Passengers.</vt:lpstr>
      <vt:lpstr>Maximum Alive Passengers in Age between 20 to 30.</vt:lpstr>
      <vt:lpstr>Maximum Not  Alive Passengers in Age between 20 to 30.</vt:lpstr>
      <vt:lpstr>Maximum Alone Passengers Age in between 25 to 25.</vt:lpstr>
      <vt:lpstr>Maximum Alone Passengers Age in between 20 to 35.</vt:lpstr>
      <vt:lpstr>Most of the Passengers are not Alive.</vt:lpstr>
      <vt:lpstr>Female Passengers Alive more than Male.</vt:lpstr>
      <vt:lpstr>2nd Class Passengers are Less Alive.</vt:lpstr>
      <vt:lpstr>Alone Passengers are Alive Less than Not Alone Passengers.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Tips Dataset</dc:title>
  <dc:creator>Avniiii</dc:creator>
  <cp:lastModifiedBy>Avniiii</cp:lastModifiedBy>
  <cp:revision>15</cp:revision>
  <dcterms:created xsi:type="dcterms:W3CDTF">2023-07-07T04:39:07Z</dcterms:created>
  <dcterms:modified xsi:type="dcterms:W3CDTF">2023-07-07T09:02:21Z</dcterms:modified>
</cp:coreProperties>
</file>