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handoutMasterIdLst>
    <p:handoutMasterId r:id="rId21"/>
  </p:handoutMasterIdLst>
  <p:sldIdLst>
    <p:sldId id="256" r:id="rId2"/>
    <p:sldId id="301" r:id="rId3"/>
    <p:sldId id="442" r:id="rId4"/>
    <p:sldId id="428" r:id="rId5"/>
    <p:sldId id="429" r:id="rId6"/>
    <p:sldId id="430" r:id="rId7"/>
    <p:sldId id="443" r:id="rId8"/>
    <p:sldId id="455" r:id="rId9"/>
    <p:sldId id="445" r:id="rId10"/>
    <p:sldId id="446" r:id="rId11"/>
    <p:sldId id="447" r:id="rId12"/>
    <p:sldId id="448" r:id="rId13"/>
    <p:sldId id="449" r:id="rId14"/>
    <p:sldId id="450" r:id="rId15"/>
    <p:sldId id="451" r:id="rId16"/>
    <p:sldId id="452" r:id="rId17"/>
    <p:sldId id="453" r:id="rId18"/>
    <p:sldId id="45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55" autoAdjust="0"/>
    <p:restoredTop sz="94662" autoAdjust="0"/>
  </p:normalViewPr>
  <p:slideViewPr>
    <p:cSldViewPr>
      <p:cViewPr varScale="1">
        <p:scale>
          <a:sx n="69" d="100"/>
          <a:sy n="69" d="100"/>
        </p:scale>
        <p:origin x="-1392"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DF02A35-FD07-4042-9DDE-387D3EA4E5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89897F21-6DF7-4A9D-B618-BD4ECD806A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4C166A-2E10-4203-B159-AC4F79FBBA3A}" type="datetimeFigureOut">
              <a:rPr lang="en-IN" smtClean="0"/>
              <a:pPr/>
              <a:t>31-08-2021</a:t>
            </a:fld>
            <a:endParaRPr lang="en-IN"/>
          </a:p>
        </p:txBody>
      </p:sp>
      <p:sp>
        <p:nvSpPr>
          <p:cNvPr id="4" name="Footer Placeholder 3">
            <a:extLst>
              <a:ext uri="{FF2B5EF4-FFF2-40B4-BE49-F238E27FC236}">
                <a16:creationId xmlns="" xmlns:a16="http://schemas.microsoft.com/office/drawing/2014/main" id="{FEF205C2-BB56-461E-AB4C-4DDA586C20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1C8AA32F-8993-4B3A-AB48-0D2ADE587E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9ABB97-D52F-4C6C-8D56-C3DC49EACCFF}" type="slidenum">
              <a:rPr lang="en-IN" smtClean="0"/>
              <a:pPr/>
              <a:t>‹#›</a:t>
            </a:fld>
            <a:endParaRPr lang="en-IN"/>
          </a:p>
        </p:txBody>
      </p:sp>
    </p:spTree>
    <p:extLst>
      <p:ext uri="{BB962C8B-B14F-4D97-AF65-F5344CB8AC3E}">
        <p14:creationId xmlns="" xmlns:p14="http://schemas.microsoft.com/office/powerpoint/2010/main" val="367268507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207C5E-58B7-4E5C-84FE-7B70DE679AC8}" type="datetimeFigureOut">
              <a:rPr lang="en-IN" smtClean="0"/>
              <a:pPr/>
              <a:t>31-08-2021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C736B5-E15D-4B82-8961-6225E4FC6911}" type="slidenum">
              <a:rPr lang="en-IN" smtClean="0"/>
              <a:pPr/>
              <a:t>‹#›</a:t>
            </a:fld>
            <a:endParaRPr lang="en-IN"/>
          </a:p>
        </p:txBody>
      </p:sp>
    </p:spTree>
    <p:extLst>
      <p:ext uri="{BB962C8B-B14F-4D97-AF65-F5344CB8AC3E}">
        <p14:creationId xmlns="" xmlns:p14="http://schemas.microsoft.com/office/powerpoint/2010/main" val="169465696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2C736B5-E15D-4B82-8961-6225E4FC6911}" type="slidenum">
              <a:rPr lang="en-IN" smtClean="0"/>
              <a:pPr/>
              <a:t>1</a:t>
            </a:fld>
            <a:endParaRPr lang="en-IN"/>
          </a:p>
        </p:txBody>
      </p:sp>
      <p:sp>
        <p:nvSpPr>
          <p:cNvPr id="5" name="Header Placeholder 4">
            <a:extLst>
              <a:ext uri="{FF2B5EF4-FFF2-40B4-BE49-F238E27FC236}">
                <a16:creationId xmlns="" xmlns:a16="http://schemas.microsoft.com/office/drawing/2014/main" id="{9F2666A0-0DC6-4792-9C09-C6FCDDD7D1EB}"/>
              </a:ext>
            </a:extLst>
          </p:cNvPr>
          <p:cNvSpPr>
            <a:spLocks noGrp="1"/>
          </p:cNvSpPr>
          <p:nvPr>
            <p:ph type="hdr" sz="quarter"/>
          </p:nvPr>
        </p:nvSpPr>
        <p:spPr/>
        <p:txBody>
          <a:bodyPr/>
          <a:lstStyle/>
          <a:p>
            <a:endParaRPr lang="en-IN"/>
          </a:p>
        </p:txBody>
      </p:sp>
    </p:spTree>
    <p:extLst>
      <p:ext uri="{BB962C8B-B14F-4D97-AF65-F5344CB8AC3E}">
        <p14:creationId xmlns="" xmlns:p14="http://schemas.microsoft.com/office/powerpoint/2010/main" val="1918182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F5A36700-1301-4EB2-BE5F-DB95542A81D6}" type="datetime1">
              <a:rPr lang="en-IN" smtClean="0"/>
              <a:pPr/>
              <a:t>31-08-2021</a:t>
            </a:fld>
            <a:endParaRPr lang="en-IN"/>
          </a:p>
        </p:txBody>
      </p:sp>
      <p:sp>
        <p:nvSpPr>
          <p:cNvPr id="17" name="Footer Placeholder 16"/>
          <p:cNvSpPr>
            <a:spLocks noGrp="1"/>
          </p:cNvSpPr>
          <p:nvPr>
            <p:ph type="ftr" sz="quarter" idx="11"/>
          </p:nvPr>
        </p:nvSpPr>
        <p:spPr/>
        <p:txBody>
          <a:bodyPr/>
          <a:lstStyle/>
          <a:p>
            <a:r>
              <a:rPr lang="en-US"/>
              <a:t>Er. Neha Chadha                                     nehachadha@acetamritsar.org                                     CSE 3rd Sem.  OOPS</a:t>
            </a:r>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1C56B5E-674D-46C0-9D75-C3C96832E557}"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C9996E5-8769-4E58-A92F-02FD9D333C77}" type="datetime1">
              <a:rPr lang="en-IN" smtClean="0"/>
              <a:pPr/>
              <a:t>31-08-2021</a:t>
            </a:fld>
            <a:endParaRPr lang="en-IN"/>
          </a:p>
        </p:txBody>
      </p:sp>
      <p:sp>
        <p:nvSpPr>
          <p:cNvPr id="5" name="Footer Placeholder 4"/>
          <p:cNvSpPr>
            <a:spLocks noGrp="1"/>
          </p:cNvSpPr>
          <p:nvPr>
            <p:ph type="ftr" sz="quarter" idx="11"/>
          </p:nvPr>
        </p:nvSpPr>
        <p:spPr/>
        <p:txBody>
          <a:bodyPr/>
          <a:lstStyle/>
          <a:p>
            <a:r>
              <a:rPr lang="en-US"/>
              <a:t>Er. Neha Chadha                                     nehachadha@acetamritsar.org                                     CSE 3rd Sem.  OOPS</a:t>
            </a:r>
            <a:endParaRPr lang="en-IN"/>
          </a:p>
        </p:txBody>
      </p:sp>
      <p:sp>
        <p:nvSpPr>
          <p:cNvPr id="6" name="Slide Number Placeholder 5"/>
          <p:cNvSpPr>
            <a:spLocks noGrp="1"/>
          </p:cNvSpPr>
          <p:nvPr>
            <p:ph type="sldNum" sz="quarter" idx="12"/>
          </p:nvPr>
        </p:nvSpPr>
        <p:spPr/>
        <p:txBody>
          <a:bodyPr/>
          <a:lstStyle/>
          <a:p>
            <a:fld id="{91C56B5E-674D-46C0-9D75-C3C96832E55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85F9CB-70D6-49EB-932E-FE789AB752E3}" type="datetime1">
              <a:rPr lang="en-IN" smtClean="0"/>
              <a:pPr/>
              <a:t>31-08-2021</a:t>
            </a:fld>
            <a:endParaRPr lang="en-IN"/>
          </a:p>
        </p:txBody>
      </p:sp>
      <p:sp>
        <p:nvSpPr>
          <p:cNvPr id="5" name="Footer Placeholder 4"/>
          <p:cNvSpPr>
            <a:spLocks noGrp="1"/>
          </p:cNvSpPr>
          <p:nvPr>
            <p:ph type="ftr" sz="quarter" idx="11"/>
          </p:nvPr>
        </p:nvSpPr>
        <p:spPr/>
        <p:txBody>
          <a:bodyPr/>
          <a:lstStyle/>
          <a:p>
            <a:r>
              <a:rPr lang="en-US"/>
              <a:t>Er. Neha Chadha                                     nehachadha@acetamritsar.org                                     CSE 3rd Sem.  OOPS</a:t>
            </a:r>
            <a:endParaRPr lang="en-IN"/>
          </a:p>
        </p:txBody>
      </p:sp>
      <p:sp>
        <p:nvSpPr>
          <p:cNvPr id="6" name="Slide Number Placeholder 5"/>
          <p:cNvSpPr>
            <a:spLocks noGrp="1"/>
          </p:cNvSpPr>
          <p:nvPr>
            <p:ph type="sldNum" sz="quarter" idx="12"/>
          </p:nvPr>
        </p:nvSpPr>
        <p:spPr/>
        <p:txBody>
          <a:bodyPr/>
          <a:lstStyle/>
          <a:p>
            <a:fld id="{91C56B5E-674D-46C0-9D75-C3C96832E55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34BD1B4-E856-4C98-82FD-6DE76A626B73}" type="datetime1">
              <a:rPr lang="en-IN" smtClean="0"/>
              <a:pPr/>
              <a:t>31-08-2021</a:t>
            </a:fld>
            <a:endParaRPr lang="en-IN"/>
          </a:p>
        </p:txBody>
      </p:sp>
      <p:sp>
        <p:nvSpPr>
          <p:cNvPr id="5" name="Footer Placeholder 4"/>
          <p:cNvSpPr>
            <a:spLocks noGrp="1"/>
          </p:cNvSpPr>
          <p:nvPr>
            <p:ph type="ftr" sz="quarter" idx="11"/>
          </p:nvPr>
        </p:nvSpPr>
        <p:spPr/>
        <p:txBody>
          <a:bodyPr/>
          <a:lstStyle/>
          <a:p>
            <a:r>
              <a:rPr lang="en-US"/>
              <a:t>Er. Neha Chadha                                     nehachadha@acetamritsar.org                                     CSE 3rd Sem.  OOPS</a:t>
            </a:r>
            <a:endParaRPr lang="en-IN"/>
          </a:p>
        </p:txBody>
      </p:sp>
      <p:sp>
        <p:nvSpPr>
          <p:cNvPr id="6" name="Slide Number Placeholder 5"/>
          <p:cNvSpPr>
            <a:spLocks noGrp="1"/>
          </p:cNvSpPr>
          <p:nvPr>
            <p:ph type="sldNum" sz="quarter" idx="12"/>
          </p:nvPr>
        </p:nvSpPr>
        <p:spPr/>
        <p:txBody>
          <a:bodyPr/>
          <a:lstStyle/>
          <a:p>
            <a:fld id="{91C56B5E-674D-46C0-9D75-C3C96832E557}"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A7DAA82-6985-4187-A7A9-6B08E394BB0D}" type="datetime1">
              <a:rPr lang="en-IN" smtClean="0"/>
              <a:pPr/>
              <a:t>31-08-2021</a:t>
            </a:fld>
            <a:endParaRPr lang="en-IN"/>
          </a:p>
        </p:txBody>
      </p:sp>
      <p:sp>
        <p:nvSpPr>
          <p:cNvPr id="5" name="Footer Placeholder 4"/>
          <p:cNvSpPr>
            <a:spLocks noGrp="1"/>
          </p:cNvSpPr>
          <p:nvPr>
            <p:ph type="ftr" sz="quarter" idx="11"/>
          </p:nvPr>
        </p:nvSpPr>
        <p:spPr>
          <a:xfrm>
            <a:off x="800100" y="6172200"/>
            <a:ext cx="4000500" cy="457200"/>
          </a:xfrm>
        </p:spPr>
        <p:txBody>
          <a:bodyPr/>
          <a:lstStyle/>
          <a:p>
            <a:r>
              <a:rPr lang="en-US"/>
              <a:t>Er. Neha Chadha                                     nehachadha@acetamritsar.org                                     CSE 3rd Sem.  OOPS</a:t>
            </a:r>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91C56B5E-674D-46C0-9D75-C3C96832E557}"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5" name="Date Placeholder 4"/>
          <p:cNvSpPr>
            <a:spLocks noGrp="1"/>
          </p:cNvSpPr>
          <p:nvPr>
            <p:ph type="dt" sz="half" idx="10"/>
          </p:nvPr>
        </p:nvSpPr>
        <p:spPr/>
        <p:txBody>
          <a:bodyPr/>
          <a:lstStyle/>
          <a:p>
            <a:fld id="{D66194A3-D6F9-43A8-B2DA-20609C97B71B}" type="datetime1">
              <a:rPr lang="en-IN" smtClean="0"/>
              <a:pPr/>
              <a:t>31-08-2021</a:t>
            </a:fld>
            <a:endParaRPr lang="en-IN"/>
          </a:p>
        </p:txBody>
      </p:sp>
      <p:sp>
        <p:nvSpPr>
          <p:cNvPr id="6" name="Footer Placeholder 5"/>
          <p:cNvSpPr>
            <a:spLocks noGrp="1"/>
          </p:cNvSpPr>
          <p:nvPr>
            <p:ph type="ftr" sz="quarter" idx="11"/>
          </p:nvPr>
        </p:nvSpPr>
        <p:spPr/>
        <p:txBody>
          <a:bodyPr/>
          <a:lstStyle/>
          <a:p>
            <a:r>
              <a:rPr lang="en-US"/>
              <a:t>Er. Neha Chadha                                     nehachadha@acetamritsar.org                                     CSE 3rd Sem.  OOPS</a:t>
            </a:r>
            <a:endParaRPr lang="en-IN"/>
          </a:p>
        </p:txBody>
      </p:sp>
      <p:sp>
        <p:nvSpPr>
          <p:cNvPr id="7" name="Slide Number Placeholder 6"/>
          <p:cNvSpPr>
            <a:spLocks noGrp="1"/>
          </p:cNvSpPr>
          <p:nvPr>
            <p:ph type="sldNum" sz="quarter" idx="12"/>
          </p:nvPr>
        </p:nvSpPr>
        <p:spPr/>
        <p:txBody>
          <a:bodyPr/>
          <a:lstStyle/>
          <a:p>
            <a:fld id="{91C56B5E-674D-46C0-9D75-C3C96832E557}"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0C56747-CCD1-41C4-82F0-6EC8549CA924}" type="datetime1">
              <a:rPr lang="en-IN" smtClean="0"/>
              <a:pPr/>
              <a:t>31-08-2021</a:t>
            </a:fld>
            <a:endParaRPr lang="en-IN"/>
          </a:p>
        </p:txBody>
      </p:sp>
      <p:sp>
        <p:nvSpPr>
          <p:cNvPr id="8" name="Footer Placeholder 7"/>
          <p:cNvSpPr>
            <a:spLocks noGrp="1"/>
          </p:cNvSpPr>
          <p:nvPr>
            <p:ph type="ftr" sz="quarter" idx="11"/>
          </p:nvPr>
        </p:nvSpPr>
        <p:spPr/>
        <p:txBody>
          <a:bodyPr/>
          <a:lstStyle/>
          <a:p>
            <a:r>
              <a:rPr lang="en-US"/>
              <a:t>Er. Neha Chadha                                     nehachadha@acetamritsar.org                                     CSE 3rd Sem.  OOPS</a:t>
            </a:r>
            <a:endParaRPr lang="en-IN"/>
          </a:p>
        </p:txBody>
      </p:sp>
      <p:sp>
        <p:nvSpPr>
          <p:cNvPr id="9" name="Slide Number Placeholder 8"/>
          <p:cNvSpPr>
            <a:spLocks noGrp="1"/>
          </p:cNvSpPr>
          <p:nvPr>
            <p:ph type="sldNum" sz="quarter" idx="12"/>
          </p:nvPr>
        </p:nvSpPr>
        <p:spPr/>
        <p:txBody>
          <a:bodyPr/>
          <a:lstStyle/>
          <a:p>
            <a:fld id="{91C56B5E-674D-46C0-9D75-C3C96832E557}"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F1AC6D-B88E-4E51-B918-9FFA7386B195}" type="datetime1">
              <a:rPr lang="en-IN" smtClean="0"/>
              <a:pPr/>
              <a:t>31-08-2021</a:t>
            </a:fld>
            <a:endParaRPr lang="en-IN"/>
          </a:p>
        </p:txBody>
      </p:sp>
      <p:sp>
        <p:nvSpPr>
          <p:cNvPr id="4" name="Footer Placeholder 3"/>
          <p:cNvSpPr>
            <a:spLocks noGrp="1"/>
          </p:cNvSpPr>
          <p:nvPr>
            <p:ph type="ftr" sz="quarter" idx="11"/>
          </p:nvPr>
        </p:nvSpPr>
        <p:spPr/>
        <p:txBody>
          <a:bodyPr/>
          <a:lstStyle/>
          <a:p>
            <a:r>
              <a:rPr lang="en-US"/>
              <a:t>Er. Neha Chadha                                     nehachadha@acetamritsar.org                                     CSE 3rd Sem.  OOPS</a:t>
            </a:r>
            <a:endParaRPr lang="en-IN"/>
          </a:p>
        </p:txBody>
      </p:sp>
      <p:sp>
        <p:nvSpPr>
          <p:cNvPr id="5" name="Slide Number Placeholder 4"/>
          <p:cNvSpPr>
            <a:spLocks noGrp="1"/>
          </p:cNvSpPr>
          <p:nvPr>
            <p:ph type="sldNum" sz="quarter" idx="12"/>
          </p:nvPr>
        </p:nvSpPr>
        <p:spPr/>
        <p:txBody>
          <a:bodyPr/>
          <a:lstStyle/>
          <a:p>
            <a:fld id="{91C56B5E-674D-46C0-9D75-C3C96832E55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A04FF-6D42-4FD2-83F0-4DCCB7E2FCE9}" type="datetime1">
              <a:rPr lang="en-IN" smtClean="0"/>
              <a:pPr/>
              <a:t>31-08-2021</a:t>
            </a:fld>
            <a:endParaRPr lang="en-IN"/>
          </a:p>
        </p:txBody>
      </p:sp>
      <p:sp>
        <p:nvSpPr>
          <p:cNvPr id="3" name="Footer Placeholder 2"/>
          <p:cNvSpPr>
            <a:spLocks noGrp="1"/>
          </p:cNvSpPr>
          <p:nvPr>
            <p:ph type="ftr" sz="quarter" idx="11"/>
          </p:nvPr>
        </p:nvSpPr>
        <p:spPr/>
        <p:txBody>
          <a:bodyPr/>
          <a:lstStyle/>
          <a:p>
            <a:r>
              <a:rPr lang="en-US"/>
              <a:t>Er. Neha Chadha                                     nehachadha@acetamritsar.org                                     CSE 3rd Sem.  OOPS</a:t>
            </a:r>
            <a:endParaRPr lang="en-IN"/>
          </a:p>
        </p:txBody>
      </p:sp>
      <p:sp>
        <p:nvSpPr>
          <p:cNvPr id="4" name="Slide Number Placeholder 3"/>
          <p:cNvSpPr>
            <a:spLocks noGrp="1"/>
          </p:cNvSpPr>
          <p:nvPr>
            <p:ph type="sldNum" sz="quarter" idx="12"/>
          </p:nvPr>
        </p:nvSpPr>
        <p:spPr/>
        <p:txBody>
          <a:bodyPr/>
          <a:lstStyle/>
          <a:p>
            <a:fld id="{91C56B5E-674D-46C0-9D75-C3C96832E55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F9C4D11-B05A-4B5B-97C4-6E113DF200B8}" type="datetime1">
              <a:rPr lang="en-IN" smtClean="0"/>
              <a:pPr/>
              <a:t>31-08-2021</a:t>
            </a:fld>
            <a:endParaRPr lang="en-IN"/>
          </a:p>
        </p:txBody>
      </p:sp>
      <p:sp>
        <p:nvSpPr>
          <p:cNvPr id="6" name="Footer Placeholder 5"/>
          <p:cNvSpPr>
            <a:spLocks noGrp="1"/>
          </p:cNvSpPr>
          <p:nvPr>
            <p:ph type="ftr" sz="quarter" idx="11"/>
          </p:nvPr>
        </p:nvSpPr>
        <p:spPr/>
        <p:txBody>
          <a:bodyPr/>
          <a:lstStyle/>
          <a:p>
            <a:r>
              <a:rPr lang="en-US"/>
              <a:t>Er. Neha Chadha                                     nehachadha@acetamritsar.org                                     CSE 3rd Sem.  OOPS</a:t>
            </a:r>
            <a:endParaRPr lang="en-IN"/>
          </a:p>
        </p:txBody>
      </p:sp>
      <p:sp>
        <p:nvSpPr>
          <p:cNvPr id="7" name="Slide Number Placeholder 6"/>
          <p:cNvSpPr>
            <a:spLocks noGrp="1"/>
          </p:cNvSpPr>
          <p:nvPr>
            <p:ph type="sldNum" sz="quarter" idx="12"/>
          </p:nvPr>
        </p:nvSpPr>
        <p:spPr/>
        <p:txBody>
          <a:bodyPr/>
          <a:lstStyle/>
          <a:p>
            <a:fld id="{91C56B5E-674D-46C0-9D75-C3C96832E557}"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6318943-F75A-420D-ACD9-CA338F31460B}" type="datetime1">
              <a:rPr lang="en-IN" smtClean="0"/>
              <a:pPr/>
              <a:t>31-08-2021</a:t>
            </a:fld>
            <a:endParaRPr lang="en-IN"/>
          </a:p>
        </p:txBody>
      </p:sp>
      <p:sp>
        <p:nvSpPr>
          <p:cNvPr id="6" name="Footer Placeholder 5"/>
          <p:cNvSpPr>
            <a:spLocks noGrp="1"/>
          </p:cNvSpPr>
          <p:nvPr>
            <p:ph type="ftr" sz="quarter" idx="11"/>
          </p:nvPr>
        </p:nvSpPr>
        <p:spPr>
          <a:xfrm>
            <a:off x="914400" y="6172200"/>
            <a:ext cx="3886200" cy="457200"/>
          </a:xfrm>
        </p:spPr>
        <p:txBody>
          <a:bodyPr/>
          <a:lstStyle/>
          <a:p>
            <a:r>
              <a:rPr lang="en-US"/>
              <a:t>Er. Neha Chadha                                     nehachadha@acetamritsar.org                                     CSE 3rd Sem.  OOPS</a:t>
            </a:r>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91C56B5E-674D-46C0-9D75-C3C96832E557}"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userDrawn="1"/>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5886B73-118D-4E4B-B422-1432AC4BC783}" type="datetime1">
              <a:rPr lang="en-IN" smtClean="0"/>
              <a:pPr/>
              <a:t>31-08-2021</a:t>
            </a:fld>
            <a:endParaRPr lang="en-IN"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Er. Neha Chadha                                     nehachadha@acetamritsar.org                                     CSE 3rd Sem.  OOPS</a:t>
            </a:r>
            <a:endParaRPr lang="en-IN"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1C56B5E-674D-46C0-9D75-C3C96832E55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90824" y="1844824"/>
            <a:ext cx="6984776" cy="3108543"/>
          </a:xfrm>
          <a:prstGeom prst="rect">
            <a:avLst/>
          </a:prstGeom>
          <a:noFill/>
        </p:spPr>
        <p:txBody>
          <a:bodyPr wrap="square" rtlCol="0">
            <a:spAutoFit/>
          </a:bodyPr>
          <a:lstStyle/>
          <a:p>
            <a:pPr algn="ctr"/>
            <a:r>
              <a:rPr lang="en-IN" sz="2800" dirty="0">
                <a:solidFill>
                  <a:schemeClr val="bg1">
                    <a:lumMod val="95000"/>
                  </a:schemeClr>
                </a:solidFill>
              </a:rPr>
              <a:t>SUBJECT: OOPS (ACCS-16302)</a:t>
            </a:r>
          </a:p>
          <a:p>
            <a:pPr algn="ctr"/>
            <a:r>
              <a:rPr lang="en-IN" sz="2800" dirty="0">
                <a:solidFill>
                  <a:schemeClr val="bg1">
                    <a:lumMod val="95000"/>
                  </a:schemeClr>
                </a:solidFill>
              </a:rPr>
              <a:t>UNIT-I</a:t>
            </a:r>
          </a:p>
          <a:p>
            <a:pPr algn="ctr"/>
            <a:endParaRPr lang="en-IN" sz="2800" dirty="0"/>
          </a:p>
          <a:p>
            <a:pPr algn="ctr"/>
            <a:endParaRPr lang="en-IN" sz="2800" dirty="0"/>
          </a:p>
          <a:p>
            <a:pPr algn="ctr"/>
            <a:r>
              <a:rPr lang="en-IN" sz="2800" dirty="0"/>
              <a:t>Er.  Neha Chadha</a:t>
            </a:r>
          </a:p>
          <a:p>
            <a:pPr algn="ctr"/>
            <a:r>
              <a:rPr lang="en-IN" sz="2800" dirty="0"/>
              <a:t>Assistant Professor </a:t>
            </a:r>
          </a:p>
          <a:p>
            <a:pPr algn="ctr"/>
            <a:r>
              <a:rPr lang="en-IN" sz="2800" dirty="0"/>
              <a:t>Department of Computer Science and Engineering </a:t>
            </a:r>
          </a:p>
        </p:txBody>
      </p:sp>
      <p:sp>
        <p:nvSpPr>
          <p:cNvPr id="7" name="Footer Placeholder 6"/>
          <p:cNvSpPr>
            <a:spLocks noGrp="1"/>
          </p:cNvSpPr>
          <p:nvPr>
            <p:ph type="ftr" sz="quarter" idx="11"/>
          </p:nvPr>
        </p:nvSpPr>
        <p:spPr>
          <a:xfrm>
            <a:off x="914400" y="6172200"/>
            <a:ext cx="7762056" cy="457200"/>
          </a:xfrm>
        </p:spPr>
        <p:txBody>
          <a:bodyPr/>
          <a:lstStyle/>
          <a:p>
            <a:pPr algn="ctr"/>
            <a:r>
              <a:rPr lang="en-IN" sz="1200">
                <a:latin typeface="Times New Roman" pitchFamily="18" charset="0"/>
                <a:cs typeface="Times New Roman" pitchFamily="18" charset="0"/>
              </a:rPr>
              <a:t>Er. Neha Chadha                                     nehachadha@acetamritsar.org                                     CSE 3rd Sem.  OOPS</a:t>
            </a:r>
            <a:endParaRPr lang="en-IN" sz="1200"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91C56B5E-674D-46C0-9D75-C3C96832E557}" type="slidenum">
              <a:rPr lang="en-IN" smtClean="0"/>
              <a:pPr/>
              <a:t>1</a:t>
            </a:fld>
            <a:endParaRPr lang="en-IN"/>
          </a:p>
        </p:txBody>
      </p:sp>
      <p:sp>
        <p:nvSpPr>
          <p:cNvPr id="9" name="Content Placeholder 2"/>
          <p:cNvSpPr txBox="1">
            <a:spLocks/>
          </p:cNvSpPr>
          <p:nvPr/>
        </p:nvSpPr>
        <p:spPr>
          <a:xfrm>
            <a:off x="1371600" y="76199"/>
            <a:ext cx="7772400" cy="1176337"/>
          </a:xfrm>
          <a:prstGeom prst="rect">
            <a:avLst/>
          </a:prstGeom>
        </p:spPr>
        <p:txBody>
          <a:bodyPr vert="horz" bIns="91440" anchor="ctr" anchorCtr="0">
            <a:normAutofit fontScale="97500"/>
          </a:bodyPr>
          <a:lstStyle>
            <a:lvl1pPr algn="ctr" rtl="0" eaLnBrk="1" latinLnBrk="0" hangingPunct="1">
              <a:spcBef>
                <a:spcPct val="0"/>
              </a:spcBef>
              <a:buNone/>
              <a:defRPr kumimoji="0" lang="en-US" sz="4000" kern="1200" dirty="0">
                <a:solidFill>
                  <a:srgbClr val="FFFFFF"/>
                </a:solidFill>
                <a:latin typeface="+mj-lt"/>
                <a:ea typeface="+mj-ea"/>
                <a:cs typeface="+mj-cs"/>
              </a:defRPr>
            </a:lvl1pPr>
          </a:lstStyle>
          <a:p>
            <a:pPr marL="320040" indent="-320040">
              <a:lnSpc>
                <a:spcPct val="90000"/>
              </a:lnSpc>
              <a:spcBef>
                <a:spcPts val="700"/>
              </a:spcBef>
              <a:buClr>
                <a:schemeClr val="accent2"/>
              </a:buClr>
              <a:buSzPct val="60000"/>
              <a:defRPr/>
            </a:pPr>
            <a:r>
              <a:rPr lang="en-US" sz="1400" b="1" dirty="0">
                <a:solidFill>
                  <a:schemeClr val="accent1">
                    <a:lumMod val="50000"/>
                  </a:schemeClr>
                </a:solidFill>
                <a:latin typeface="Times New Roman" pitchFamily="18" charset="0"/>
                <a:ea typeface="+mn-ea"/>
                <a:cs typeface="Times New Roman" pitchFamily="18" charset="0"/>
              </a:rPr>
              <a:t>Amritsar College of Engineering &amp; Technology, Amritsar,</a:t>
            </a:r>
            <a:r>
              <a:rPr lang="en-US" sz="1400" b="1" dirty="0">
                <a:solidFill>
                  <a:schemeClr val="accent1">
                    <a:lumMod val="50000"/>
                  </a:schemeClr>
                </a:solidFill>
                <a:latin typeface="Times New Roman" pitchFamily="18" charset="0"/>
                <a:cs typeface="Times New Roman" pitchFamily="18" charset="0"/>
              </a:rPr>
              <a:t> Punjab, INDIA</a:t>
            </a:r>
            <a:r>
              <a:rPr lang="en-US" sz="1400" b="1" dirty="0">
                <a:solidFill>
                  <a:schemeClr val="accent1">
                    <a:lumMod val="50000"/>
                  </a:schemeClr>
                </a:solidFill>
                <a:latin typeface="Times New Roman" pitchFamily="18" charset="0"/>
                <a:ea typeface="+mn-ea"/>
                <a:cs typeface="Times New Roman" pitchFamily="18" charset="0"/>
              </a:rPr>
              <a:t/>
            </a:r>
            <a:br>
              <a:rPr lang="en-US" sz="1400" b="1" dirty="0">
                <a:solidFill>
                  <a:schemeClr val="accent1">
                    <a:lumMod val="50000"/>
                  </a:schemeClr>
                </a:solidFill>
                <a:latin typeface="Times New Roman" pitchFamily="18" charset="0"/>
                <a:ea typeface="+mn-ea"/>
                <a:cs typeface="Times New Roman" pitchFamily="18" charset="0"/>
              </a:rPr>
            </a:br>
            <a:r>
              <a:rPr lang="en-US" sz="1400" b="1" dirty="0">
                <a:solidFill>
                  <a:schemeClr val="accent1">
                    <a:lumMod val="50000"/>
                  </a:schemeClr>
                </a:solidFill>
                <a:latin typeface="Times New Roman" pitchFamily="18" charset="0"/>
                <a:ea typeface="+mn-ea"/>
                <a:cs typeface="Times New Roman" pitchFamily="18" charset="0"/>
              </a:rPr>
              <a:t>NAAC - A grade, NBA accredited courses(2009-12, 2016-18), UGC Autonomous College</a:t>
            </a:r>
          </a:p>
        </p:txBody>
      </p:sp>
      <p:pic>
        <p:nvPicPr>
          <p:cNvPr id="10"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69347" y="264150"/>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24891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0DD2E0-244C-4D72-9D74-7D4CF4876C61}"/>
              </a:ext>
            </a:extLst>
          </p:cNvPr>
          <p:cNvSpPr>
            <a:spLocks noGrp="1"/>
          </p:cNvSpPr>
          <p:nvPr>
            <p:ph type="title"/>
          </p:nvPr>
        </p:nvSpPr>
        <p:spPr/>
        <p:txBody>
          <a:bodyPr/>
          <a:lstStyle/>
          <a:p>
            <a:r>
              <a:rPr lang="en-US" dirty="0" err="1"/>
              <a:t>goto</a:t>
            </a:r>
            <a:endParaRPr lang="en-IN" dirty="0"/>
          </a:p>
        </p:txBody>
      </p:sp>
      <p:sp>
        <p:nvSpPr>
          <p:cNvPr id="3" name="Footer Placeholder 2">
            <a:extLst>
              <a:ext uri="{FF2B5EF4-FFF2-40B4-BE49-F238E27FC236}">
                <a16:creationId xmlns="" xmlns:a16="http://schemas.microsoft.com/office/drawing/2014/main" id="{1B5D7FF2-41A1-44E0-A214-69AE51A1AA4F}"/>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4" name="Slide Number Placeholder 3">
            <a:extLst>
              <a:ext uri="{FF2B5EF4-FFF2-40B4-BE49-F238E27FC236}">
                <a16:creationId xmlns="" xmlns:a16="http://schemas.microsoft.com/office/drawing/2014/main" id="{16AED137-32F5-4F5B-B234-1F68FD154212}"/>
              </a:ext>
            </a:extLst>
          </p:cNvPr>
          <p:cNvSpPr>
            <a:spLocks noGrp="1"/>
          </p:cNvSpPr>
          <p:nvPr>
            <p:ph type="sldNum" sz="quarter" idx="12"/>
          </p:nvPr>
        </p:nvSpPr>
        <p:spPr/>
        <p:txBody>
          <a:bodyPr/>
          <a:lstStyle/>
          <a:p>
            <a:fld id="{91C56B5E-674D-46C0-9D75-C3C96832E557}" type="slidenum">
              <a:rPr lang="en-IN" smtClean="0"/>
              <a:pPr/>
              <a:t>10</a:t>
            </a:fld>
            <a:endParaRPr lang="en-IN"/>
          </a:p>
        </p:txBody>
      </p:sp>
      <p:sp>
        <p:nvSpPr>
          <p:cNvPr id="5" name="Content Placeholder 4">
            <a:extLst>
              <a:ext uri="{FF2B5EF4-FFF2-40B4-BE49-F238E27FC236}">
                <a16:creationId xmlns="" xmlns:a16="http://schemas.microsoft.com/office/drawing/2014/main" id="{BFBBCF06-D3A0-4219-AC45-A9B82AFF39E0}"/>
              </a:ext>
            </a:extLst>
          </p:cNvPr>
          <p:cNvSpPr>
            <a:spLocks noGrp="1"/>
          </p:cNvSpPr>
          <p:nvPr>
            <p:ph sz="quarter" idx="1"/>
          </p:nvPr>
        </p:nvSpPr>
        <p:spPr/>
        <p:txBody>
          <a:bodyPr/>
          <a:lstStyle/>
          <a:p>
            <a:pPr>
              <a:buNone/>
            </a:pPr>
            <a:r>
              <a:rPr lang="en-US" dirty="0"/>
              <a:t>	A </a:t>
            </a:r>
            <a:r>
              <a:rPr lang="en-US" dirty="0" err="1"/>
              <a:t>goto</a:t>
            </a:r>
            <a:r>
              <a:rPr lang="en-US" dirty="0"/>
              <a:t> statement provides an unconditional jump from the </a:t>
            </a:r>
            <a:r>
              <a:rPr lang="en-US" dirty="0" err="1"/>
              <a:t>goto</a:t>
            </a:r>
            <a:r>
              <a:rPr lang="en-US" dirty="0"/>
              <a:t> to a labeled statement in the same function.</a:t>
            </a:r>
          </a:p>
          <a:p>
            <a:pPr>
              <a:buNone/>
            </a:pPr>
            <a:r>
              <a:rPr lang="en-US" dirty="0"/>
              <a:t>	</a:t>
            </a:r>
          </a:p>
          <a:p>
            <a:pPr>
              <a:buNone/>
            </a:pPr>
            <a:r>
              <a:rPr lang="en-US" dirty="0"/>
              <a:t>	</a:t>
            </a:r>
            <a:r>
              <a:rPr lang="en-US" dirty="0" err="1"/>
              <a:t>goto</a:t>
            </a:r>
            <a:r>
              <a:rPr lang="en-US" dirty="0"/>
              <a:t> label;</a:t>
            </a:r>
            <a:endParaRPr lang="en-IN" dirty="0"/>
          </a:p>
        </p:txBody>
      </p:sp>
      <p:pic>
        <p:nvPicPr>
          <p:cNvPr id="6" name="Picture 3">
            <a:extLst>
              <a:ext uri="{FF2B5EF4-FFF2-40B4-BE49-F238E27FC236}">
                <a16:creationId xmlns="" xmlns:a16="http://schemas.microsoft.com/office/drawing/2014/main" id="{65658883-9627-43D8-9480-CCB611234F1F}"/>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14455"/>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15167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E6E62A-C207-42B2-B26C-99F9376E2B81}"/>
              </a:ext>
            </a:extLst>
          </p:cNvPr>
          <p:cNvSpPr>
            <a:spLocks noGrp="1"/>
          </p:cNvSpPr>
          <p:nvPr>
            <p:ph type="title"/>
          </p:nvPr>
        </p:nvSpPr>
        <p:spPr>
          <a:xfrm>
            <a:off x="914400" y="266700"/>
            <a:ext cx="7772400" cy="1143000"/>
          </a:xfrm>
        </p:spPr>
        <p:txBody>
          <a:bodyPr/>
          <a:lstStyle/>
          <a:p>
            <a:r>
              <a:rPr lang="en-US" dirty="0"/>
              <a:t> Program Example</a:t>
            </a:r>
            <a:endParaRPr lang="en-IN" dirty="0"/>
          </a:p>
        </p:txBody>
      </p:sp>
      <p:sp>
        <p:nvSpPr>
          <p:cNvPr id="3" name="Footer Placeholder 2">
            <a:extLst>
              <a:ext uri="{FF2B5EF4-FFF2-40B4-BE49-F238E27FC236}">
                <a16:creationId xmlns="" xmlns:a16="http://schemas.microsoft.com/office/drawing/2014/main" id="{8315ED70-7AC8-4BC7-9995-693710AA972A}"/>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4" name="Slide Number Placeholder 3">
            <a:extLst>
              <a:ext uri="{FF2B5EF4-FFF2-40B4-BE49-F238E27FC236}">
                <a16:creationId xmlns="" xmlns:a16="http://schemas.microsoft.com/office/drawing/2014/main" id="{50CD85F7-DF96-4076-9207-7B26422EC89F}"/>
              </a:ext>
            </a:extLst>
          </p:cNvPr>
          <p:cNvSpPr>
            <a:spLocks noGrp="1"/>
          </p:cNvSpPr>
          <p:nvPr>
            <p:ph type="sldNum" sz="quarter" idx="12"/>
          </p:nvPr>
        </p:nvSpPr>
        <p:spPr/>
        <p:txBody>
          <a:bodyPr/>
          <a:lstStyle/>
          <a:p>
            <a:fld id="{91C56B5E-674D-46C0-9D75-C3C96832E557}" type="slidenum">
              <a:rPr lang="en-IN" smtClean="0"/>
              <a:pPr/>
              <a:t>11</a:t>
            </a:fld>
            <a:endParaRPr lang="en-IN"/>
          </a:p>
        </p:txBody>
      </p:sp>
      <p:sp>
        <p:nvSpPr>
          <p:cNvPr id="5" name="Content Placeholder 4">
            <a:extLst>
              <a:ext uri="{FF2B5EF4-FFF2-40B4-BE49-F238E27FC236}">
                <a16:creationId xmlns="" xmlns:a16="http://schemas.microsoft.com/office/drawing/2014/main" id="{4D832155-436D-4B39-9E74-7441FEB40398}"/>
              </a:ext>
            </a:extLst>
          </p:cNvPr>
          <p:cNvSpPr>
            <a:spLocks noGrp="1"/>
          </p:cNvSpPr>
          <p:nvPr>
            <p:ph sz="quarter" idx="1"/>
          </p:nvPr>
        </p:nvSpPr>
        <p:spPr/>
        <p:txBody>
          <a:bodyPr>
            <a:normAutofit fontScale="92500" lnSpcReduction="10000"/>
          </a:bodyPr>
          <a:lstStyle/>
          <a:p>
            <a:pPr>
              <a:buNone/>
            </a:pPr>
            <a:r>
              <a:rPr lang="en-US" dirty="0" smtClean="0"/>
              <a:t>for(</a:t>
            </a:r>
            <a:r>
              <a:rPr lang="en-US" dirty="0" err="1" smtClean="0"/>
              <a:t>int</a:t>
            </a:r>
            <a:r>
              <a:rPr lang="en-US" dirty="0" smtClean="0"/>
              <a:t> </a:t>
            </a:r>
            <a:r>
              <a:rPr lang="en-US" dirty="0" err="1"/>
              <a:t>i</a:t>
            </a:r>
            <a:r>
              <a:rPr lang="en-US" dirty="0"/>
              <a:t>=1;i&lt;=10;i++)</a:t>
            </a:r>
          </a:p>
          <a:p>
            <a:pPr>
              <a:buNone/>
            </a:pPr>
            <a:r>
              <a:rPr lang="en-US" dirty="0"/>
              <a:t>{</a:t>
            </a:r>
          </a:p>
          <a:p>
            <a:pPr>
              <a:buNone/>
            </a:pPr>
            <a:r>
              <a:rPr lang="en-US" b="1" dirty="0" err="1">
                <a:solidFill>
                  <a:srgbClr val="FF0000"/>
                </a:solidFill>
              </a:rPr>
              <a:t>goto</a:t>
            </a:r>
            <a:r>
              <a:rPr lang="en-US" b="1" dirty="0">
                <a:solidFill>
                  <a:srgbClr val="FF0000"/>
                </a:solidFill>
              </a:rPr>
              <a:t> </a:t>
            </a:r>
            <a:r>
              <a:rPr lang="en-US" b="1" dirty="0" err="1">
                <a:solidFill>
                  <a:srgbClr val="FF0000"/>
                </a:solidFill>
              </a:rPr>
              <a:t>abc</a:t>
            </a:r>
            <a:r>
              <a:rPr lang="en-US" b="1" dirty="0">
                <a:solidFill>
                  <a:srgbClr val="FF0000"/>
                </a:solidFill>
              </a:rPr>
              <a:t>;</a:t>
            </a:r>
          </a:p>
          <a:p>
            <a:pPr>
              <a:buNone/>
            </a:pPr>
            <a:r>
              <a:rPr lang="en-US" dirty="0" err="1"/>
              <a:t>cout</a:t>
            </a:r>
            <a:r>
              <a:rPr lang="en-US" dirty="0"/>
              <a:t>&lt;&lt;</a:t>
            </a:r>
            <a:r>
              <a:rPr lang="en-US" dirty="0" err="1"/>
              <a:t>i</a:t>
            </a:r>
            <a:r>
              <a:rPr lang="en-US" dirty="0"/>
              <a:t>&lt;&lt;" Hello"&lt;&lt;'\n';</a:t>
            </a:r>
          </a:p>
          <a:p>
            <a:pPr>
              <a:buNone/>
            </a:pPr>
            <a:r>
              <a:rPr lang="en-US" b="1" dirty="0">
                <a:solidFill>
                  <a:srgbClr val="FF0000"/>
                </a:solidFill>
              </a:rPr>
              <a:t>continue;</a:t>
            </a:r>
          </a:p>
          <a:p>
            <a:pPr>
              <a:buNone/>
            </a:pPr>
            <a:r>
              <a:rPr lang="en-US" b="1" dirty="0">
                <a:solidFill>
                  <a:srgbClr val="FF0000"/>
                </a:solidFill>
              </a:rPr>
              <a:t>break;</a:t>
            </a:r>
          </a:p>
          <a:p>
            <a:pPr>
              <a:buNone/>
            </a:pPr>
            <a:r>
              <a:rPr lang="en-US" dirty="0"/>
              <a:t>}</a:t>
            </a:r>
          </a:p>
          <a:p>
            <a:pPr>
              <a:buNone/>
            </a:pPr>
            <a:r>
              <a:rPr lang="en-US" b="1" dirty="0" err="1">
                <a:solidFill>
                  <a:srgbClr val="00B050"/>
                </a:solidFill>
              </a:rPr>
              <a:t>abc</a:t>
            </a:r>
            <a:r>
              <a:rPr lang="en-US" b="1" dirty="0">
                <a:solidFill>
                  <a:srgbClr val="00B050"/>
                </a:solidFill>
              </a:rPr>
              <a:t>:</a:t>
            </a:r>
          </a:p>
          <a:p>
            <a:pPr>
              <a:buNone/>
            </a:pPr>
            <a:r>
              <a:rPr lang="en-US" dirty="0" err="1"/>
              <a:t>cout</a:t>
            </a:r>
            <a:r>
              <a:rPr lang="en-US" dirty="0"/>
              <a:t>&lt;&lt;"</a:t>
            </a:r>
            <a:r>
              <a:rPr lang="en-US" dirty="0" err="1"/>
              <a:t>goto</a:t>
            </a:r>
            <a:r>
              <a:rPr lang="en-US" dirty="0"/>
              <a:t>";</a:t>
            </a:r>
          </a:p>
          <a:p>
            <a:pPr>
              <a:buNone/>
            </a:pPr>
            <a:r>
              <a:rPr lang="en-US" dirty="0" err="1"/>
              <a:t>getch</a:t>
            </a:r>
            <a:r>
              <a:rPr lang="en-US" dirty="0"/>
              <a:t>();</a:t>
            </a:r>
          </a:p>
          <a:p>
            <a:pPr>
              <a:buNone/>
            </a:pPr>
            <a:r>
              <a:rPr lang="en-US" dirty="0"/>
              <a:t>}</a:t>
            </a:r>
          </a:p>
        </p:txBody>
      </p:sp>
      <p:pic>
        <p:nvPicPr>
          <p:cNvPr id="6" name="Picture 3">
            <a:extLst>
              <a:ext uri="{FF2B5EF4-FFF2-40B4-BE49-F238E27FC236}">
                <a16:creationId xmlns="" xmlns:a16="http://schemas.microsoft.com/office/drawing/2014/main" id="{23E29732-7C02-46EF-8E8C-C0C62F1CE60A}"/>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14455"/>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27354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7">
            <a:extLst>
              <a:ext uri="{FF2B5EF4-FFF2-40B4-BE49-F238E27FC236}">
                <a16:creationId xmlns="" xmlns:a16="http://schemas.microsoft.com/office/drawing/2014/main" id="{13E537AC-E5BE-42CA-8330-5356FFF9683D}"/>
              </a:ext>
            </a:extLst>
          </p:cNvPr>
          <p:cNvSpPr>
            <a:spLocks noGrp="1"/>
          </p:cNvSpPr>
          <p:nvPr>
            <p:ph type="title"/>
          </p:nvPr>
        </p:nvSpPr>
        <p:spPr>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r>
              <a:rPr lang="en-US" b="1" dirty="0">
                <a:solidFill>
                  <a:schemeClr val="tx1"/>
                </a:solidFill>
              </a:rPr>
              <a:t/>
            </a:r>
            <a:br>
              <a:rPr lang="en-US" b="1" dirty="0">
                <a:solidFill>
                  <a:schemeClr val="tx1"/>
                </a:solidFill>
              </a:rPr>
            </a:br>
            <a:r>
              <a:rPr lang="en-US" b="1" dirty="0">
                <a:solidFill>
                  <a:schemeClr val="tx1"/>
                </a:solidFill>
              </a:rPr>
              <a:t/>
            </a:r>
            <a:br>
              <a:rPr lang="en-US" b="1" dirty="0">
                <a:solidFill>
                  <a:schemeClr val="tx1"/>
                </a:solidFill>
              </a:rPr>
            </a:br>
            <a:r>
              <a:rPr lang="en-US" b="1" dirty="0">
                <a:solidFill>
                  <a:schemeClr val="tx1"/>
                </a:solidFill>
              </a:rPr>
              <a:t>Manipulators</a:t>
            </a:r>
            <a:br>
              <a:rPr lang="en-US" b="1" dirty="0">
                <a:solidFill>
                  <a:schemeClr val="tx1"/>
                </a:solidFill>
              </a:rPr>
            </a:br>
            <a:r>
              <a:rPr lang="en-US" b="1" dirty="0">
                <a:solidFill>
                  <a:schemeClr val="tx1"/>
                </a:solidFill>
              </a:rPr>
              <a:t/>
            </a:r>
            <a:br>
              <a:rPr lang="en-US" b="1" dirty="0">
                <a:solidFill>
                  <a:schemeClr val="tx1"/>
                </a:solidFill>
              </a:rPr>
            </a:br>
            <a:endParaRPr lang="en-IN" b="1" dirty="0">
              <a:solidFill>
                <a:schemeClr val="tx1"/>
              </a:solidFill>
            </a:endParaRPr>
          </a:p>
        </p:txBody>
      </p:sp>
      <p:sp>
        <p:nvSpPr>
          <p:cNvPr id="9" name="Footer Placeholder 8">
            <a:extLst>
              <a:ext uri="{FF2B5EF4-FFF2-40B4-BE49-F238E27FC236}">
                <a16:creationId xmlns="" xmlns:a16="http://schemas.microsoft.com/office/drawing/2014/main" id="{C8BA3F60-1992-4D29-AD21-4DE8EB66C2FB}"/>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10" name="Slide Number Placeholder 9">
            <a:extLst>
              <a:ext uri="{FF2B5EF4-FFF2-40B4-BE49-F238E27FC236}">
                <a16:creationId xmlns="" xmlns:a16="http://schemas.microsoft.com/office/drawing/2014/main" id="{62CB5E7A-0F71-41F5-8DE7-2EDDAA1949B5}"/>
              </a:ext>
            </a:extLst>
          </p:cNvPr>
          <p:cNvSpPr>
            <a:spLocks noGrp="1"/>
          </p:cNvSpPr>
          <p:nvPr>
            <p:ph type="sldNum" sz="quarter" idx="12"/>
          </p:nvPr>
        </p:nvSpPr>
        <p:spPr/>
        <p:txBody>
          <a:bodyPr/>
          <a:lstStyle/>
          <a:p>
            <a:fld id="{91C56B5E-674D-46C0-9D75-C3C96832E557}" type="slidenum">
              <a:rPr lang="en-IN" smtClean="0"/>
              <a:pPr/>
              <a:t>12</a:t>
            </a:fld>
            <a:endParaRPr lang="en-IN"/>
          </a:p>
        </p:txBody>
      </p:sp>
      <p:sp>
        <p:nvSpPr>
          <p:cNvPr id="13" name="Content Placeholder 12">
            <a:extLst>
              <a:ext uri="{FF2B5EF4-FFF2-40B4-BE49-F238E27FC236}">
                <a16:creationId xmlns="" xmlns:a16="http://schemas.microsoft.com/office/drawing/2014/main" id="{D11F7079-FA70-45BE-9821-C6B1EA7318D9}"/>
              </a:ext>
            </a:extLst>
          </p:cNvPr>
          <p:cNvSpPr>
            <a:spLocks noGrp="1"/>
          </p:cNvSpPr>
          <p:nvPr>
            <p:ph sz="quarter" idx="1"/>
          </p:nvPr>
        </p:nvSpPr>
        <p:spPr/>
        <p:txBody>
          <a:bodyPr>
            <a:normAutofit/>
          </a:bodyPr>
          <a:lstStyle/>
          <a:p>
            <a:pPr algn="just">
              <a:buNone/>
            </a:pPr>
            <a:r>
              <a:rPr lang="en-US" dirty="0"/>
              <a:t>	Manipulators are operators used in C++ for </a:t>
            </a:r>
            <a:r>
              <a:rPr lang="en-US" b="1" dirty="0"/>
              <a:t>formatting output</a:t>
            </a:r>
            <a:r>
              <a:rPr lang="en-US" dirty="0"/>
              <a:t>. The data is manipulated by the programmer’s choice of display.</a:t>
            </a:r>
          </a:p>
          <a:p>
            <a:pPr algn="just"/>
            <a:r>
              <a:rPr lang="en-US" dirty="0" err="1"/>
              <a:t>endl</a:t>
            </a:r>
            <a:endParaRPr lang="en-US" dirty="0"/>
          </a:p>
          <a:p>
            <a:pPr algn="just"/>
            <a:r>
              <a:rPr lang="en-US" dirty="0" err="1"/>
              <a:t>setw</a:t>
            </a:r>
            <a:r>
              <a:rPr lang="en-US" dirty="0"/>
              <a:t>(x)</a:t>
            </a:r>
          </a:p>
          <a:p>
            <a:pPr algn="just"/>
            <a:r>
              <a:rPr lang="en-US" dirty="0" err="1"/>
              <a:t>setfill</a:t>
            </a:r>
            <a:r>
              <a:rPr lang="en-US" dirty="0"/>
              <a:t>(‘x’)</a:t>
            </a:r>
          </a:p>
          <a:p>
            <a:pPr algn="just"/>
            <a:r>
              <a:rPr lang="en-US" dirty="0" err="1"/>
              <a:t>setprecision</a:t>
            </a:r>
            <a:r>
              <a:rPr lang="en-US" dirty="0"/>
              <a:t>(n)</a:t>
            </a:r>
          </a:p>
          <a:p>
            <a:pPr algn="just"/>
            <a:r>
              <a:rPr lang="en-US" dirty="0" err="1"/>
              <a:t>hex,oct,dec</a:t>
            </a:r>
            <a:endParaRPr lang="en-US" dirty="0"/>
          </a:p>
          <a:p>
            <a:pPr algn="just"/>
            <a:r>
              <a:rPr lang="en-US" dirty="0" err="1"/>
              <a:t>setbase</a:t>
            </a:r>
            <a:r>
              <a:rPr lang="en-US" dirty="0"/>
              <a:t>(value)</a:t>
            </a:r>
          </a:p>
          <a:p>
            <a:pPr algn="just">
              <a:buNone/>
            </a:pPr>
            <a:endParaRPr lang="en-US" dirty="0"/>
          </a:p>
        </p:txBody>
      </p:sp>
      <p:pic>
        <p:nvPicPr>
          <p:cNvPr id="6" name="Picture 3">
            <a:extLst>
              <a:ext uri="{FF2B5EF4-FFF2-40B4-BE49-F238E27FC236}">
                <a16:creationId xmlns="" xmlns:a16="http://schemas.microsoft.com/office/drawing/2014/main" id="{A20A4CC7-85ED-4FA4-8DA4-E193F4C1849A}"/>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14455"/>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28310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8FA02D-3AEB-4146-8B2E-94D856A23B26}"/>
              </a:ext>
            </a:extLst>
          </p:cNvPr>
          <p:cNvSpPr>
            <a:spLocks noGrp="1"/>
          </p:cNvSpPr>
          <p:nvPr>
            <p:ph type="title"/>
          </p:nvPr>
        </p:nvSpPr>
        <p:spPr/>
        <p:txBody>
          <a:bodyPr/>
          <a:lstStyle/>
          <a:p>
            <a:r>
              <a:rPr lang="en-US" dirty="0" err="1"/>
              <a:t>endl</a:t>
            </a:r>
            <a:endParaRPr lang="en-IN" dirty="0"/>
          </a:p>
        </p:txBody>
      </p:sp>
      <p:sp>
        <p:nvSpPr>
          <p:cNvPr id="3" name="Footer Placeholder 2">
            <a:extLst>
              <a:ext uri="{FF2B5EF4-FFF2-40B4-BE49-F238E27FC236}">
                <a16:creationId xmlns="" xmlns:a16="http://schemas.microsoft.com/office/drawing/2014/main" id="{D8A3820D-F4F7-4F95-B764-FF5DB6BC8629}"/>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4" name="Slide Number Placeholder 3">
            <a:extLst>
              <a:ext uri="{FF2B5EF4-FFF2-40B4-BE49-F238E27FC236}">
                <a16:creationId xmlns="" xmlns:a16="http://schemas.microsoft.com/office/drawing/2014/main" id="{7A6B721D-6C02-41F2-B378-1585E299C4FF}"/>
              </a:ext>
            </a:extLst>
          </p:cNvPr>
          <p:cNvSpPr>
            <a:spLocks noGrp="1"/>
          </p:cNvSpPr>
          <p:nvPr>
            <p:ph type="sldNum" sz="quarter" idx="12"/>
          </p:nvPr>
        </p:nvSpPr>
        <p:spPr/>
        <p:txBody>
          <a:bodyPr/>
          <a:lstStyle/>
          <a:p>
            <a:fld id="{91C56B5E-674D-46C0-9D75-C3C96832E557}" type="slidenum">
              <a:rPr lang="en-IN" smtClean="0"/>
              <a:pPr/>
              <a:t>13</a:t>
            </a:fld>
            <a:endParaRPr lang="en-IN"/>
          </a:p>
        </p:txBody>
      </p:sp>
      <p:sp>
        <p:nvSpPr>
          <p:cNvPr id="5" name="Content Placeholder 4">
            <a:extLst>
              <a:ext uri="{FF2B5EF4-FFF2-40B4-BE49-F238E27FC236}">
                <a16:creationId xmlns="" xmlns:a16="http://schemas.microsoft.com/office/drawing/2014/main" id="{92078CDF-2609-4114-88C7-A5EDEF9870E4}"/>
              </a:ext>
            </a:extLst>
          </p:cNvPr>
          <p:cNvSpPr>
            <a:spLocks noGrp="1"/>
          </p:cNvSpPr>
          <p:nvPr>
            <p:ph sz="quarter" idx="1"/>
          </p:nvPr>
        </p:nvSpPr>
        <p:spPr/>
        <p:txBody>
          <a:bodyPr/>
          <a:lstStyle/>
          <a:p>
            <a:r>
              <a:rPr lang="en-US" dirty="0"/>
              <a:t>This manipulator has the same functionality as the ‘n’ newline character.</a:t>
            </a:r>
          </a:p>
          <a:p>
            <a:pPr>
              <a:buNone/>
            </a:pPr>
            <a:r>
              <a:rPr lang="en-US" dirty="0"/>
              <a:t>	example</a:t>
            </a:r>
          </a:p>
          <a:p>
            <a:pPr>
              <a:buNone/>
            </a:pPr>
            <a:r>
              <a:rPr lang="en-US" dirty="0"/>
              <a:t>	</a:t>
            </a:r>
            <a:r>
              <a:rPr lang="en-US" dirty="0" err="1"/>
              <a:t>cout</a:t>
            </a:r>
            <a:r>
              <a:rPr lang="en-US" dirty="0"/>
              <a:t>&lt;&lt;“Program”&lt;&lt;</a:t>
            </a:r>
            <a:r>
              <a:rPr lang="en-US" dirty="0" err="1"/>
              <a:t>endl</a:t>
            </a:r>
            <a:r>
              <a:rPr lang="en-US" dirty="0"/>
              <a:t>;</a:t>
            </a:r>
          </a:p>
          <a:p>
            <a:pPr>
              <a:buNone/>
            </a:pPr>
            <a:r>
              <a:rPr lang="en-US" dirty="0"/>
              <a:t>	</a:t>
            </a:r>
            <a:r>
              <a:rPr lang="en-US" dirty="0" err="1"/>
              <a:t>cout</a:t>
            </a:r>
            <a:r>
              <a:rPr lang="en-US" dirty="0"/>
              <a:t>&lt;&lt;“Computer”;</a:t>
            </a:r>
          </a:p>
          <a:p>
            <a:pPr>
              <a:buNone/>
            </a:pPr>
            <a:endParaRPr lang="en-US" dirty="0"/>
          </a:p>
          <a:p>
            <a:pPr>
              <a:buNone/>
            </a:pPr>
            <a:r>
              <a:rPr lang="en-US" dirty="0"/>
              <a:t>Output:</a:t>
            </a:r>
          </a:p>
          <a:p>
            <a:pPr>
              <a:buNone/>
            </a:pPr>
            <a:r>
              <a:rPr lang="en-US" dirty="0"/>
              <a:t>	Program</a:t>
            </a:r>
          </a:p>
          <a:p>
            <a:pPr>
              <a:buNone/>
            </a:pPr>
            <a:r>
              <a:rPr lang="en-US" dirty="0"/>
              <a:t>	Computer</a:t>
            </a:r>
          </a:p>
          <a:p>
            <a:pPr marL="0" indent="0">
              <a:buNone/>
            </a:pPr>
            <a:endParaRPr lang="en-IN" dirty="0"/>
          </a:p>
        </p:txBody>
      </p:sp>
      <p:pic>
        <p:nvPicPr>
          <p:cNvPr id="6" name="Picture 3">
            <a:extLst>
              <a:ext uri="{FF2B5EF4-FFF2-40B4-BE49-F238E27FC236}">
                <a16:creationId xmlns="" xmlns:a16="http://schemas.microsoft.com/office/drawing/2014/main" id="{7C011F8B-B14F-4D71-BE3F-B6E816ACEFB1}"/>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14455"/>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0077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859556-3701-4D29-9DC4-145DC4BB1045}"/>
              </a:ext>
            </a:extLst>
          </p:cNvPr>
          <p:cNvSpPr>
            <a:spLocks noGrp="1"/>
          </p:cNvSpPr>
          <p:nvPr>
            <p:ph type="title"/>
          </p:nvPr>
        </p:nvSpPr>
        <p:spPr/>
        <p:txBody>
          <a:bodyPr/>
          <a:lstStyle/>
          <a:p>
            <a:r>
              <a:rPr lang="en-US" dirty="0" err="1"/>
              <a:t>setw</a:t>
            </a:r>
            <a:r>
              <a:rPr lang="en-US" dirty="0"/>
              <a:t>(x)</a:t>
            </a:r>
            <a:endParaRPr lang="en-IN" dirty="0"/>
          </a:p>
        </p:txBody>
      </p:sp>
      <p:sp>
        <p:nvSpPr>
          <p:cNvPr id="3" name="Footer Placeholder 2">
            <a:extLst>
              <a:ext uri="{FF2B5EF4-FFF2-40B4-BE49-F238E27FC236}">
                <a16:creationId xmlns="" xmlns:a16="http://schemas.microsoft.com/office/drawing/2014/main" id="{1C70B635-86C4-476C-B3BD-451EB2E60F9A}"/>
              </a:ext>
            </a:extLst>
          </p:cNvPr>
          <p:cNvSpPr>
            <a:spLocks noGrp="1"/>
          </p:cNvSpPr>
          <p:nvPr>
            <p:ph type="ftr" sz="quarter" idx="11"/>
          </p:nvPr>
        </p:nvSpPr>
        <p:spPr>
          <a:xfrm>
            <a:off x="914400" y="6172200"/>
            <a:ext cx="8083296" cy="457200"/>
          </a:xfrm>
        </p:spPr>
        <p:txBody>
          <a:bodyPr/>
          <a:lstStyle/>
          <a:p>
            <a:r>
              <a:rPr lang="en-US" dirty="0"/>
              <a:t>Er. Neha Chadha                                     nehachadha@acetamritsar.org                                     CSE 3rd Sem.  OOPS</a:t>
            </a:r>
            <a:endParaRPr lang="en-IN" dirty="0"/>
          </a:p>
        </p:txBody>
      </p:sp>
      <p:sp>
        <p:nvSpPr>
          <p:cNvPr id="4" name="Slide Number Placeholder 3">
            <a:extLst>
              <a:ext uri="{FF2B5EF4-FFF2-40B4-BE49-F238E27FC236}">
                <a16:creationId xmlns="" xmlns:a16="http://schemas.microsoft.com/office/drawing/2014/main" id="{2F5AB288-A2D7-494E-B812-E4283DA8AC6E}"/>
              </a:ext>
            </a:extLst>
          </p:cNvPr>
          <p:cNvSpPr>
            <a:spLocks noGrp="1"/>
          </p:cNvSpPr>
          <p:nvPr>
            <p:ph type="sldNum" sz="quarter" idx="12"/>
          </p:nvPr>
        </p:nvSpPr>
        <p:spPr/>
        <p:txBody>
          <a:bodyPr/>
          <a:lstStyle/>
          <a:p>
            <a:fld id="{91C56B5E-674D-46C0-9D75-C3C96832E557}" type="slidenum">
              <a:rPr lang="en-IN" smtClean="0"/>
              <a:pPr/>
              <a:t>14</a:t>
            </a:fld>
            <a:endParaRPr lang="en-IN"/>
          </a:p>
        </p:txBody>
      </p:sp>
      <p:sp>
        <p:nvSpPr>
          <p:cNvPr id="5" name="Content Placeholder 4">
            <a:extLst>
              <a:ext uri="{FF2B5EF4-FFF2-40B4-BE49-F238E27FC236}">
                <a16:creationId xmlns="" xmlns:a16="http://schemas.microsoft.com/office/drawing/2014/main" id="{C8A5C3A9-A271-431E-912C-A4A38C2D3EB1}"/>
              </a:ext>
            </a:extLst>
          </p:cNvPr>
          <p:cNvSpPr>
            <a:spLocks noGrp="1"/>
          </p:cNvSpPr>
          <p:nvPr>
            <p:ph sz="quarter" idx="1"/>
          </p:nvPr>
        </p:nvSpPr>
        <p:spPr/>
        <p:txBody>
          <a:bodyPr/>
          <a:lstStyle/>
          <a:p>
            <a:pPr algn="just"/>
            <a:r>
              <a:rPr lang="en-US" dirty="0"/>
              <a:t>This manipulator sets the minimum field width on output.</a:t>
            </a:r>
          </a:p>
          <a:p>
            <a:pPr>
              <a:buNone/>
            </a:pPr>
            <a:r>
              <a:rPr lang="en-US" dirty="0"/>
              <a:t>	example</a:t>
            </a:r>
          </a:p>
          <a:p>
            <a:pPr>
              <a:buNone/>
            </a:pPr>
            <a:r>
              <a:rPr lang="en-US" dirty="0"/>
              <a:t>	</a:t>
            </a:r>
            <a:r>
              <a:rPr lang="en-US" dirty="0" err="1"/>
              <a:t>cout</a:t>
            </a:r>
            <a:r>
              <a:rPr lang="en-US" dirty="0"/>
              <a:t>&lt;&lt;“Computer”&lt;&lt;</a:t>
            </a:r>
            <a:r>
              <a:rPr lang="en-US" dirty="0" err="1"/>
              <a:t>setw</a:t>
            </a:r>
            <a:r>
              <a:rPr lang="en-US" dirty="0"/>
              <a:t>(20)&lt;&lt;“Program”&lt;&lt;</a:t>
            </a:r>
            <a:r>
              <a:rPr lang="en-US" dirty="0" err="1"/>
              <a:t>setw</a:t>
            </a:r>
            <a:r>
              <a:rPr lang="en-US" dirty="0"/>
              <a:t>(10)&lt;&lt;“in C++”;</a:t>
            </a:r>
          </a:p>
          <a:p>
            <a:pPr>
              <a:buNone/>
            </a:pPr>
            <a:endParaRPr lang="en-US" dirty="0"/>
          </a:p>
          <a:p>
            <a:pPr>
              <a:buNone/>
            </a:pPr>
            <a:endParaRPr lang="en-US" dirty="0"/>
          </a:p>
          <a:p>
            <a:pPr marL="0" indent="0">
              <a:buNone/>
            </a:pPr>
            <a:endParaRPr lang="en-IN" dirty="0"/>
          </a:p>
        </p:txBody>
      </p:sp>
      <p:pic>
        <p:nvPicPr>
          <p:cNvPr id="6" name="Picture 3">
            <a:extLst>
              <a:ext uri="{FF2B5EF4-FFF2-40B4-BE49-F238E27FC236}">
                <a16:creationId xmlns="" xmlns:a16="http://schemas.microsoft.com/office/drawing/2014/main" id="{D150E697-977F-4E5F-8659-B30F384A7345}"/>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14455"/>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50892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ECB441-28FA-405A-85AA-8E83516218D0}"/>
              </a:ext>
            </a:extLst>
          </p:cNvPr>
          <p:cNvSpPr>
            <a:spLocks noGrp="1"/>
          </p:cNvSpPr>
          <p:nvPr>
            <p:ph type="title"/>
          </p:nvPr>
        </p:nvSpPr>
        <p:spPr/>
        <p:txBody>
          <a:bodyPr>
            <a:normAutofit/>
          </a:bodyPr>
          <a:lstStyle/>
          <a:p>
            <a:r>
              <a:rPr lang="en-US" dirty="0" err="1"/>
              <a:t>setfill</a:t>
            </a:r>
            <a:r>
              <a:rPr lang="en-US" dirty="0"/>
              <a:t>(‘x’)</a:t>
            </a:r>
            <a:endParaRPr lang="en-IN" dirty="0"/>
          </a:p>
        </p:txBody>
      </p:sp>
      <p:sp>
        <p:nvSpPr>
          <p:cNvPr id="3" name="Footer Placeholder 2">
            <a:extLst>
              <a:ext uri="{FF2B5EF4-FFF2-40B4-BE49-F238E27FC236}">
                <a16:creationId xmlns="" xmlns:a16="http://schemas.microsoft.com/office/drawing/2014/main" id="{FAA9937F-9006-42DA-BB1A-6840A6908173}"/>
              </a:ext>
            </a:extLst>
          </p:cNvPr>
          <p:cNvSpPr>
            <a:spLocks noGrp="1"/>
          </p:cNvSpPr>
          <p:nvPr>
            <p:ph type="ftr" sz="quarter" idx="11"/>
          </p:nvPr>
        </p:nvSpPr>
        <p:spPr>
          <a:xfrm>
            <a:off x="914400" y="6172200"/>
            <a:ext cx="7906072" cy="457200"/>
          </a:xfrm>
        </p:spPr>
        <p:txBody>
          <a:bodyPr/>
          <a:lstStyle/>
          <a:p>
            <a:r>
              <a:rPr lang="en-US" dirty="0"/>
              <a:t>Er. Neha Chadha                                     nehachadha@acetamritsar.org                                     CSE 3rd Sem.  OOPS</a:t>
            </a:r>
            <a:endParaRPr lang="en-IN" dirty="0"/>
          </a:p>
        </p:txBody>
      </p:sp>
      <p:sp>
        <p:nvSpPr>
          <p:cNvPr id="4" name="Slide Number Placeholder 3">
            <a:extLst>
              <a:ext uri="{FF2B5EF4-FFF2-40B4-BE49-F238E27FC236}">
                <a16:creationId xmlns="" xmlns:a16="http://schemas.microsoft.com/office/drawing/2014/main" id="{D0559412-54B8-4DAA-8D5B-0E8D19ACCA22}"/>
              </a:ext>
            </a:extLst>
          </p:cNvPr>
          <p:cNvSpPr>
            <a:spLocks noGrp="1"/>
          </p:cNvSpPr>
          <p:nvPr>
            <p:ph type="sldNum" sz="quarter" idx="12"/>
          </p:nvPr>
        </p:nvSpPr>
        <p:spPr/>
        <p:txBody>
          <a:bodyPr/>
          <a:lstStyle/>
          <a:p>
            <a:fld id="{91C56B5E-674D-46C0-9D75-C3C96832E557}" type="slidenum">
              <a:rPr lang="en-IN" smtClean="0"/>
              <a:pPr/>
              <a:t>15</a:t>
            </a:fld>
            <a:endParaRPr lang="en-IN"/>
          </a:p>
        </p:txBody>
      </p:sp>
      <p:sp>
        <p:nvSpPr>
          <p:cNvPr id="5" name="Content Placeholder 4">
            <a:extLst>
              <a:ext uri="{FF2B5EF4-FFF2-40B4-BE49-F238E27FC236}">
                <a16:creationId xmlns="" xmlns:a16="http://schemas.microsoft.com/office/drawing/2014/main" id="{813CD02F-5A6D-4213-A2FF-F08329D23645}"/>
              </a:ext>
            </a:extLst>
          </p:cNvPr>
          <p:cNvSpPr>
            <a:spLocks noGrp="1"/>
          </p:cNvSpPr>
          <p:nvPr>
            <p:ph sz="quarter" idx="1"/>
          </p:nvPr>
        </p:nvSpPr>
        <p:spPr/>
        <p:txBody>
          <a:bodyPr/>
          <a:lstStyle/>
          <a:p>
            <a:r>
              <a:rPr lang="en-US" dirty="0"/>
              <a:t>This is used after </a:t>
            </a:r>
            <a:r>
              <a:rPr lang="en-US" dirty="0" err="1"/>
              <a:t>setw</a:t>
            </a:r>
            <a:r>
              <a:rPr lang="en-US" dirty="0"/>
              <a:t> manipulator.</a:t>
            </a:r>
          </a:p>
          <a:p>
            <a:r>
              <a:rPr lang="en-US" dirty="0"/>
              <a:t>If a value does not entirely fill a field, then the character specified in the </a:t>
            </a:r>
            <a:r>
              <a:rPr lang="en-US" dirty="0" err="1"/>
              <a:t>setfill</a:t>
            </a:r>
            <a:r>
              <a:rPr lang="en-US" dirty="0"/>
              <a:t> argument of the manipulator is used for filling the fields.</a:t>
            </a:r>
          </a:p>
          <a:p>
            <a:pPr algn="just">
              <a:buNone/>
            </a:pPr>
            <a:r>
              <a:rPr lang="en-US" dirty="0"/>
              <a:t>	example</a:t>
            </a:r>
          </a:p>
          <a:p>
            <a:pPr algn="just">
              <a:buNone/>
            </a:pPr>
            <a:r>
              <a:rPr lang="en-US" dirty="0"/>
              <a:t>	</a:t>
            </a:r>
            <a:r>
              <a:rPr lang="en-US" b="1" dirty="0" err="1"/>
              <a:t>cout</a:t>
            </a:r>
            <a:r>
              <a:rPr lang="en-US" b="1" dirty="0"/>
              <a:t> &lt;&lt; </a:t>
            </a:r>
            <a:r>
              <a:rPr lang="en-US" b="1" dirty="0" err="1"/>
              <a:t>setw</a:t>
            </a:r>
            <a:r>
              <a:rPr lang="en-US" b="1" dirty="0"/>
              <a:t>(15) &lt;&lt; </a:t>
            </a:r>
            <a:r>
              <a:rPr lang="en-US" b="1" dirty="0" err="1"/>
              <a:t>setfill</a:t>
            </a:r>
            <a:r>
              <a:rPr lang="en-US" b="1" dirty="0"/>
              <a:t>('*') &lt;&lt;“Program” </a:t>
            </a:r>
            <a:r>
              <a:rPr lang="en-US" b="1" dirty="0" err="1"/>
              <a:t>endl</a:t>
            </a:r>
            <a:r>
              <a:rPr lang="en-US" b="1" dirty="0"/>
              <a:t>;</a:t>
            </a:r>
            <a:endParaRPr lang="en-US" dirty="0"/>
          </a:p>
          <a:p>
            <a:pPr marL="0" indent="0">
              <a:buNone/>
            </a:pPr>
            <a:endParaRPr lang="en-IN" dirty="0"/>
          </a:p>
        </p:txBody>
      </p:sp>
      <p:pic>
        <p:nvPicPr>
          <p:cNvPr id="6" name="Picture 3">
            <a:extLst>
              <a:ext uri="{FF2B5EF4-FFF2-40B4-BE49-F238E27FC236}">
                <a16:creationId xmlns="" xmlns:a16="http://schemas.microsoft.com/office/drawing/2014/main" id="{91A1E73F-8181-452E-B67E-AE7CB36CEADC}"/>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14455"/>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37682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CF2C4B-1FE9-414D-9CD2-6451CDFD43CA}"/>
              </a:ext>
            </a:extLst>
          </p:cNvPr>
          <p:cNvSpPr>
            <a:spLocks noGrp="1"/>
          </p:cNvSpPr>
          <p:nvPr>
            <p:ph type="title"/>
          </p:nvPr>
        </p:nvSpPr>
        <p:spPr/>
        <p:txBody>
          <a:bodyPr/>
          <a:lstStyle/>
          <a:p>
            <a:r>
              <a:rPr lang="en-US" dirty="0" err="1">
                <a:latin typeface="AvenirLTStd"/>
              </a:rPr>
              <a:t>setprecision</a:t>
            </a:r>
            <a:r>
              <a:rPr lang="en-US" dirty="0">
                <a:latin typeface="AvenirLTStd"/>
              </a:rPr>
              <a:t>(value)</a:t>
            </a:r>
            <a:endParaRPr lang="en-IN" dirty="0"/>
          </a:p>
        </p:txBody>
      </p:sp>
      <p:sp>
        <p:nvSpPr>
          <p:cNvPr id="3" name="Footer Placeholder 2">
            <a:extLst>
              <a:ext uri="{FF2B5EF4-FFF2-40B4-BE49-F238E27FC236}">
                <a16:creationId xmlns="" xmlns:a16="http://schemas.microsoft.com/office/drawing/2014/main" id="{F7CBE985-AF48-4C5F-A7FD-F3715FD4E70D}"/>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4" name="Slide Number Placeholder 3">
            <a:extLst>
              <a:ext uri="{FF2B5EF4-FFF2-40B4-BE49-F238E27FC236}">
                <a16:creationId xmlns="" xmlns:a16="http://schemas.microsoft.com/office/drawing/2014/main" id="{5B67E194-E550-43E4-B361-A585469FB9C8}"/>
              </a:ext>
            </a:extLst>
          </p:cNvPr>
          <p:cNvSpPr>
            <a:spLocks noGrp="1"/>
          </p:cNvSpPr>
          <p:nvPr>
            <p:ph type="sldNum" sz="quarter" idx="12"/>
          </p:nvPr>
        </p:nvSpPr>
        <p:spPr/>
        <p:txBody>
          <a:bodyPr/>
          <a:lstStyle/>
          <a:p>
            <a:fld id="{91C56B5E-674D-46C0-9D75-C3C96832E557}" type="slidenum">
              <a:rPr lang="en-IN" smtClean="0"/>
              <a:pPr/>
              <a:t>16</a:t>
            </a:fld>
            <a:endParaRPr lang="en-IN"/>
          </a:p>
        </p:txBody>
      </p:sp>
      <p:sp>
        <p:nvSpPr>
          <p:cNvPr id="5" name="Content Placeholder 4">
            <a:extLst>
              <a:ext uri="{FF2B5EF4-FFF2-40B4-BE49-F238E27FC236}">
                <a16:creationId xmlns="" xmlns:a16="http://schemas.microsoft.com/office/drawing/2014/main" id="{778AD239-72F3-42A4-A19F-FDA77A263419}"/>
              </a:ext>
            </a:extLst>
          </p:cNvPr>
          <p:cNvSpPr>
            <a:spLocks noGrp="1"/>
          </p:cNvSpPr>
          <p:nvPr>
            <p:ph sz="quarter" idx="1"/>
          </p:nvPr>
        </p:nvSpPr>
        <p:spPr/>
        <p:txBody>
          <a:bodyPr/>
          <a:lstStyle/>
          <a:p>
            <a:pPr algn="just">
              <a:lnSpc>
                <a:spcPct val="170000"/>
              </a:lnSpc>
            </a:pPr>
            <a:r>
              <a:rPr lang="en-US" dirty="0">
                <a:latin typeface="AvenirLTStd"/>
              </a:rPr>
              <a:t>The </a:t>
            </a:r>
            <a:r>
              <a:rPr lang="en-US" dirty="0" err="1">
                <a:latin typeface="AvenirLTStd"/>
              </a:rPr>
              <a:t>setprecision</a:t>
            </a:r>
            <a:r>
              <a:rPr lang="en-US" dirty="0">
                <a:latin typeface="AvenirLTStd"/>
              </a:rPr>
              <a:t> Manipulator is used with floating point numbers.</a:t>
            </a:r>
          </a:p>
          <a:p>
            <a:pPr algn="just">
              <a:lnSpc>
                <a:spcPct val="170000"/>
              </a:lnSpc>
              <a:buNone/>
            </a:pPr>
            <a:r>
              <a:rPr lang="en-US" dirty="0">
                <a:latin typeface="AvenirLTStd"/>
              </a:rPr>
              <a:t>	example</a:t>
            </a:r>
          </a:p>
          <a:p>
            <a:pPr>
              <a:buNone/>
            </a:pPr>
            <a:r>
              <a:rPr lang="en-US" b="1" dirty="0"/>
              <a:t>	float x = 12.34567;</a:t>
            </a:r>
          </a:p>
          <a:p>
            <a:pPr>
              <a:buNone/>
            </a:pPr>
            <a:r>
              <a:rPr lang="en-US" b="1" dirty="0"/>
              <a:t>	</a:t>
            </a:r>
            <a:r>
              <a:rPr lang="en-US" b="1" dirty="0" err="1"/>
              <a:t>cout</a:t>
            </a:r>
            <a:r>
              <a:rPr lang="en-US" b="1" dirty="0"/>
              <a:t> &lt;&lt; </a:t>
            </a:r>
            <a:r>
              <a:rPr lang="en-US" b="1" dirty="0" err="1"/>
              <a:t>setprecision</a:t>
            </a:r>
            <a:r>
              <a:rPr lang="en-US" b="1" dirty="0"/>
              <a:t>(3) &lt;&lt; x; </a:t>
            </a:r>
          </a:p>
          <a:p>
            <a:pPr marL="0" indent="0">
              <a:buNone/>
            </a:pPr>
            <a:endParaRPr lang="en-IN" dirty="0"/>
          </a:p>
        </p:txBody>
      </p:sp>
      <p:pic>
        <p:nvPicPr>
          <p:cNvPr id="6" name="Picture 3">
            <a:extLst>
              <a:ext uri="{FF2B5EF4-FFF2-40B4-BE49-F238E27FC236}">
                <a16:creationId xmlns="" xmlns:a16="http://schemas.microsoft.com/office/drawing/2014/main" id="{E4407826-9BEC-4C63-A74D-500FD6033CF2}"/>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14455"/>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36675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3C9C34-2379-4087-A9DD-372A355D7422}"/>
              </a:ext>
            </a:extLst>
          </p:cNvPr>
          <p:cNvSpPr>
            <a:spLocks noGrp="1"/>
          </p:cNvSpPr>
          <p:nvPr>
            <p:ph type="title"/>
          </p:nvPr>
        </p:nvSpPr>
        <p:spPr/>
        <p:txBody>
          <a:bodyPr/>
          <a:lstStyle/>
          <a:p>
            <a:r>
              <a:rPr lang="en-US" dirty="0"/>
              <a:t> </a:t>
            </a:r>
            <a:r>
              <a:rPr lang="en-US" dirty="0" err="1"/>
              <a:t>hex,oct,dec</a:t>
            </a:r>
            <a:r>
              <a:rPr lang="en-US" dirty="0"/>
              <a:t>  </a:t>
            </a:r>
            <a:endParaRPr lang="en-IN" dirty="0"/>
          </a:p>
        </p:txBody>
      </p:sp>
      <p:sp>
        <p:nvSpPr>
          <p:cNvPr id="3" name="Footer Placeholder 2">
            <a:extLst>
              <a:ext uri="{FF2B5EF4-FFF2-40B4-BE49-F238E27FC236}">
                <a16:creationId xmlns="" xmlns:a16="http://schemas.microsoft.com/office/drawing/2014/main" id="{28211B96-3428-4A65-A4FA-B0B7C8BF1603}"/>
              </a:ext>
            </a:extLst>
          </p:cNvPr>
          <p:cNvSpPr>
            <a:spLocks noGrp="1"/>
          </p:cNvSpPr>
          <p:nvPr>
            <p:ph type="ftr" sz="quarter" idx="11"/>
          </p:nvPr>
        </p:nvSpPr>
        <p:spPr>
          <a:xfrm>
            <a:off x="914400" y="6172200"/>
            <a:ext cx="7906072" cy="457200"/>
          </a:xfrm>
        </p:spPr>
        <p:txBody>
          <a:bodyPr/>
          <a:lstStyle/>
          <a:p>
            <a:r>
              <a:rPr lang="en-US" dirty="0"/>
              <a:t>Er. Neha Chadha                                     nehachadha@acetamritsar.org                                     CSE 3rd Sem.  OOPS</a:t>
            </a:r>
            <a:endParaRPr lang="en-IN" dirty="0"/>
          </a:p>
        </p:txBody>
      </p:sp>
      <p:sp>
        <p:nvSpPr>
          <p:cNvPr id="4" name="Slide Number Placeholder 3">
            <a:extLst>
              <a:ext uri="{FF2B5EF4-FFF2-40B4-BE49-F238E27FC236}">
                <a16:creationId xmlns="" xmlns:a16="http://schemas.microsoft.com/office/drawing/2014/main" id="{AA8F7DA1-A0A3-4469-8E42-AA0AE92DCC7E}"/>
              </a:ext>
            </a:extLst>
          </p:cNvPr>
          <p:cNvSpPr>
            <a:spLocks noGrp="1"/>
          </p:cNvSpPr>
          <p:nvPr>
            <p:ph type="sldNum" sz="quarter" idx="12"/>
          </p:nvPr>
        </p:nvSpPr>
        <p:spPr/>
        <p:txBody>
          <a:bodyPr/>
          <a:lstStyle/>
          <a:p>
            <a:fld id="{91C56B5E-674D-46C0-9D75-C3C96832E557}" type="slidenum">
              <a:rPr lang="en-IN" smtClean="0"/>
              <a:pPr/>
              <a:t>17</a:t>
            </a:fld>
            <a:endParaRPr lang="en-IN"/>
          </a:p>
        </p:txBody>
      </p:sp>
      <p:sp>
        <p:nvSpPr>
          <p:cNvPr id="5" name="Content Placeholder 4">
            <a:extLst>
              <a:ext uri="{FF2B5EF4-FFF2-40B4-BE49-F238E27FC236}">
                <a16:creationId xmlns="" xmlns:a16="http://schemas.microsoft.com/office/drawing/2014/main" id="{B51C9F27-4881-45CD-9F7A-AC80482C621F}"/>
              </a:ext>
            </a:extLst>
          </p:cNvPr>
          <p:cNvSpPr>
            <a:spLocks noGrp="1"/>
          </p:cNvSpPr>
          <p:nvPr>
            <p:ph sz="quarter" idx="1"/>
          </p:nvPr>
        </p:nvSpPr>
        <p:spPr/>
        <p:txBody>
          <a:bodyPr>
            <a:normAutofit fontScale="85000" lnSpcReduction="20000"/>
          </a:bodyPr>
          <a:lstStyle/>
          <a:p>
            <a:pPr>
              <a:buNone/>
            </a:pPr>
            <a:r>
              <a:rPr lang="en-US" dirty="0"/>
              <a:t>#include&lt;iostream.h&gt;</a:t>
            </a:r>
          </a:p>
          <a:p>
            <a:pPr>
              <a:buNone/>
            </a:pPr>
            <a:r>
              <a:rPr lang="en-US" dirty="0"/>
              <a:t>#include&lt;conio.h&gt;</a:t>
            </a:r>
          </a:p>
          <a:p>
            <a:pPr>
              <a:buNone/>
            </a:pPr>
            <a:r>
              <a:rPr lang="en-US" dirty="0"/>
              <a:t>#include&lt;iomanip.h&gt;</a:t>
            </a:r>
          </a:p>
          <a:p>
            <a:pPr>
              <a:buNone/>
            </a:pPr>
            <a:r>
              <a:rPr lang="en-US" dirty="0"/>
              <a:t>void main()</a:t>
            </a:r>
          </a:p>
          <a:p>
            <a:pPr>
              <a:buNone/>
            </a:pPr>
            <a:r>
              <a:rPr lang="en-US" dirty="0"/>
              <a:t>{ </a:t>
            </a:r>
            <a:r>
              <a:rPr lang="en-US" dirty="0" err="1"/>
              <a:t>clrscr</a:t>
            </a:r>
            <a:r>
              <a:rPr lang="en-US" dirty="0"/>
              <a:t>();</a:t>
            </a:r>
          </a:p>
          <a:p>
            <a:pPr>
              <a:buNone/>
            </a:pPr>
            <a:r>
              <a:rPr lang="en-US" dirty="0"/>
              <a:t>int n;</a:t>
            </a:r>
          </a:p>
          <a:p>
            <a:pPr>
              <a:buNone/>
            </a:pPr>
            <a:r>
              <a:rPr lang="en-US" dirty="0" err="1"/>
              <a:t>cout</a:t>
            </a:r>
            <a:r>
              <a:rPr lang="en-US" dirty="0"/>
              <a:t>&lt;&lt;"enter hex value";</a:t>
            </a:r>
          </a:p>
          <a:p>
            <a:pPr>
              <a:buNone/>
            </a:pPr>
            <a:r>
              <a:rPr lang="en-US" dirty="0" err="1"/>
              <a:t>cin</a:t>
            </a:r>
            <a:r>
              <a:rPr lang="en-US" dirty="0"/>
              <a:t>&gt;&gt;hex&gt;&gt;n;</a:t>
            </a:r>
          </a:p>
          <a:p>
            <a:pPr>
              <a:buNone/>
            </a:pPr>
            <a:r>
              <a:rPr lang="en-US" dirty="0" err="1"/>
              <a:t>cout</a:t>
            </a:r>
            <a:r>
              <a:rPr lang="en-US" dirty="0"/>
              <a:t>&lt;&lt;"hexadecimal= "&lt;&lt;hex&lt;&lt;n&lt;&lt;'\n';</a:t>
            </a:r>
          </a:p>
          <a:p>
            <a:pPr>
              <a:buNone/>
            </a:pPr>
            <a:r>
              <a:rPr lang="en-US" dirty="0" err="1"/>
              <a:t>cout</a:t>
            </a:r>
            <a:r>
              <a:rPr lang="en-US" dirty="0"/>
              <a:t>&lt;&lt;"octal= "&lt;&lt;oct&lt;&lt;n&lt;&lt;'\n';</a:t>
            </a:r>
          </a:p>
          <a:p>
            <a:pPr>
              <a:buNone/>
            </a:pPr>
            <a:r>
              <a:rPr lang="en-US" dirty="0" err="1"/>
              <a:t>cout</a:t>
            </a:r>
            <a:r>
              <a:rPr lang="en-US" dirty="0"/>
              <a:t>&lt;&lt;"decimal= "&lt;&lt;dec&lt;&lt;n&lt;&lt;'\n';</a:t>
            </a:r>
          </a:p>
          <a:p>
            <a:pPr>
              <a:buNone/>
            </a:pPr>
            <a:r>
              <a:rPr lang="en-US" dirty="0" err="1"/>
              <a:t>getch</a:t>
            </a:r>
            <a:r>
              <a:rPr lang="en-US" dirty="0"/>
              <a:t>();</a:t>
            </a:r>
          </a:p>
          <a:p>
            <a:pPr>
              <a:buNone/>
            </a:pPr>
            <a:r>
              <a:rPr lang="en-US" dirty="0"/>
              <a:t>}</a:t>
            </a:r>
          </a:p>
          <a:p>
            <a:pPr marL="0" indent="0">
              <a:buNone/>
            </a:pPr>
            <a:endParaRPr lang="en-IN" dirty="0"/>
          </a:p>
        </p:txBody>
      </p:sp>
      <p:pic>
        <p:nvPicPr>
          <p:cNvPr id="6" name="Picture 3">
            <a:extLst>
              <a:ext uri="{FF2B5EF4-FFF2-40B4-BE49-F238E27FC236}">
                <a16:creationId xmlns="" xmlns:a16="http://schemas.microsoft.com/office/drawing/2014/main" id="{159415B1-FEE3-4F06-9873-8D0C7628F0B0}"/>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14455"/>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18191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C21CE7-87B5-4300-B40B-864497BE8156}"/>
              </a:ext>
            </a:extLst>
          </p:cNvPr>
          <p:cNvSpPr>
            <a:spLocks noGrp="1"/>
          </p:cNvSpPr>
          <p:nvPr>
            <p:ph type="title"/>
          </p:nvPr>
        </p:nvSpPr>
        <p:spPr/>
        <p:txBody>
          <a:bodyPr/>
          <a:lstStyle/>
          <a:p>
            <a:r>
              <a:rPr lang="en-US" dirty="0" err="1"/>
              <a:t>setbase</a:t>
            </a:r>
            <a:r>
              <a:rPr lang="en-US" dirty="0"/>
              <a:t>(value)</a:t>
            </a:r>
            <a:endParaRPr lang="en-IN" dirty="0"/>
          </a:p>
        </p:txBody>
      </p:sp>
      <p:sp>
        <p:nvSpPr>
          <p:cNvPr id="3" name="Footer Placeholder 2">
            <a:extLst>
              <a:ext uri="{FF2B5EF4-FFF2-40B4-BE49-F238E27FC236}">
                <a16:creationId xmlns="" xmlns:a16="http://schemas.microsoft.com/office/drawing/2014/main" id="{4144FB48-96FA-4664-B379-3EAAB08F04C1}"/>
              </a:ext>
            </a:extLst>
          </p:cNvPr>
          <p:cNvSpPr>
            <a:spLocks noGrp="1"/>
          </p:cNvSpPr>
          <p:nvPr>
            <p:ph type="ftr" sz="quarter" idx="11"/>
          </p:nvPr>
        </p:nvSpPr>
        <p:spPr>
          <a:xfrm>
            <a:off x="914400" y="6172200"/>
            <a:ext cx="7906072" cy="457200"/>
          </a:xfrm>
        </p:spPr>
        <p:txBody>
          <a:bodyPr/>
          <a:lstStyle/>
          <a:p>
            <a:r>
              <a:rPr lang="en-US" dirty="0"/>
              <a:t>Er. Neha Chadha                                     nehachadha@acetamritsar.org                                     CSE 3rd Sem.  OOPS</a:t>
            </a:r>
            <a:endParaRPr lang="en-IN" dirty="0"/>
          </a:p>
        </p:txBody>
      </p:sp>
      <p:sp>
        <p:nvSpPr>
          <p:cNvPr id="4" name="Slide Number Placeholder 3">
            <a:extLst>
              <a:ext uri="{FF2B5EF4-FFF2-40B4-BE49-F238E27FC236}">
                <a16:creationId xmlns="" xmlns:a16="http://schemas.microsoft.com/office/drawing/2014/main" id="{ACCF24FC-CBBB-424A-877A-00ECE469B12F}"/>
              </a:ext>
            </a:extLst>
          </p:cNvPr>
          <p:cNvSpPr>
            <a:spLocks noGrp="1"/>
          </p:cNvSpPr>
          <p:nvPr>
            <p:ph type="sldNum" sz="quarter" idx="12"/>
          </p:nvPr>
        </p:nvSpPr>
        <p:spPr/>
        <p:txBody>
          <a:bodyPr/>
          <a:lstStyle/>
          <a:p>
            <a:fld id="{91C56B5E-674D-46C0-9D75-C3C96832E557}" type="slidenum">
              <a:rPr lang="en-IN" smtClean="0"/>
              <a:pPr/>
              <a:t>18</a:t>
            </a:fld>
            <a:endParaRPr lang="en-IN"/>
          </a:p>
        </p:txBody>
      </p:sp>
      <p:sp>
        <p:nvSpPr>
          <p:cNvPr id="5" name="Content Placeholder 4">
            <a:extLst>
              <a:ext uri="{FF2B5EF4-FFF2-40B4-BE49-F238E27FC236}">
                <a16:creationId xmlns="" xmlns:a16="http://schemas.microsoft.com/office/drawing/2014/main" id="{222BD5E5-45EC-4753-A03A-4C60C89D1489}"/>
              </a:ext>
            </a:extLst>
          </p:cNvPr>
          <p:cNvSpPr>
            <a:spLocks noGrp="1"/>
          </p:cNvSpPr>
          <p:nvPr>
            <p:ph sz="quarter" idx="1"/>
          </p:nvPr>
        </p:nvSpPr>
        <p:spPr/>
        <p:txBody>
          <a:bodyPr>
            <a:normAutofit fontScale="85000" lnSpcReduction="20000"/>
          </a:bodyPr>
          <a:lstStyle/>
          <a:p>
            <a:pPr>
              <a:buNone/>
            </a:pPr>
            <a:r>
              <a:rPr lang="en-US" dirty="0"/>
              <a:t>#include&lt;iostream.h&gt;</a:t>
            </a:r>
          </a:p>
          <a:p>
            <a:pPr>
              <a:buNone/>
            </a:pPr>
            <a:r>
              <a:rPr lang="en-US" dirty="0"/>
              <a:t>#include&lt;conio.h&gt;</a:t>
            </a:r>
          </a:p>
          <a:p>
            <a:pPr>
              <a:buNone/>
            </a:pPr>
            <a:r>
              <a:rPr lang="en-US" dirty="0"/>
              <a:t>#include&lt;iomanip.h&gt;</a:t>
            </a:r>
          </a:p>
          <a:p>
            <a:pPr>
              <a:buNone/>
            </a:pPr>
            <a:r>
              <a:rPr lang="en-US" dirty="0"/>
              <a:t>void main()</a:t>
            </a:r>
          </a:p>
          <a:p>
            <a:pPr>
              <a:buNone/>
            </a:pPr>
            <a:r>
              <a:rPr lang="en-US" dirty="0"/>
              <a:t>{ </a:t>
            </a:r>
            <a:r>
              <a:rPr lang="en-US" dirty="0" err="1"/>
              <a:t>clrscr</a:t>
            </a:r>
            <a:r>
              <a:rPr lang="en-US" dirty="0"/>
              <a:t>();</a:t>
            </a:r>
          </a:p>
          <a:p>
            <a:pPr>
              <a:buNone/>
            </a:pPr>
            <a:r>
              <a:rPr lang="en-US" dirty="0"/>
              <a:t>int n;</a:t>
            </a:r>
          </a:p>
          <a:p>
            <a:pPr>
              <a:buNone/>
            </a:pPr>
            <a:r>
              <a:rPr lang="en-US" dirty="0" err="1"/>
              <a:t>cout</a:t>
            </a:r>
            <a:r>
              <a:rPr lang="en-US" dirty="0"/>
              <a:t>&lt;&lt;"enter octal number";</a:t>
            </a:r>
          </a:p>
          <a:p>
            <a:pPr>
              <a:buNone/>
            </a:pPr>
            <a:r>
              <a:rPr lang="en-US" dirty="0" err="1"/>
              <a:t>cin</a:t>
            </a:r>
            <a:r>
              <a:rPr lang="en-US" dirty="0"/>
              <a:t>&gt;&gt;</a:t>
            </a:r>
            <a:r>
              <a:rPr lang="en-US" dirty="0" err="1"/>
              <a:t>setbase</a:t>
            </a:r>
            <a:r>
              <a:rPr lang="en-US" dirty="0"/>
              <a:t>(8)&gt;&gt;n;</a:t>
            </a:r>
          </a:p>
          <a:p>
            <a:pPr>
              <a:buNone/>
            </a:pPr>
            <a:r>
              <a:rPr lang="en-US" dirty="0" err="1"/>
              <a:t>cout</a:t>
            </a:r>
            <a:r>
              <a:rPr lang="en-US" dirty="0"/>
              <a:t>&lt;&lt;"decimal "&lt;&lt;</a:t>
            </a:r>
            <a:r>
              <a:rPr lang="en-US" dirty="0" err="1"/>
              <a:t>setbase</a:t>
            </a:r>
            <a:r>
              <a:rPr lang="en-US" dirty="0"/>
              <a:t>(10</a:t>
            </a:r>
            <a:r>
              <a:rPr lang="en-US" dirty="0" smtClean="0"/>
              <a:t>)&lt;&lt;n&lt;&lt;'\</a:t>
            </a:r>
            <a:r>
              <a:rPr lang="en-US" dirty="0"/>
              <a:t>n';</a:t>
            </a:r>
          </a:p>
          <a:p>
            <a:pPr>
              <a:buNone/>
            </a:pPr>
            <a:r>
              <a:rPr lang="en-US" dirty="0" err="1"/>
              <a:t>cout</a:t>
            </a:r>
            <a:r>
              <a:rPr lang="en-US" dirty="0"/>
              <a:t>&lt;&lt;"octal "&lt;&lt;</a:t>
            </a:r>
            <a:r>
              <a:rPr lang="en-US" dirty="0" err="1"/>
              <a:t>setbase</a:t>
            </a:r>
            <a:r>
              <a:rPr lang="en-US" dirty="0"/>
              <a:t>(8</a:t>
            </a:r>
            <a:r>
              <a:rPr lang="en-US" dirty="0" smtClean="0"/>
              <a:t>)&lt;&lt;n&lt;&lt;'\</a:t>
            </a:r>
            <a:r>
              <a:rPr lang="en-US" dirty="0"/>
              <a:t>n';</a:t>
            </a:r>
          </a:p>
          <a:p>
            <a:pPr>
              <a:buNone/>
            </a:pPr>
            <a:r>
              <a:rPr lang="en-US" dirty="0" err="1"/>
              <a:t>cout</a:t>
            </a:r>
            <a:r>
              <a:rPr lang="en-US" dirty="0"/>
              <a:t>&lt;&lt;"</a:t>
            </a:r>
            <a:r>
              <a:rPr lang="en-US" dirty="0" err="1"/>
              <a:t>Hexadec</a:t>
            </a:r>
            <a:r>
              <a:rPr lang="en-US" dirty="0"/>
              <a:t> "&lt;&lt;</a:t>
            </a:r>
            <a:r>
              <a:rPr lang="en-US" dirty="0" err="1"/>
              <a:t>setbase</a:t>
            </a:r>
            <a:r>
              <a:rPr lang="en-US" dirty="0"/>
              <a:t>(16</a:t>
            </a:r>
            <a:r>
              <a:rPr lang="en-US" dirty="0" smtClean="0"/>
              <a:t>)&lt;&lt;n;</a:t>
            </a:r>
            <a:endParaRPr lang="en-US" dirty="0"/>
          </a:p>
          <a:p>
            <a:pPr>
              <a:buNone/>
            </a:pPr>
            <a:r>
              <a:rPr lang="en-US" dirty="0" err="1"/>
              <a:t>getch</a:t>
            </a:r>
            <a:r>
              <a:rPr lang="en-US" dirty="0"/>
              <a:t>();</a:t>
            </a:r>
          </a:p>
          <a:p>
            <a:pPr>
              <a:buNone/>
            </a:pPr>
            <a:r>
              <a:rPr lang="en-US" dirty="0"/>
              <a:t>}</a:t>
            </a:r>
          </a:p>
          <a:p>
            <a:pPr marL="0" indent="0">
              <a:buNone/>
            </a:pPr>
            <a:endParaRPr lang="en-IN" dirty="0"/>
          </a:p>
        </p:txBody>
      </p:sp>
      <p:pic>
        <p:nvPicPr>
          <p:cNvPr id="6" name="Picture 3">
            <a:extLst>
              <a:ext uri="{FF2B5EF4-FFF2-40B4-BE49-F238E27FC236}">
                <a16:creationId xmlns="" xmlns:a16="http://schemas.microsoft.com/office/drawing/2014/main" id="{60ED7CB0-A5C5-4983-8899-7ECD067A106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14455"/>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34107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7">
            <a:extLst>
              <a:ext uri="{FF2B5EF4-FFF2-40B4-BE49-F238E27FC236}">
                <a16:creationId xmlns="" xmlns:a16="http://schemas.microsoft.com/office/drawing/2014/main" id="{13E537AC-E5BE-42CA-8330-5356FFF9683D}"/>
              </a:ext>
            </a:extLst>
          </p:cNvPr>
          <p:cNvSpPr>
            <a:spLocks noGrp="1"/>
          </p:cNvSpPr>
          <p:nvPr>
            <p:ph type="title"/>
          </p:nvPr>
        </p:nvSpPr>
        <p:spPr>
          <a:xfrm>
            <a:off x="914400" y="224942"/>
            <a:ext cx="7772400"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b="1" dirty="0">
                <a:solidFill>
                  <a:schemeClr val="tx1"/>
                </a:solidFill>
              </a:rPr>
              <a:t>Content</a:t>
            </a:r>
            <a:endParaRPr lang="en-IN" b="1" dirty="0">
              <a:solidFill>
                <a:schemeClr val="tx1"/>
              </a:solidFill>
            </a:endParaRPr>
          </a:p>
        </p:txBody>
      </p:sp>
      <p:sp>
        <p:nvSpPr>
          <p:cNvPr id="9" name="Footer Placeholder 8">
            <a:extLst>
              <a:ext uri="{FF2B5EF4-FFF2-40B4-BE49-F238E27FC236}">
                <a16:creationId xmlns="" xmlns:a16="http://schemas.microsoft.com/office/drawing/2014/main" id="{C8BA3F60-1992-4D29-AD21-4DE8EB66C2FB}"/>
              </a:ext>
            </a:extLst>
          </p:cNvPr>
          <p:cNvSpPr>
            <a:spLocks noGrp="1"/>
          </p:cNvSpPr>
          <p:nvPr>
            <p:ph type="ftr" sz="quarter" idx="11"/>
          </p:nvPr>
        </p:nvSpPr>
        <p:spPr>
          <a:xfrm>
            <a:off x="914400" y="6172200"/>
            <a:ext cx="8083296" cy="457200"/>
          </a:xfrm>
        </p:spPr>
        <p:txBody>
          <a:bodyPr/>
          <a:lstStyle/>
          <a:p>
            <a:r>
              <a:rPr lang="en-US" dirty="0"/>
              <a:t>Er. Neha Chadha                                     nehachadha@acetamritsar.org                                     CSE 3rd Sem.  OOPS</a:t>
            </a:r>
            <a:endParaRPr lang="en-IN" dirty="0"/>
          </a:p>
        </p:txBody>
      </p:sp>
      <p:sp>
        <p:nvSpPr>
          <p:cNvPr id="10" name="Slide Number Placeholder 9">
            <a:extLst>
              <a:ext uri="{FF2B5EF4-FFF2-40B4-BE49-F238E27FC236}">
                <a16:creationId xmlns="" xmlns:a16="http://schemas.microsoft.com/office/drawing/2014/main" id="{62CB5E7A-0F71-41F5-8DE7-2EDDAA1949B5}"/>
              </a:ext>
            </a:extLst>
          </p:cNvPr>
          <p:cNvSpPr>
            <a:spLocks noGrp="1"/>
          </p:cNvSpPr>
          <p:nvPr>
            <p:ph type="sldNum" sz="quarter" idx="12"/>
          </p:nvPr>
        </p:nvSpPr>
        <p:spPr/>
        <p:txBody>
          <a:bodyPr/>
          <a:lstStyle/>
          <a:p>
            <a:fld id="{91C56B5E-674D-46C0-9D75-C3C96832E557}" type="slidenum">
              <a:rPr lang="en-IN" smtClean="0"/>
              <a:pPr/>
              <a:t>2</a:t>
            </a:fld>
            <a:endParaRPr lang="en-IN"/>
          </a:p>
        </p:txBody>
      </p:sp>
      <p:sp>
        <p:nvSpPr>
          <p:cNvPr id="13" name="Content Placeholder 12">
            <a:extLst>
              <a:ext uri="{FF2B5EF4-FFF2-40B4-BE49-F238E27FC236}">
                <a16:creationId xmlns="" xmlns:a16="http://schemas.microsoft.com/office/drawing/2014/main" id="{D11F7079-FA70-45BE-9821-C6B1EA7318D9}"/>
              </a:ext>
            </a:extLst>
          </p:cNvPr>
          <p:cNvSpPr>
            <a:spLocks noGrp="1"/>
          </p:cNvSpPr>
          <p:nvPr>
            <p:ph sz="quarter" idx="1"/>
          </p:nvPr>
        </p:nvSpPr>
        <p:spPr/>
        <p:txBody>
          <a:bodyPr>
            <a:normAutofit/>
          </a:bodyPr>
          <a:lstStyle/>
          <a:p>
            <a:r>
              <a:rPr lang="en-US" sz="2800" dirty="0" smtClean="0"/>
              <a:t>Looping Statements</a:t>
            </a:r>
          </a:p>
          <a:p>
            <a:r>
              <a:rPr lang="en-US" sz="2800" dirty="0" smtClean="0"/>
              <a:t>Jumping Statements</a:t>
            </a:r>
          </a:p>
          <a:p>
            <a:r>
              <a:rPr lang="en-US" sz="2800" dirty="0" smtClean="0"/>
              <a:t>Manipulators</a:t>
            </a:r>
          </a:p>
          <a:p>
            <a:pPr>
              <a:buNone/>
            </a:pPr>
            <a:endParaRPr lang="en-US" sz="2800" dirty="0"/>
          </a:p>
        </p:txBody>
      </p:sp>
      <p:pic>
        <p:nvPicPr>
          <p:cNvPr id="6" name="Picture 3">
            <a:extLst>
              <a:ext uri="{FF2B5EF4-FFF2-40B4-BE49-F238E27FC236}">
                <a16:creationId xmlns="" xmlns:a16="http://schemas.microsoft.com/office/drawing/2014/main" id="{0EEFDBAA-EEEB-4A49-AD5E-FD4C0354F11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3700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a:xfrm>
            <a:off x="914400" y="6172200"/>
            <a:ext cx="7924800" cy="457200"/>
          </a:xfrm>
        </p:spPr>
        <p:txBody>
          <a:bodyPr/>
          <a:lstStyle/>
          <a:p>
            <a:r>
              <a:rPr lang="en-US" dirty="0" err="1" smtClean="0"/>
              <a:t>Er</a:t>
            </a:r>
            <a:r>
              <a:rPr lang="en-US" dirty="0" smtClean="0"/>
              <a:t>. </a:t>
            </a:r>
            <a:r>
              <a:rPr lang="en-US" dirty="0" err="1" smtClean="0"/>
              <a:t>Neha</a:t>
            </a:r>
            <a:r>
              <a:rPr lang="en-US" dirty="0" smtClean="0"/>
              <a:t> </a:t>
            </a:r>
            <a:r>
              <a:rPr lang="en-US" dirty="0" err="1" smtClean="0"/>
              <a:t>Chadha</a:t>
            </a:r>
            <a:r>
              <a:rPr lang="en-US" dirty="0" smtClean="0"/>
              <a:t>                                     nehachadha@acetamritsar.org                                     CSE 3rd Sem.  OOPS</a:t>
            </a:r>
            <a:endParaRPr lang="en-IN" dirty="0"/>
          </a:p>
        </p:txBody>
      </p:sp>
      <p:sp>
        <p:nvSpPr>
          <p:cNvPr id="4" name="Slide Number Placeholder 3"/>
          <p:cNvSpPr>
            <a:spLocks noGrp="1"/>
          </p:cNvSpPr>
          <p:nvPr>
            <p:ph type="sldNum" sz="quarter" idx="12"/>
          </p:nvPr>
        </p:nvSpPr>
        <p:spPr/>
        <p:txBody>
          <a:bodyPr/>
          <a:lstStyle/>
          <a:p>
            <a:fld id="{91C56B5E-674D-46C0-9D75-C3C96832E557}" type="slidenum">
              <a:rPr lang="en-IN" smtClean="0"/>
              <a:pPr/>
              <a:t>3</a:t>
            </a:fld>
            <a:endParaRPr lang="en-IN"/>
          </a:p>
        </p:txBody>
      </p:sp>
      <p:sp>
        <p:nvSpPr>
          <p:cNvPr id="5" name="Content Placeholder 4"/>
          <p:cNvSpPr>
            <a:spLocks noGrp="1"/>
          </p:cNvSpPr>
          <p:nvPr>
            <p:ph sz="quarter" idx="1"/>
          </p:nvPr>
        </p:nvSpPr>
        <p:spPr/>
        <p:txBody>
          <a:bodyPr/>
          <a:lstStyle/>
          <a:p>
            <a:r>
              <a:rPr lang="en-US" dirty="0" smtClean="0"/>
              <a:t>While</a:t>
            </a:r>
          </a:p>
          <a:p>
            <a:r>
              <a:rPr lang="en-US" dirty="0" smtClean="0"/>
              <a:t>Do while</a:t>
            </a:r>
          </a:p>
          <a:p>
            <a:r>
              <a:rPr lang="en-US" dirty="0" smtClean="0"/>
              <a:t>For</a:t>
            </a:r>
          </a:p>
          <a:p>
            <a:pPr>
              <a:buNone/>
            </a:pPr>
            <a:endParaRPr lang="en-US" dirty="0"/>
          </a:p>
        </p:txBody>
      </p:sp>
      <p:sp>
        <p:nvSpPr>
          <p:cNvPr id="6" name="Rounded Rectangle 7">
            <a:extLst>
              <a:ext uri="{FF2B5EF4-FFF2-40B4-BE49-F238E27FC236}">
                <a16:creationId xmlns="" xmlns:a16="http://schemas.microsoft.com/office/drawing/2014/main" id="{13E537AC-E5BE-42CA-8330-5356FFF9683D}"/>
              </a:ext>
            </a:extLst>
          </p:cNvPr>
          <p:cNvSpPr txBox="1">
            <a:spLocks/>
          </p:cNvSpPr>
          <p:nvPr/>
        </p:nvSpPr>
        <p:spPr>
          <a:xfrm>
            <a:off x="914400" y="224942"/>
            <a:ext cx="7772400"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solidFill>
                <a:effectLst/>
                <a:uLnTx/>
                <a:uFillTx/>
                <a:latin typeface="+mn-lt"/>
                <a:ea typeface="+mn-ea"/>
                <a:cs typeface="+mn-cs"/>
              </a:rPr>
              <a:t>Looping Statements</a:t>
            </a:r>
            <a:endParaRPr kumimoji="0" lang="en-IN" sz="4000" b="1"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3">
            <a:extLst>
              <a:ext uri="{FF2B5EF4-FFF2-40B4-BE49-F238E27FC236}">
                <a16:creationId xmlns="" xmlns:a16="http://schemas.microsoft.com/office/drawing/2014/main" id="{0EEFDBAA-EEEB-4A49-AD5E-FD4C0354F11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59D7F6-E9A5-41C2-A148-E7E62E44CD84}"/>
              </a:ext>
            </a:extLst>
          </p:cNvPr>
          <p:cNvSpPr>
            <a:spLocks noGrp="1"/>
          </p:cNvSpPr>
          <p:nvPr>
            <p:ph type="title"/>
          </p:nvPr>
        </p:nvSpPr>
        <p:spPr/>
        <p:txBody>
          <a:bodyPr/>
          <a:lstStyle/>
          <a:p>
            <a:r>
              <a:rPr lang="en-US" dirty="0"/>
              <a:t>while</a:t>
            </a:r>
            <a:endParaRPr lang="en-IN" dirty="0"/>
          </a:p>
        </p:txBody>
      </p:sp>
      <p:sp>
        <p:nvSpPr>
          <p:cNvPr id="3" name="Footer Placeholder 2">
            <a:extLst>
              <a:ext uri="{FF2B5EF4-FFF2-40B4-BE49-F238E27FC236}">
                <a16:creationId xmlns="" xmlns:a16="http://schemas.microsoft.com/office/drawing/2014/main" id="{DC3039DE-4590-40AB-A9B6-6D48A6A9612E}"/>
              </a:ext>
            </a:extLst>
          </p:cNvPr>
          <p:cNvSpPr>
            <a:spLocks noGrp="1"/>
          </p:cNvSpPr>
          <p:nvPr>
            <p:ph type="ftr" sz="quarter" idx="11"/>
          </p:nvPr>
        </p:nvSpPr>
        <p:spPr>
          <a:xfrm>
            <a:off x="914400" y="6172200"/>
            <a:ext cx="7906072" cy="457200"/>
          </a:xfrm>
        </p:spPr>
        <p:txBody>
          <a:bodyPr/>
          <a:lstStyle/>
          <a:p>
            <a:r>
              <a:rPr lang="en-US" dirty="0"/>
              <a:t>Er. Neha Chadha                                     nehachadha@acetamritsar.org                                     CSE 3rd Sem.  OOPS</a:t>
            </a:r>
            <a:endParaRPr lang="en-IN" dirty="0"/>
          </a:p>
        </p:txBody>
      </p:sp>
      <p:sp>
        <p:nvSpPr>
          <p:cNvPr id="4" name="Slide Number Placeholder 3">
            <a:extLst>
              <a:ext uri="{FF2B5EF4-FFF2-40B4-BE49-F238E27FC236}">
                <a16:creationId xmlns="" xmlns:a16="http://schemas.microsoft.com/office/drawing/2014/main" id="{678A5122-69E8-489A-9492-37D5833258AF}"/>
              </a:ext>
            </a:extLst>
          </p:cNvPr>
          <p:cNvSpPr>
            <a:spLocks noGrp="1"/>
          </p:cNvSpPr>
          <p:nvPr>
            <p:ph type="sldNum" sz="quarter" idx="12"/>
          </p:nvPr>
        </p:nvSpPr>
        <p:spPr/>
        <p:txBody>
          <a:bodyPr/>
          <a:lstStyle/>
          <a:p>
            <a:fld id="{91C56B5E-674D-46C0-9D75-C3C96832E557}" type="slidenum">
              <a:rPr lang="en-IN" smtClean="0"/>
              <a:pPr/>
              <a:t>4</a:t>
            </a:fld>
            <a:endParaRPr lang="en-IN"/>
          </a:p>
        </p:txBody>
      </p:sp>
      <p:sp>
        <p:nvSpPr>
          <p:cNvPr id="5" name="Content Placeholder 4">
            <a:extLst>
              <a:ext uri="{FF2B5EF4-FFF2-40B4-BE49-F238E27FC236}">
                <a16:creationId xmlns="" xmlns:a16="http://schemas.microsoft.com/office/drawing/2014/main" id="{8FF8CB49-93EB-4BF5-BF81-EC6029FBDD3E}"/>
              </a:ext>
            </a:extLst>
          </p:cNvPr>
          <p:cNvSpPr>
            <a:spLocks noGrp="1"/>
          </p:cNvSpPr>
          <p:nvPr>
            <p:ph sz="quarter" idx="1"/>
          </p:nvPr>
        </p:nvSpPr>
        <p:spPr/>
        <p:txBody>
          <a:bodyPr/>
          <a:lstStyle/>
          <a:p>
            <a:pPr>
              <a:buNone/>
            </a:pPr>
            <a:r>
              <a:rPr lang="en-US" b="1" dirty="0"/>
              <a:t>while</a:t>
            </a:r>
            <a:r>
              <a:rPr lang="en-US" dirty="0"/>
              <a:t>(condition)</a:t>
            </a:r>
          </a:p>
          <a:p>
            <a:pPr>
              <a:buNone/>
            </a:pPr>
            <a:r>
              <a:rPr lang="en-US" dirty="0"/>
              <a:t>{    </a:t>
            </a:r>
          </a:p>
          <a:p>
            <a:pPr>
              <a:buNone/>
            </a:pPr>
            <a:r>
              <a:rPr lang="en-US" dirty="0"/>
              <a:t>//code to be executed    </a:t>
            </a:r>
          </a:p>
          <a:p>
            <a:pPr>
              <a:buNone/>
            </a:pPr>
            <a:r>
              <a:rPr lang="en-US" dirty="0"/>
              <a:t>}   </a:t>
            </a:r>
            <a:endParaRPr lang="en-IN" dirty="0"/>
          </a:p>
        </p:txBody>
      </p:sp>
      <p:pic>
        <p:nvPicPr>
          <p:cNvPr id="6" name="Picture 3">
            <a:extLst>
              <a:ext uri="{FF2B5EF4-FFF2-40B4-BE49-F238E27FC236}">
                <a16:creationId xmlns="" xmlns:a16="http://schemas.microsoft.com/office/drawing/2014/main" id="{DE47C869-428E-458F-801B-3D06F843F8B5}"/>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14455"/>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82860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0A7BAF-DD71-455C-8631-53F7B0416F2F}"/>
              </a:ext>
            </a:extLst>
          </p:cNvPr>
          <p:cNvSpPr>
            <a:spLocks noGrp="1"/>
          </p:cNvSpPr>
          <p:nvPr>
            <p:ph type="title"/>
          </p:nvPr>
        </p:nvSpPr>
        <p:spPr/>
        <p:txBody>
          <a:bodyPr/>
          <a:lstStyle/>
          <a:p>
            <a:r>
              <a:rPr lang="en-US" dirty="0"/>
              <a:t>do while</a:t>
            </a:r>
            <a:endParaRPr lang="en-IN" dirty="0"/>
          </a:p>
        </p:txBody>
      </p:sp>
      <p:sp>
        <p:nvSpPr>
          <p:cNvPr id="3" name="Footer Placeholder 2">
            <a:extLst>
              <a:ext uri="{FF2B5EF4-FFF2-40B4-BE49-F238E27FC236}">
                <a16:creationId xmlns="" xmlns:a16="http://schemas.microsoft.com/office/drawing/2014/main" id="{1CC9D88D-5B2C-48B9-B7CB-F5467ECB1373}"/>
              </a:ext>
            </a:extLst>
          </p:cNvPr>
          <p:cNvSpPr>
            <a:spLocks noGrp="1"/>
          </p:cNvSpPr>
          <p:nvPr>
            <p:ph type="ftr" sz="quarter" idx="11"/>
          </p:nvPr>
        </p:nvSpPr>
        <p:spPr>
          <a:xfrm>
            <a:off x="914400" y="6172200"/>
            <a:ext cx="7772400" cy="457200"/>
          </a:xfrm>
        </p:spPr>
        <p:txBody>
          <a:bodyPr/>
          <a:lstStyle/>
          <a:p>
            <a:r>
              <a:rPr lang="en-US" dirty="0"/>
              <a:t>Er. Neha Chadha                                     nehachadha@acetamritsar.org                                     CSE 3rd Sem.  OOPS</a:t>
            </a:r>
            <a:endParaRPr lang="en-IN" dirty="0"/>
          </a:p>
        </p:txBody>
      </p:sp>
      <p:sp>
        <p:nvSpPr>
          <p:cNvPr id="4" name="Slide Number Placeholder 3">
            <a:extLst>
              <a:ext uri="{FF2B5EF4-FFF2-40B4-BE49-F238E27FC236}">
                <a16:creationId xmlns="" xmlns:a16="http://schemas.microsoft.com/office/drawing/2014/main" id="{7B9A8B6F-754E-4D35-8372-3D75240D777C}"/>
              </a:ext>
            </a:extLst>
          </p:cNvPr>
          <p:cNvSpPr>
            <a:spLocks noGrp="1"/>
          </p:cNvSpPr>
          <p:nvPr>
            <p:ph type="sldNum" sz="quarter" idx="12"/>
          </p:nvPr>
        </p:nvSpPr>
        <p:spPr/>
        <p:txBody>
          <a:bodyPr/>
          <a:lstStyle/>
          <a:p>
            <a:fld id="{91C56B5E-674D-46C0-9D75-C3C96832E557}" type="slidenum">
              <a:rPr lang="en-IN" smtClean="0"/>
              <a:pPr/>
              <a:t>5</a:t>
            </a:fld>
            <a:endParaRPr lang="en-IN"/>
          </a:p>
        </p:txBody>
      </p:sp>
      <p:sp>
        <p:nvSpPr>
          <p:cNvPr id="5" name="Content Placeholder 4">
            <a:extLst>
              <a:ext uri="{FF2B5EF4-FFF2-40B4-BE49-F238E27FC236}">
                <a16:creationId xmlns="" xmlns:a16="http://schemas.microsoft.com/office/drawing/2014/main" id="{AB9D181D-4F84-4A8C-B6BC-A30A54ADF9CC}"/>
              </a:ext>
            </a:extLst>
          </p:cNvPr>
          <p:cNvSpPr>
            <a:spLocks noGrp="1"/>
          </p:cNvSpPr>
          <p:nvPr>
            <p:ph sz="quarter" idx="1"/>
          </p:nvPr>
        </p:nvSpPr>
        <p:spPr/>
        <p:txBody>
          <a:bodyPr/>
          <a:lstStyle/>
          <a:p>
            <a:pPr>
              <a:buNone/>
            </a:pPr>
            <a:r>
              <a:rPr lang="en-US" dirty="0"/>
              <a:t>do</a:t>
            </a:r>
          </a:p>
          <a:p>
            <a:pPr>
              <a:buNone/>
            </a:pPr>
            <a:r>
              <a:rPr lang="en-US" dirty="0"/>
              <a:t>{    </a:t>
            </a:r>
          </a:p>
          <a:p>
            <a:pPr>
              <a:buNone/>
            </a:pPr>
            <a:r>
              <a:rPr lang="en-US" dirty="0"/>
              <a:t>//code to be executed    </a:t>
            </a:r>
          </a:p>
          <a:p>
            <a:pPr>
              <a:buNone/>
            </a:pPr>
            <a:r>
              <a:rPr lang="en-US" dirty="0"/>
              <a:t>}</a:t>
            </a:r>
          </a:p>
          <a:p>
            <a:pPr>
              <a:buNone/>
            </a:pPr>
            <a:r>
              <a:rPr lang="en-US" dirty="0"/>
              <a:t>while(condition);  </a:t>
            </a:r>
          </a:p>
          <a:p>
            <a:pPr marL="0" indent="0">
              <a:buNone/>
            </a:pPr>
            <a:endParaRPr lang="en-IN" dirty="0"/>
          </a:p>
        </p:txBody>
      </p:sp>
      <p:pic>
        <p:nvPicPr>
          <p:cNvPr id="6" name="Picture 3">
            <a:extLst>
              <a:ext uri="{FF2B5EF4-FFF2-40B4-BE49-F238E27FC236}">
                <a16:creationId xmlns="" xmlns:a16="http://schemas.microsoft.com/office/drawing/2014/main" id="{0ED51763-F3A6-4D01-9611-05142C3AFFA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14455"/>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99524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B5C9DF-9B42-4EC7-A6C6-29940C4CB304}"/>
              </a:ext>
            </a:extLst>
          </p:cNvPr>
          <p:cNvSpPr>
            <a:spLocks noGrp="1"/>
          </p:cNvSpPr>
          <p:nvPr>
            <p:ph type="title"/>
          </p:nvPr>
        </p:nvSpPr>
        <p:spPr/>
        <p:txBody>
          <a:bodyPr/>
          <a:lstStyle/>
          <a:p>
            <a:r>
              <a:rPr lang="en-US" dirty="0"/>
              <a:t> for</a:t>
            </a:r>
            <a:endParaRPr lang="en-IN" dirty="0"/>
          </a:p>
        </p:txBody>
      </p:sp>
      <p:sp>
        <p:nvSpPr>
          <p:cNvPr id="3" name="Footer Placeholder 2">
            <a:extLst>
              <a:ext uri="{FF2B5EF4-FFF2-40B4-BE49-F238E27FC236}">
                <a16:creationId xmlns="" xmlns:a16="http://schemas.microsoft.com/office/drawing/2014/main" id="{ADEDA5D4-D6C8-469D-A397-DB2DA9E8B605}"/>
              </a:ext>
            </a:extLst>
          </p:cNvPr>
          <p:cNvSpPr>
            <a:spLocks noGrp="1"/>
          </p:cNvSpPr>
          <p:nvPr>
            <p:ph type="ftr" sz="quarter" idx="11"/>
          </p:nvPr>
        </p:nvSpPr>
        <p:spPr>
          <a:xfrm>
            <a:off x="914400" y="6172200"/>
            <a:ext cx="7690048" cy="457200"/>
          </a:xfrm>
        </p:spPr>
        <p:txBody>
          <a:bodyPr/>
          <a:lstStyle/>
          <a:p>
            <a:r>
              <a:rPr lang="en-US" dirty="0"/>
              <a:t>Er. Neha Chadha                                     nehachadha@acetamritsar.org                                     CSE 3rd Sem.  OOPS</a:t>
            </a:r>
            <a:endParaRPr lang="en-IN" dirty="0"/>
          </a:p>
        </p:txBody>
      </p:sp>
      <p:sp>
        <p:nvSpPr>
          <p:cNvPr id="4" name="Slide Number Placeholder 3">
            <a:extLst>
              <a:ext uri="{FF2B5EF4-FFF2-40B4-BE49-F238E27FC236}">
                <a16:creationId xmlns="" xmlns:a16="http://schemas.microsoft.com/office/drawing/2014/main" id="{0780BC8B-109B-4A19-A88B-F89C29FB2454}"/>
              </a:ext>
            </a:extLst>
          </p:cNvPr>
          <p:cNvSpPr>
            <a:spLocks noGrp="1"/>
          </p:cNvSpPr>
          <p:nvPr>
            <p:ph type="sldNum" sz="quarter" idx="12"/>
          </p:nvPr>
        </p:nvSpPr>
        <p:spPr/>
        <p:txBody>
          <a:bodyPr/>
          <a:lstStyle/>
          <a:p>
            <a:fld id="{91C56B5E-674D-46C0-9D75-C3C96832E557}" type="slidenum">
              <a:rPr lang="en-IN" smtClean="0"/>
              <a:pPr/>
              <a:t>6</a:t>
            </a:fld>
            <a:endParaRPr lang="en-IN"/>
          </a:p>
        </p:txBody>
      </p:sp>
      <p:sp>
        <p:nvSpPr>
          <p:cNvPr id="5" name="Content Placeholder 4">
            <a:extLst>
              <a:ext uri="{FF2B5EF4-FFF2-40B4-BE49-F238E27FC236}">
                <a16:creationId xmlns="" xmlns:a16="http://schemas.microsoft.com/office/drawing/2014/main" id="{1B4B50B1-F1E2-4BD7-A56A-8B606F1823A2}"/>
              </a:ext>
            </a:extLst>
          </p:cNvPr>
          <p:cNvSpPr>
            <a:spLocks noGrp="1"/>
          </p:cNvSpPr>
          <p:nvPr>
            <p:ph sz="quarter" idx="1"/>
          </p:nvPr>
        </p:nvSpPr>
        <p:spPr/>
        <p:txBody>
          <a:bodyPr/>
          <a:lstStyle/>
          <a:p>
            <a:pPr>
              <a:buNone/>
            </a:pPr>
            <a:r>
              <a:rPr lang="en-US" b="1" dirty="0"/>
              <a:t>for</a:t>
            </a:r>
            <a:r>
              <a:rPr lang="en-US" dirty="0"/>
              <a:t>(initialization; condition; </a:t>
            </a:r>
            <a:r>
              <a:rPr lang="en-US" dirty="0" err="1"/>
              <a:t>incr</a:t>
            </a:r>
            <a:r>
              <a:rPr lang="en-US" dirty="0"/>
              <a:t>/</a:t>
            </a:r>
            <a:r>
              <a:rPr lang="en-US" dirty="0" err="1"/>
              <a:t>decr</a:t>
            </a:r>
            <a:r>
              <a:rPr lang="en-US" dirty="0"/>
              <a:t>)</a:t>
            </a:r>
          </a:p>
          <a:p>
            <a:pPr>
              <a:buNone/>
            </a:pPr>
            <a:r>
              <a:rPr lang="en-US" dirty="0"/>
              <a:t>{    </a:t>
            </a:r>
          </a:p>
          <a:p>
            <a:pPr>
              <a:buNone/>
            </a:pPr>
            <a:r>
              <a:rPr lang="en-US" dirty="0"/>
              <a:t>//code to be executed    </a:t>
            </a:r>
          </a:p>
          <a:p>
            <a:pPr>
              <a:buNone/>
            </a:pPr>
            <a:r>
              <a:rPr lang="en-US" dirty="0"/>
              <a:t>}    </a:t>
            </a:r>
          </a:p>
          <a:p>
            <a:pPr marL="0" indent="0">
              <a:buNone/>
            </a:pPr>
            <a:endParaRPr lang="en-IN" dirty="0"/>
          </a:p>
        </p:txBody>
      </p:sp>
      <p:pic>
        <p:nvPicPr>
          <p:cNvPr id="6" name="Picture 3">
            <a:extLst>
              <a:ext uri="{FF2B5EF4-FFF2-40B4-BE49-F238E27FC236}">
                <a16:creationId xmlns="" xmlns:a16="http://schemas.microsoft.com/office/drawing/2014/main" id="{4DF1D430-C2C3-4BE2-AABB-024FC88C086C}"/>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14455"/>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84198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a:xfrm>
            <a:off x="914400" y="6172200"/>
            <a:ext cx="7924800" cy="457200"/>
          </a:xfrm>
        </p:spPr>
        <p:txBody>
          <a:bodyPr/>
          <a:lstStyle/>
          <a:p>
            <a:r>
              <a:rPr lang="en-US" dirty="0" err="1" smtClean="0"/>
              <a:t>Er</a:t>
            </a:r>
            <a:r>
              <a:rPr lang="en-US" dirty="0" smtClean="0"/>
              <a:t>. </a:t>
            </a:r>
            <a:r>
              <a:rPr lang="en-US" dirty="0" err="1" smtClean="0"/>
              <a:t>Neha</a:t>
            </a:r>
            <a:r>
              <a:rPr lang="en-US" dirty="0" smtClean="0"/>
              <a:t> </a:t>
            </a:r>
            <a:r>
              <a:rPr lang="en-US" dirty="0" err="1" smtClean="0"/>
              <a:t>Chadha</a:t>
            </a:r>
            <a:r>
              <a:rPr lang="en-US" dirty="0" smtClean="0"/>
              <a:t>                                     nehachadha@acetamritsar.org                                     CSE 3rd Sem.  OOPS</a:t>
            </a:r>
            <a:endParaRPr lang="en-IN" dirty="0"/>
          </a:p>
        </p:txBody>
      </p:sp>
      <p:sp>
        <p:nvSpPr>
          <p:cNvPr id="4" name="Slide Number Placeholder 3"/>
          <p:cNvSpPr>
            <a:spLocks noGrp="1"/>
          </p:cNvSpPr>
          <p:nvPr>
            <p:ph type="sldNum" sz="quarter" idx="12"/>
          </p:nvPr>
        </p:nvSpPr>
        <p:spPr/>
        <p:txBody>
          <a:bodyPr/>
          <a:lstStyle/>
          <a:p>
            <a:fld id="{91C56B5E-674D-46C0-9D75-C3C96832E557}" type="slidenum">
              <a:rPr lang="en-IN" smtClean="0"/>
              <a:pPr/>
              <a:t>7</a:t>
            </a:fld>
            <a:endParaRPr lang="en-IN"/>
          </a:p>
        </p:txBody>
      </p:sp>
      <p:sp>
        <p:nvSpPr>
          <p:cNvPr id="5" name="Content Placeholder 4"/>
          <p:cNvSpPr>
            <a:spLocks noGrp="1"/>
          </p:cNvSpPr>
          <p:nvPr>
            <p:ph sz="quarter" idx="1"/>
          </p:nvPr>
        </p:nvSpPr>
        <p:spPr/>
        <p:txBody>
          <a:bodyPr/>
          <a:lstStyle/>
          <a:p>
            <a:r>
              <a:rPr lang="en-US" dirty="0" smtClean="0"/>
              <a:t>break</a:t>
            </a:r>
          </a:p>
          <a:p>
            <a:r>
              <a:rPr lang="en-US" dirty="0" smtClean="0"/>
              <a:t>continue</a:t>
            </a:r>
          </a:p>
          <a:p>
            <a:r>
              <a:rPr lang="en-US" dirty="0" err="1" smtClean="0"/>
              <a:t>goto</a:t>
            </a:r>
            <a:endParaRPr lang="en-US" dirty="0"/>
          </a:p>
        </p:txBody>
      </p:sp>
      <p:sp>
        <p:nvSpPr>
          <p:cNvPr id="6" name="Rounded Rectangle 7">
            <a:extLst>
              <a:ext uri="{FF2B5EF4-FFF2-40B4-BE49-F238E27FC236}">
                <a16:creationId xmlns="" xmlns:a16="http://schemas.microsoft.com/office/drawing/2014/main" id="{13E537AC-E5BE-42CA-8330-5356FFF9683D}"/>
              </a:ext>
            </a:extLst>
          </p:cNvPr>
          <p:cNvSpPr txBox="1">
            <a:spLocks/>
          </p:cNvSpPr>
          <p:nvPr/>
        </p:nvSpPr>
        <p:spPr>
          <a:xfrm>
            <a:off x="914400" y="224942"/>
            <a:ext cx="7772400" cy="1143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600" b="1" i="0" u="none" strike="noStrike" kern="1200" cap="none" spc="0" normalizeH="0" baseline="0" noProof="0" dirty="0" smtClean="0">
                <a:ln>
                  <a:noFill/>
                </a:ln>
                <a:solidFill>
                  <a:schemeClr val="tx1"/>
                </a:solidFill>
                <a:effectLst/>
                <a:uLnTx/>
                <a:uFillTx/>
                <a:latin typeface="+mn-lt"/>
                <a:ea typeface="+mn-ea"/>
                <a:cs typeface="+mn-cs"/>
              </a:rPr>
              <a:t>Jumping Control Statements</a:t>
            </a:r>
            <a:endParaRPr kumimoji="0" lang="en-IN" sz="3600" b="1"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3">
            <a:extLst>
              <a:ext uri="{FF2B5EF4-FFF2-40B4-BE49-F238E27FC236}">
                <a16:creationId xmlns="" xmlns:a16="http://schemas.microsoft.com/office/drawing/2014/main" id="{0EEFDBAA-EEEB-4A49-AD5E-FD4C0354F11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64151"/>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994974-5E39-4CFF-852A-95DC3E192663}"/>
              </a:ext>
            </a:extLst>
          </p:cNvPr>
          <p:cNvSpPr>
            <a:spLocks noGrp="1"/>
          </p:cNvSpPr>
          <p:nvPr>
            <p:ph type="title"/>
          </p:nvPr>
        </p:nvSpPr>
        <p:spPr/>
        <p:txBody>
          <a:bodyPr/>
          <a:lstStyle/>
          <a:p>
            <a:r>
              <a:rPr lang="en-US" dirty="0"/>
              <a:t>break</a:t>
            </a:r>
            <a:endParaRPr lang="en-IN" dirty="0"/>
          </a:p>
        </p:txBody>
      </p:sp>
      <p:sp>
        <p:nvSpPr>
          <p:cNvPr id="3" name="Footer Placeholder 2">
            <a:extLst>
              <a:ext uri="{FF2B5EF4-FFF2-40B4-BE49-F238E27FC236}">
                <a16:creationId xmlns="" xmlns:a16="http://schemas.microsoft.com/office/drawing/2014/main" id="{60EBA003-DD13-4EAC-8A5F-6E8C8B0A8A48}"/>
              </a:ext>
            </a:extLst>
          </p:cNvPr>
          <p:cNvSpPr>
            <a:spLocks noGrp="1"/>
          </p:cNvSpPr>
          <p:nvPr>
            <p:ph type="ftr" sz="quarter" idx="11"/>
          </p:nvPr>
        </p:nvSpPr>
        <p:spPr>
          <a:xfrm>
            <a:off x="914400" y="6172200"/>
            <a:ext cx="7690048" cy="457200"/>
          </a:xfrm>
        </p:spPr>
        <p:txBody>
          <a:bodyPr/>
          <a:lstStyle/>
          <a:p>
            <a:r>
              <a:rPr lang="en-US" dirty="0"/>
              <a:t>Er. Neha Chadha                                     nehachadha@acetamritsar.org                                     CSE 3rd Sem.  OOPS</a:t>
            </a:r>
            <a:endParaRPr lang="en-IN" dirty="0"/>
          </a:p>
        </p:txBody>
      </p:sp>
      <p:sp>
        <p:nvSpPr>
          <p:cNvPr id="4" name="Slide Number Placeholder 3">
            <a:extLst>
              <a:ext uri="{FF2B5EF4-FFF2-40B4-BE49-F238E27FC236}">
                <a16:creationId xmlns="" xmlns:a16="http://schemas.microsoft.com/office/drawing/2014/main" id="{943B4D37-0949-4D1F-BC0A-910F3BAFB0E8}"/>
              </a:ext>
            </a:extLst>
          </p:cNvPr>
          <p:cNvSpPr>
            <a:spLocks noGrp="1"/>
          </p:cNvSpPr>
          <p:nvPr>
            <p:ph type="sldNum" sz="quarter" idx="12"/>
          </p:nvPr>
        </p:nvSpPr>
        <p:spPr/>
        <p:txBody>
          <a:bodyPr/>
          <a:lstStyle/>
          <a:p>
            <a:fld id="{91C56B5E-674D-46C0-9D75-C3C96832E557}" type="slidenum">
              <a:rPr lang="en-IN" smtClean="0"/>
              <a:pPr/>
              <a:t>8</a:t>
            </a:fld>
            <a:endParaRPr lang="en-IN"/>
          </a:p>
        </p:txBody>
      </p:sp>
      <p:sp>
        <p:nvSpPr>
          <p:cNvPr id="5" name="Content Placeholder 4">
            <a:extLst>
              <a:ext uri="{FF2B5EF4-FFF2-40B4-BE49-F238E27FC236}">
                <a16:creationId xmlns="" xmlns:a16="http://schemas.microsoft.com/office/drawing/2014/main" id="{0ACE1E9A-4AFA-4370-8871-8792A55719A6}"/>
              </a:ext>
            </a:extLst>
          </p:cNvPr>
          <p:cNvSpPr>
            <a:spLocks noGrp="1"/>
          </p:cNvSpPr>
          <p:nvPr>
            <p:ph sz="quarter" idx="1"/>
          </p:nvPr>
        </p:nvSpPr>
        <p:spPr/>
        <p:txBody>
          <a:bodyPr/>
          <a:lstStyle/>
          <a:p>
            <a:pPr algn="just">
              <a:lnSpc>
                <a:spcPct val="150000"/>
              </a:lnSpc>
              <a:buNone/>
            </a:pPr>
            <a:r>
              <a:rPr lang="en-US" dirty="0"/>
              <a:t>	The C++ break is used to break loop or switch statement. It breaks the current flow of the program at the given condition. In case of inner loop, it breaks only inner loop.</a:t>
            </a:r>
          </a:p>
          <a:p>
            <a:pPr>
              <a:lnSpc>
                <a:spcPct val="150000"/>
              </a:lnSpc>
              <a:buNone/>
            </a:pPr>
            <a:r>
              <a:rPr lang="en-US" dirty="0"/>
              <a:t>	Keyword: 	break;</a:t>
            </a:r>
          </a:p>
          <a:p>
            <a:pPr marL="0" indent="0">
              <a:buNone/>
            </a:pPr>
            <a:endParaRPr lang="en-IN" dirty="0"/>
          </a:p>
        </p:txBody>
      </p:sp>
      <p:pic>
        <p:nvPicPr>
          <p:cNvPr id="6" name="Picture 3">
            <a:extLst>
              <a:ext uri="{FF2B5EF4-FFF2-40B4-BE49-F238E27FC236}">
                <a16:creationId xmlns="" xmlns:a16="http://schemas.microsoft.com/office/drawing/2014/main" id="{5C5B1123-DB4B-4535-BAFF-60E0DC001C2A}"/>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14455"/>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54197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0AD49B-1B0B-4A49-830D-AF7AEA653C42}"/>
              </a:ext>
            </a:extLst>
          </p:cNvPr>
          <p:cNvSpPr>
            <a:spLocks noGrp="1"/>
          </p:cNvSpPr>
          <p:nvPr>
            <p:ph type="title"/>
          </p:nvPr>
        </p:nvSpPr>
        <p:spPr/>
        <p:txBody>
          <a:bodyPr/>
          <a:lstStyle/>
          <a:p>
            <a:r>
              <a:rPr lang="en-US" dirty="0"/>
              <a:t>continue</a:t>
            </a:r>
            <a:endParaRPr lang="en-IN" dirty="0"/>
          </a:p>
        </p:txBody>
      </p:sp>
      <p:sp>
        <p:nvSpPr>
          <p:cNvPr id="3" name="Footer Placeholder 2">
            <a:extLst>
              <a:ext uri="{FF2B5EF4-FFF2-40B4-BE49-F238E27FC236}">
                <a16:creationId xmlns="" xmlns:a16="http://schemas.microsoft.com/office/drawing/2014/main" id="{0B16EA03-DDFD-46B8-A1CD-D2DDCB426763}"/>
              </a:ext>
            </a:extLst>
          </p:cNvPr>
          <p:cNvSpPr>
            <a:spLocks noGrp="1"/>
          </p:cNvSpPr>
          <p:nvPr>
            <p:ph type="ftr" sz="quarter" idx="11"/>
          </p:nvPr>
        </p:nvSpPr>
        <p:spPr>
          <a:xfrm>
            <a:off x="914400" y="6172200"/>
            <a:ext cx="7690048" cy="457200"/>
          </a:xfrm>
        </p:spPr>
        <p:txBody>
          <a:bodyPr/>
          <a:lstStyle/>
          <a:p>
            <a:r>
              <a:rPr lang="en-US"/>
              <a:t>Er. Neha Chadha                                     nehachadha@acetamritsar.org                                     CSE 3rd Sem.  OOPS</a:t>
            </a:r>
            <a:endParaRPr lang="en-IN"/>
          </a:p>
        </p:txBody>
      </p:sp>
      <p:sp>
        <p:nvSpPr>
          <p:cNvPr id="4" name="Slide Number Placeholder 3">
            <a:extLst>
              <a:ext uri="{FF2B5EF4-FFF2-40B4-BE49-F238E27FC236}">
                <a16:creationId xmlns="" xmlns:a16="http://schemas.microsoft.com/office/drawing/2014/main" id="{F16AE4F6-1EF5-46DE-BF3B-3153FBC47650}"/>
              </a:ext>
            </a:extLst>
          </p:cNvPr>
          <p:cNvSpPr>
            <a:spLocks noGrp="1"/>
          </p:cNvSpPr>
          <p:nvPr>
            <p:ph type="sldNum" sz="quarter" idx="12"/>
          </p:nvPr>
        </p:nvSpPr>
        <p:spPr/>
        <p:txBody>
          <a:bodyPr/>
          <a:lstStyle/>
          <a:p>
            <a:fld id="{91C56B5E-674D-46C0-9D75-C3C96832E557}" type="slidenum">
              <a:rPr lang="en-IN" smtClean="0"/>
              <a:pPr/>
              <a:t>9</a:t>
            </a:fld>
            <a:endParaRPr lang="en-IN"/>
          </a:p>
        </p:txBody>
      </p:sp>
      <p:sp>
        <p:nvSpPr>
          <p:cNvPr id="5" name="Content Placeholder 4">
            <a:extLst>
              <a:ext uri="{FF2B5EF4-FFF2-40B4-BE49-F238E27FC236}">
                <a16:creationId xmlns="" xmlns:a16="http://schemas.microsoft.com/office/drawing/2014/main" id="{6E5EAB95-ADF6-4C08-BF64-45B93A4FFDD9}"/>
              </a:ext>
            </a:extLst>
          </p:cNvPr>
          <p:cNvSpPr>
            <a:spLocks noGrp="1"/>
          </p:cNvSpPr>
          <p:nvPr>
            <p:ph sz="quarter" idx="1"/>
          </p:nvPr>
        </p:nvSpPr>
        <p:spPr/>
        <p:txBody>
          <a:bodyPr/>
          <a:lstStyle/>
          <a:p>
            <a:pPr algn="just">
              <a:buNone/>
            </a:pPr>
            <a:r>
              <a:rPr lang="en-US" dirty="0"/>
              <a:t>	</a:t>
            </a:r>
            <a:r>
              <a:rPr lang="x-none" dirty="0"/>
              <a:t>The continue statement provides a convenient way to jump back to the top of a loop earlier than normal, which can be used to bypass the remainder of the loop for an iteration.</a:t>
            </a:r>
            <a:endParaRPr lang="en-US" dirty="0"/>
          </a:p>
          <a:p>
            <a:endParaRPr lang="en-US" dirty="0"/>
          </a:p>
          <a:p>
            <a:pPr>
              <a:buNone/>
            </a:pPr>
            <a:r>
              <a:rPr lang="en-US" dirty="0"/>
              <a:t>	Keyword:	continue;</a:t>
            </a:r>
          </a:p>
          <a:p>
            <a:endParaRPr lang="en-IN" dirty="0"/>
          </a:p>
        </p:txBody>
      </p:sp>
      <p:pic>
        <p:nvPicPr>
          <p:cNvPr id="6" name="Picture 3">
            <a:extLst>
              <a:ext uri="{FF2B5EF4-FFF2-40B4-BE49-F238E27FC236}">
                <a16:creationId xmlns="" xmlns:a16="http://schemas.microsoft.com/office/drawing/2014/main" id="{E68B7487-C9DC-48F3-A89B-C3126062B6B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1520" y="214455"/>
            <a:ext cx="842954" cy="7010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99839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506</Words>
  <Application>Microsoft Office PowerPoint</Application>
  <PresentationFormat>On-screen Show (4:3)</PresentationFormat>
  <Paragraphs>156</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Equity</vt:lpstr>
      <vt:lpstr>Slide 1</vt:lpstr>
      <vt:lpstr>Content</vt:lpstr>
      <vt:lpstr>Slide 3</vt:lpstr>
      <vt:lpstr>while</vt:lpstr>
      <vt:lpstr>do while</vt:lpstr>
      <vt:lpstr> for</vt:lpstr>
      <vt:lpstr>Slide 7</vt:lpstr>
      <vt:lpstr>break</vt:lpstr>
      <vt:lpstr>continue</vt:lpstr>
      <vt:lpstr>goto</vt:lpstr>
      <vt:lpstr> Program Example</vt:lpstr>
      <vt:lpstr>  Manipulators  </vt:lpstr>
      <vt:lpstr>endl</vt:lpstr>
      <vt:lpstr>setw(x)</vt:lpstr>
      <vt:lpstr>setfill(‘x’)</vt:lpstr>
      <vt:lpstr>setprecision(value)</vt:lpstr>
      <vt:lpstr> hex,oct,dec  </vt:lpstr>
      <vt:lpstr>setbase(value)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HOD CSE</dc:creator>
  <cp:lastModifiedBy>ASUS</cp:lastModifiedBy>
  <cp:revision>118</cp:revision>
  <dcterms:created xsi:type="dcterms:W3CDTF">2021-07-16T04:55:10Z</dcterms:created>
  <dcterms:modified xsi:type="dcterms:W3CDTF">2021-08-31T17:35:29Z</dcterms:modified>
</cp:coreProperties>
</file>