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64" r:id="rId4"/>
    <p:sldId id="259" r:id="rId5"/>
    <p:sldId id="261" r:id="rId6"/>
    <p:sldId id="263" r:id="rId7"/>
    <p:sldId id="268" r:id="rId8"/>
    <p:sldId id="262" r:id="rId9"/>
    <p:sldId id="267"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1800" cy="457200"/>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3" name="Date Placeholder 2"/>
          <p:cNvSpPr txBox="1">
            <a:spLocks noGrp="1"/>
          </p:cNvSpPr>
          <p:nvPr>
            <p:ph type="dt" idx="1"/>
          </p:nvPr>
        </p:nvSpPr>
        <p:spPr>
          <a:xfrm>
            <a:off x="3884608" y="0"/>
            <a:ext cx="2971800" cy="457200"/>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391CBABE-5567-46B6-9C1B-D1E85B0EA4E6}" type="datetime1">
              <a:rPr lang="en-GB"/>
              <a:pPr lvl="0"/>
              <a:t>29/01/2018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1">
            <a:solidFill>
              <a:srgbClr val="000000"/>
            </a:solidFill>
            <a:prstDash val="solid"/>
          </a:ln>
        </p:spPr>
      </p:sp>
      <p:sp>
        <p:nvSpPr>
          <p:cNvPr id="5" name="Notes Placeholder 4"/>
          <p:cNvSpPr txBox="1">
            <a:spLocks noGrp="1"/>
          </p:cNvSpPr>
          <p:nvPr>
            <p:ph type="body" sz="quarter" idx="3"/>
          </p:nvPr>
        </p:nvSpPr>
        <p:spPr>
          <a:xfrm>
            <a:off x="685800" y="4343400"/>
            <a:ext cx="5486400" cy="411480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txBox="1">
            <a:spLocks noGrp="1"/>
          </p:cNvSpPr>
          <p:nvPr>
            <p:ph type="ftr" sz="quarter" idx="4"/>
          </p:nvPr>
        </p:nvSpPr>
        <p:spPr>
          <a:xfrm>
            <a:off x="0" y="8685208"/>
            <a:ext cx="2971800" cy="457200"/>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7" name="Slide Number Placeholder 6"/>
          <p:cNvSpPr txBox="1">
            <a:spLocks noGrp="1"/>
          </p:cNvSpPr>
          <p:nvPr>
            <p:ph type="sldNum" sz="quarter" idx="5"/>
          </p:nvPr>
        </p:nvSpPr>
        <p:spPr>
          <a:xfrm>
            <a:off x="3884608" y="8685208"/>
            <a:ext cx="2971800" cy="457200"/>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BA35AEBB-D6EB-4776-86A0-8C8A530D0151}" type="slidenum">
              <a:t>‹#›</a:t>
            </a:fld>
            <a:endParaRPr lang="en-GB"/>
          </a:p>
        </p:txBody>
      </p:sp>
    </p:spTree>
    <p:extLst>
      <p:ext uri="{BB962C8B-B14F-4D97-AF65-F5344CB8AC3E}">
        <p14:creationId xmlns:p14="http://schemas.microsoft.com/office/powerpoint/2010/main" val="3932324697"/>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txBox="1"/>
          <p:nvPr/>
        </p:nvSpPr>
        <p:spPr>
          <a:xfrm>
            <a:off x="3884608" y="8685208"/>
            <a:ext cx="2971800" cy="457200"/>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07AC6B5-0A95-49D6-8700-50E4198D4D22}" type="slidenum">
              <a:t>1</a:t>
            </a:fld>
            <a:endParaRPr lang="en-US" sz="1200" b="0" i="0" u="none" strike="noStrike" kern="1200" cap="none" spc="0" baseline="0">
              <a:solidFill>
                <a:srgbClr val="000000"/>
              </a:solidFill>
              <a:uFillTx/>
              <a:latin typeface="Arial" pitchFamily="34"/>
              <a:ea typeface="ＭＳ Ｐゴシック" pitchFamily="34"/>
            </a:endParaRPr>
          </a:p>
        </p:txBody>
      </p:sp>
      <p:sp>
        <p:nvSpPr>
          <p:cNvPr id="3" name="Slide Image Placeholder 2"/>
          <p:cNvSpPr>
            <a:spLocks noGrp="1" noRot="1" noChangeAspect="1"/>
          </p:cNvSpPr>
          <p:nvPr>
            <p:ph type="sldImg"/>
          </p:nvPr>
        </p:nvSpPr>
        <p:spPr/>
      </p:sp>
      <p:sp>
        <p:nvSpPr>
          <p:cNvPr id="4" name="Rectangle 3"/>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152651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685800" y="2130423"/>
            <a:ext cx="7772400" cy="1470026"/>
          </a:xfrm>
        </p:spPr>
        <p:txBody>
          <a:bodyPr/>
          <a:lstStyle>
            <a:lvl1pPr>
              <a:defRPr/>
            </a:lvl1pPr>
          </a:lstStyle>
          <a:p>
            <a:pPr lvl="0"/>
            <a:r>
              <a:rPr lang="en-US"/>
              <a:t>Click to edit Master title style</a:t>
            </a:r>
            <a:endParaRPr lang="en-GB"/>
          </a:p>
        </p:txBody>
      </p:sp>
      <p:sp>
        <p:nvSpPr>
          <p:cNvPr id="3" name="Subtitle 2"/>
          <p:cNvSpPr txBox="1">
            <a:spLocks noGrp="1"/>
          </p:cNvSpPr>
          <p:nvPr>
            <p:ph type="subTitle" idx="1"/>
          </p:nvPr>
        </p:nvSpPr>
        <p:spPr>
          <a:xfrm>
            <a:off x="1371600" y="3886200"/>
            <a:ext cx="6400800" cy="1752603"/>
          </a:xfrm>
        </p:spPr>
        <p:txBody>
          <a:bodyPr anchorCtr="1"/>
          <a:lstStyle>
            <a:lvl1pPr marL="0" indent="0" algn="ctr">
              <a:buNone/>
              <a:defRPr>
                <a:solidFill>
                  <a:srgbClr val="898989"/>
                </a:solidFill>
              </a:defRPr>
            </a:lvl1pPr>
          </a:lstStyle>
          <a:p>
            <a:pPr lvl="0"/>
            <a:r>
              <a:rPr lang="en-US"/>
              <a:t>Click to edit Master subtitle style</a:t>
            </a:r>
            <a:endParaRPr lang="en-GB"/>
          </a:p>
        </p:txBody>
      </p:sp>
      <p:sp>
        <p:nvSpPr>
          <p:cNvPr id="4" name="Date Placeholder 3"/>
          <p:cNvSpPr txBox="1">
            <a:spLocks noGrp="1"/>
          </p:cNvSpPr>
          <p:nvPr>
            <p:ph type="dt" sz="half" idx="7"/>
          </p:nvPr>
        </p:nvSpPr>
        <p:spPr/>
        <p:txBody>
          <a:bodyPr/>
          <a:lstStyle>
            <a:lvl1pPr>
              <a:defRPr/>
            </a:lvl1pPr>
          </a:lstStyle>
          <a:p>
            <a:pPr lvl="0"/>
            <a:fld id="{DD18C8F7-1F1A-4343-91ED-2F1647F7E6E5}" type="datetime1">
              <a:rPr lang="en-GB"/>
              <a:pPr lvl="0"/>
              <a:t>29/01/2018</a:t>
            </a:fld>
            <a:endParaRPr lang="en-GB"/>
          </a:p>
        </p:txBody>
      </p:sp>
      <p:sp>
        <p:nvSpPr>
          <p:cNvPr id="5" name="Footer Placeholder 4"/>
          <p:cNvSpPr txBox="1">
            <a:spLocks noGrp="1"/>
          </p:cNvSpPr>
          <p:nvPr>
            <p:ph type="ftr" sz="quarter" idx="9"/>
          </p:nvPr>
        </p:nvSpPr>
        <p:spPr/>
        <p:txBody>
          <a:bodyPr/>
          <a:lstStyle>
            <a:lvl1pPr>
              <a:defRPr/>
            </a:lvl1pPr>
          </a:lstStyle>
          <a:p>
            <a:pPr lvl="0"/>
            <a:endParaRPr lang="en-GB"/>
          </a:p>
        </p:txBody>
      </p:sp>
      <p:sp>
        <p:nvSpPr>
          <p:cNvPr id="6" name="Slide Number Placeholder 5"/>
          <p:cNvSpPr txBox="1">
            <a:spLocks noGrp="1"/>
          </p:cNvSpPr>
          <p:nvPr>
            <p:ph type="sldNum" sz="quarter" idx="8"/>
          </p:nvPr>
        </p:nvSpPr>
        <p:spPr/>
        <p:txBody>
          <a:bodyPr/>
          <a:lstStyle>
            <a:lvl1pPr>
              <a:defRPr/>
            </a:lvl1pPr>
          </a:lstStyle>
          <a:p>
            <a:pPr lvl="0"/>
            <a:fld id="{0DE183E8-776A-4531-B2BB-2DE309E4F198}" type="slidenum">
              <a:t>‹#›</a:t>
            </a:fld>
            <a:endParaRPr lang="en-GB"/>
          </a:p>
        </p:txBody>
      </p:sp>
    </p:spTree>
    <p:extLst>
      <p:ext uri="{BB962C8B-B14F-4D97-AF65-F5344CB8AC3E}">
        <p14:creationId xmlns:p14="http://schemas.microsoft.com/office/powerpoint/2010/main" val="196042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endParaRPr lang="en-GB"/>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txBox="1">
            <a:spLocks noGrp="1"/>
          </p:cNvSpPr>
          <p:nvPr>
            <p:ph type="dt" sz="half" idx="7"/>
          </p:nvPr>
        </p:nvSpPr>
        <p:spPr/>
        <p:txBody>
          <a:bodyPr/>
          <a:lstStyle>
            <a:lvl1pPr>
              <a:defRPr/>
            </a:lvl1pPr>
          </a:lstStyle>
          <a:p>
            <a:pPr lvl="0"/>
            <a:fld id="{16D156AE-A7DA-4CBD-AB93-E60B352D1B79}" type="datetime1">
              <a:rPr lang="en-GB"/>
              <a:pPr lvl="0"/>
              <a:t>29/01/2018</a:t>
            </a:fld>
            <a:endParaRPr lang="en-GB"/>
          </a:p>
        </p:txBody>
      </p:sp>
      <p:sp>
        <p:nvSpPr>
          <p:cNvPr id="5" name="Footer Placeholder 4"/>
          <p:cNvSpPr txBox="1">
            <a:spLocks noGrp="1"/>
          </p:cNvSpPr>
          <p:nvPr>
            <p:ph type="ftr" sz="quarter" idx="9"/>
          </p:nvPr>
        </p:nvSpPr>
        <p:spPr/>
        <p:txBody>
          <a:bodyPr/>
          <a:lstStyle>
            <a:lvl1pPr>
              <a:defRPr/>
            </a:lvl1pPr>
          </a:lstStyle>
          <a:p>
            <a:pPr lvl="0"/>
            <a:endParaRPr lang="en-GB"/>
          </a:p>
        </p:txBody>
      </p:sp>
      <p:sp>
        <p:nvSpPr>
          <p:cNvPr id="6" name="Slide Number Placeholder 5"/>
          <p:cNvSpPr txBox="1">
            <a:spLocks noGrp="1"/>
          </p:cNvSpPr>
          <p:nvPr>
            <p:ph type="sldNum" sz="quarter" idx="8"/>
          </p:nvPr>
        </p:nvSpPr>
        <p:spPr/>
        <p:txBody>
          <a:bodyPr/>
          <a:lstStyle>
            <a:lvl1pPr>
              <a:defRPr/>
            </a:lvl1pPr>
          </a:lstStyle>
          <a:p>
            <a:pPr lvl="0"/>
            <a:fld id="{0BCA855E-D431-43BA-8F86-C878A3035547}" type="slidenum">
              <a:t>‹#›</a:t>
            </a:fld>
            <a:endParaRPr lang="en-GB"/>
          </a:p>
        </p:txBody>
      </p:sp>
    </p:spTree>
    <p:extLst>
      <p:ext uri="{BB962C8B-B14F-4D97-AF65-F5344CB8AC3E}">
        <p14:creationId xmlns:p14="http://schemas.microsoft.com/office/powerpoint/2010/main" val="2248602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6629400" y="274640"/>
            <a:ext cx="2057400" cy="5851529"/>
          </a:xfrm>
        </p:spPr>
        <p:txBody>
          <a:bodyPr vert="eaVert"/>
          <a:lstStyle>
            <a:lvl1pPr>
              <a:defRPr/>
            </a:lvl1pPr>
          </a:lstStyle>
          <a:p>
            <a:pPr lvl="0"/>
            <a:r>
              <a:rPr lang="en-US"/>
              <a:t>Click to edit Master title style</a:t>
            </a:r>
            <a:endParaRPr lang="en-GB"/>
          </a:p>
        </p:txBody>
      </p:sp>
      <p:sp>
        <p:nvSpPr>
          <p:cNvPr id="3" name="Vertical Text Placeholder 2"/>
          <p:cNvSpPr txBox="1">
            <a:spLocks noGrp="1"/>
          </p:cNvSpPr>
          <p:nvPr>
            <p:ph type="body" orient="vert" idx="1"/>
          </p:nvPr>
        </p:nvSpPr>
        <p:spPr>
          <a:xfrm>
            <a:off x="457200" y="274640"/>
            <a:ext cx="6019796" cy="5851529"/>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txBox="1">
            <a:spLocks noGrp="1"/>
          </p:cNvSpPr>
          <p:nvPr>
            <p:ph type="dt" sz="half" idx="7"/>
          </p:nvPr>
        </p:nvSpPr>
        <p:spPr/>
        <p:txBody>
          <a:bodyPr/>
          <a:lstStyle>
            <a:lvl1pPr>
              <a:defRPr/>
            </a:lvl1pPr>
          </a:lstStyle>
          <a:p>
            <a:pPr lvl="0"/>
            <a:fld id="{81711636-F6C4-4B39-9DA6-0310496ED4DC}" type="datetime1">
              <a:rPr lang="en-GB"/>
              <a:pPr lvl="0"/>
              <a:t>29/01/2018</a:t>
            </a:fld>
            <a:endParaRPr lang="en-GB"/>
          </a:p>
        </p:txBody>
      </p:sp>
      <p:sp>
        <p:nvSpPr>
          <p:cNvPr id="5" name="Footer Placeholder 4"/>
          <p:cNvSpPr txBox="1">
            <a:spLocks noGrp="1"/>
          </p:cNvSpPr>
          <p:nvPr>
            <p:ph type="ftr" sz="quarter" idx="9"/>
          </p:nvPr>
        </p:nvSpPr>
        <p:spPr/>
        <p:txBody>
          <a:bodyPr/>
          <a:lstStyle>
            <a:lvl1pPr>
              <a:defRPr/>
            </a:lvl1pPr>
          </a:lstStyle>
          <a:p>
            <a:pPr lvl="0"/>
            <a:endParaRPr lang="en-GB"/>
          </a:p>
        </p:txBody>
      </p:sp>
      <p:sp>
        <p:nvSpPr>
          <p:cNvPr id="6" name="Slide Number Placeholder 5"/>
          <p:cNvSpPr txBox="1">
            <a:spLocks noGrp="1"/>
          </p:cNvSpPr>
          <p:nvPr>
            <p:ph type="sldNum" sz="quarter" idx="8"/>
          </p:nvPr>
        </p:nvSpPr>
        <p:spPr/>
        <p:txBody>
          <a:bodyPr/>
          <a:lstStyle>
            <a:lvl1pPr>
              <a:defRPr/>
            </a:lvl1pPr>
          </a:lstStyle>
          <a:p>
            <a:pPr lvl="0"/>
            <a:fld id="{E13A164A-336C-404A-A83E-50DAE19A932A}" type="slidenum">
              <a:t>‹#›</a:t>
            </a:fld>
            <a:endParaRPr lang="en-GB"/>
          </a:p>
        </p:txBody>
      </p:sp>
    </p:spTree>
    <p:extLst>
      <p:ext uri="{BB962C8B-B14F-4D97-AF65-F5344CB8AC3E}">
        <p14:creationId xmlns:p14="http://schemas.microsoft.com/office/powerpoint/2010/main" val="3503176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txBox="1">
            <a:spLocks noGrp="1"/>
          </p:cNvSpPr>
          <p:nvPr>
            <p:ph type="dt" sz="half" idx="7"/>
          </p:nvPr>
        </p:nvSpPr>
        <p:spPr/>
        <p:txBody>
          <a:bodyPr/>
          <a:lstStyle>
            <a:lvl1pPr>
              <a:defRPr/>
            </a:lvl1pPr>
          </a:lstStyle>
          <a:p>
            <a:pPr lvl="0"/>
            <a:fld id="{1D154F40-7C8E-4AB2-B517-D8C0C320F959}" type="datetime1">
              <a:rPr lang="en-GB"/>
              <a:pPr lvl="0"/>
              <a:t>29/01/2018</a:t>
            </a:fld>
            <a:endParaRPr lang="en-GB"/>
          </a:p>
        </p:txBody>
      </p:sp>
      <p:sp>
        <p:nvSpPr>
          <p:cNvPr id="5" name="Footer Placeholder 4"/>
          <p:cNvSpPr txBox="1">
            <a:spLocks noGrp="1"/>
          </p:cNvSpPr>
          <p:nvPr>
            <p:ph type="ftr" sz="quarter" idx="9"/>
          </p:nvPr>
        </p:nvSpPr>
        <p:spPr/>
        <p:txBody>
          <a:bodyPr/>
          <a:lstStyle>
            <a:lvl1pPr>
              <a:defRPr/>
            </a:lvl1pPr>
          </a:lstStyle>
          <a:p>
            <a:pPr lvl="0"/>
            <a:endParaRPr lang="en-GB"/>
          </a:p>
        </p:txBody>
      </p:sp>
      <p:sp>
        <p:nvSpPr>
          <p:cNvPr id="6" name="Slide Number Placeholder 5"/>
          <p:cNvSpPr txBox="1">
            <a:spLocks noGrp="1"/>
          </p:cNvSpPr>
          <p:nvPr>
            <p:ph type="sldNum" sz="quarter" idx="8"/>
          </p:nvPr>
        </p:nvSpPr>
        <p:spPr/>
        <p:txBody>
          <a:bodyPr/>
          <a:lstStyle>
            <a:lvl1pPr>
              <a:defRPr/>
            </a:lvl1pPr>
          </a:lstStyle>
          <a:p>
            <a:pPr lvl="0"/>
            <a:fld id="{0382D4F7-868B-4603-BAB2-5CC213AD9348}" type="slidenum">
              <a:t>‹#›</a:t>
            </a:fld>
            <a:endParaRPr lang="en-GB"/>
          </a:p>
        </p:txBody>
      </p:sp>
    </p:spTree>
    <p:extLst>
      <p:ext uri="{BB962C8B-B14F-4D97-AF65-F5344CB8AC3E}">
        <p14:creationId xmlns:p14="http://schemas.microsoft.com/office/powerpoint/2010/main" val="3917813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722311" y="4406895"/>
            <a:ext cx="7772400" cy="1362071"/>
          </a:xfrm>
        </p:spPr>
        <p:txBody>
          <a:bodyPr anchor="t" anchorCtr="0"/>
          <a:lstStyle>
            <a:lvl1pPr algn="l">
              <a:defRPr sz="4000" b="1" cap="all"/>
            </a:lvl1pPr>
          </a:lstStyle>
          <a:p>
            <a:pPr lvl="0"/>
            <a:r>
              <a:rPr lang="en-US"/>
              <a:t>Click to edit Master title style</a:t>
            </a:r>
            <a:endParaRPr lang="en-GB"/>
          </a:p>
        </p:txBody>
      </p:sp>
      <p:sp>
        <p:nvSpPr>
          <p:cNvPr id="3" name="Text Placeholder 2"/>
          <p:cNvSpPr txBox="1">
            <a:spLocks noGrp="1"/>
          </p:cNvSpPr>
          <p:nvPr>
            <p:ph type="body" idx="1"/>
          </p:nvPr>
        </p:nvSpPr>
        <p:spPr>
          <a:xfrm>
            <a:off x="722311" y="2906713"/>
            <a:ext cx="7772400" cy="1500182"/>
          </a:xfrm>
        </p:spPr>
        <p:txBody>
          <a:bodyPr anchor="b"/>
          <a:lstStyle>
            <a:lvl1pPr marL="0" indent="0">
              <a:spcBef>
                <a:spcPts val="500"/>
              </a:spcBef>
              <a:buNone/>
              <a:defRPr sz="2000">
                <a:solidFill>
                  <a:srgbClr val="898989"/>
                </a:solidFill>
              </a:defRPr>
            </a:lvl1pPr>
          </a:lstStyle>
          <a:p>
            <a:pPr lvl="0"/>
            <a:r>
              <a:rPr lang="en-US"/>
              <a:t>Click to edit Master text styles</a:t>
            </a:r>
          </a:p>
        </p:txBody>
      </p:sp>
      <p:sp>
        <p:nvSpPr>
          <p:cNvPr id="4" name="Date Placeholder 3"/>
          <p:cNvSpPr txBox="1">
            <a:spLocks noGrp="1"/>
          </p:cNvSpPr>
          <p:nvPr>
            <p:ph type="dt" sz="half" idx="7"/>
          </p:nvPr>
        </p:nvSpPr>
        <p:spPr/>
        <p:txBody>
          <a:bodyPr/>
          <a:lstStyle>
            <a:lvl1pPr>
              <a:defRPr/>
            </a:lvl1pPr>
          </a:lstStyle>
          <a:p>
            <a:pPr lvl="0"/>
            <a:fld id="{3A7B7D09-A327-4857-9AD4-CAECA12D9B78}" type="datetime1">
              <a:rPr lang="en-GB"/>
              <a:pPr lvl="0"/>
              <a:t>29/01/2018</a:t>
            </a:fld>
            <a:endParaRPr lang="en-GB"/>
          </a:p>
        </p:txBody>
      </p:sp>
      <p:sp>
        <p:nvSpPr>
          <p:cNvPr id="5" name="Footer Placeholder 4"/>
          <p:cNvSpPr txBox="1">
            <a:spLocks noGrp="1"/>
          </p:cNvSpPr>
          <p:nvPr>
            <p:ph type="ftr" sz="quarter" idx="9"/>
          </p:nvPr>
        </p:nvSpPr>
        <p:spPr/>
        <p:txBody>
          <a:bodyPr/>
          <a:lstStyle>
            <a:lvl1pPr>
              <a:defRPr/>
            </a:lvl1pPr>
          </a:lstStyle>
          <a:p>
            <a:pPr lvl="0"/>
            <a:endParaRPr lang="en-GB"/>
          </a:p>
        </p:txBody>
      </p:sp>
      <p:sp>
        <p:nvSpPr>
          <p:cNvPr id="6" name="Slide Number Placeholder 5"/>
          <p:cNvSpPr txBox="1">
            <a:spLocks noGrp="1"/>
          </p:cNvSpPr>
          <p:nvPr>
            <p:ph type="sldNum" sz="quarter" idx="8"/>
          </p:nvPr>
        </p:nvSpPr>
        <p:spPr/>
        <p:txBody>
          <a:bodyPr/>
          <a:lstStyle>
            <a:lvl1pPr>
              <a:defRPr/>
            </a:lvl1pPr>
          </a:lstStyle>
          <a:p>
            <a:pPr lvl="0"/>
            <a:fld id="{29CF09FD-814B-44AA-ADF0-FCFE73CC64A7}" type="slidenum">
              <a:t>‹#›</a:t>
            </a:fld>
            <a:endParaRPr lang="en-GB"/>
          </a:p>
        </p:txBody>
      </p:sp>
    </p:spTree>
    <p:extLst>
      <p:ext uri="{BB962C8B-B14F-4D97-AF65-F5344CB8AC3E}">
        <p14:creationId xmlns:p14="http://schemas.microsoft.com/office/powerpoint/2010/main" val="1673768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p:cNvSpPr txBox="1">
            <a:spLocks noGrp="1"/>
          </p:cNvSpPr>
          <p:nvPr>
            <p:ph idx="1"/>
          </p:nvPr>
        </p:nvSpPr>
        <p:spPr>
          <a:xfrm>
            <a:off x="457200" y="1600200"/>
            <a:ext cx="4038603" cy="4525959"/>
          </a:xfrm>
        </p:spPr>
        <p:txBody>
          <a:bodyPr/>
          <a:lstStyle>
            <a:lvl1pPr>
              <a:spcBef>
                <a:spcPts val="700"/>
              </a:spcBef>
              <a:defRPr sz="2800"/>
            </a:lvl1pPr>
            <a:lvl2pPr>
              <a:spcBef>
                <a:spcPts val="600"/>
              </a:spcBef>
              <a:defRPr sz="2400"/>
            </a:lvl2pPr>
            <a:lvl3pPr>
              <a:spcBef>
                <a:spcPts val="500"/>
              </a:spcBef>
              <a:defRPr sz="2000"/>
            </a:lvl3pPr>
            <a:lvl4pPr>
              <a:spcBef>
                <a:spcPts val="400"/>
              </a:spcBef>
              <a:defRPr sz="1800"/>
            </a:lvl4pPr>
            <a:lvl5pPr>
              <a:spcBef>
                <a:spcPts val="4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txBox="1">
            <a:spLocks noGrp="1"/>
          </p:cNvSpPr>
          <p:nvPr>
            <p:ph idx="2"/>
          </p:nvPr>
        </p:nvSpPr>
        <p:spPr>
          <a:xfrm>
            <a:off x="4648196" y="1600200"/>
            <a:ext cx="4038603" cy="4525959"/>
          </a:xfrm>
        </p:spPr>
        <p:txBody>
          <a:bodyPr/>
          <a:lstStyle>
            <a:lvl1pPr>
              <a:spcBef>
                <a:spcPts val="700"/>
              </a:spcBef>
              <a:defRPr sz="2800"/>
            </a:lvl1pPr>
            <a:lvl2pPr>
              <a:spcBef>
                <a:spcPts val="600"/>
              </a:spcBef>
              <a:defRPr sz="2400"/>
            </a:lvl2pPr>
            <a:lvl3pPr>
              <a:spcBef>
                <a:spcPts val="500"/>
              </a:spcBef>
              <a:defRPr sz="2000"/>
            </a:lvl3pPr>
            <a:lvl4pPr>
              <a:spcBef>
                <a:spcPts val="400"/>
              </a:spcBef>
              <a:defRPr sz="1800"/>
            </a:lvl4pPr>
            <a:lvl5pPr>
              <a:spcBef>
                <a:spcPts val="4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txBox="1">
            <a:spLocks noGrp="1"/>
          </p:cNvSpPr>
          <p:nvPr>
            <p:ph type="dt" sz="half" idx="7"/>
          </p:nvPr>
        </p:nvSpPr>
        <p:spPr/>
        <p:txBody>
          <a:bodyPr/>
          <a:lstStyle>
            <a:lvl1pPr>
              <a:defRPr/>
            </a:lvl1pPr>
          </a:lstStyle>
          <a:p>
            <a:pPr lvl="0"/>
            <a:fld id="{1643B672-88B3-4161-A027-50677A6D3B13}" type="datetime1">
              <a:rPr lang="en-GB"/>
              <a:pPr lvl="0"/>
              <a:t>29/01/2018</a:t>
            </a:fld>
            <a:endParaRPr lang="en-GB"/>
          </a:p>
        </p:txBody>
      </p:sp>
      <p:sp>
        <p:nvSpPr>
          <p:cNvPr id="6" name="Footer Placeholder 5"/>
          <p:cNvSpPr txBox="1">
            <a:spLocks noGrp="1"/>
          </p:cNvSpPr>
          <p:nvPr>
            <p:ph type="ftr" sz="quarter" idx="9"/>
          </p:nvPr>
        </p:nvSpPr>
        <p:spPr/>
        <p:txBody>
          <a:bodyPr/>
          <a:lstStyle>
            <a:lvl1pPr>
              <a:defRPr/>
            </a:lvl1pPr>
          </a:lstStyle>
          <a:p>
            <a:pPr lvl="0"/>
            <a:endParaRPr lang="en-GB"/>
          </a:p>
        </p:txBody>
      </p:sp>
      <p:sp>
        <p:nvSpPr>
          <p:cNvPr id="7" name="Slide Number Placeholder 6"/>
          <p:cNvSpPr txBox="1">
            <a:spLocks noGrp="1"/>
          </p:cNvSpPr>
          <p:nvPr>
            <p:ph type="sldNum" sz="quarter" idx="8"/>
          </p:nvPr>
        </p:nvSpPr>
        <p:spPr/>
        <p:txBody>
          <a:bodyPr/>
          <a:lstStyle>
            <a:lvl1pPr>
              <a:defRPr/>
            </a:lvl1pPr>
          </a:lstStyle>
          <a:p>
            <a:pPr lvl="0"/>
            <a:fld id="{33AB456B-DDBC-463E-A40E-197DEC11C08C}" type="slidenum">
              <a:t>‹#›</a:t>
            </a:fld>
            <a:endParaRPr lang="en-GB"/>
          </a:p>
        </p:txBody>
      </p:sp>
    </p:spTree>
    <p:extLst>
      <p:ext uri="{BB962C8B-B14F-4D97-AF65-F5344CB8AC3E}">
        <p14:creationId xmlns:p14="http://schemas.microsoft.com/office/powerpoint/2010/main" val="3525826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endParaRPr lang="en-GB"/>
          </a:p>
        </p:txBody>
      </p:sp>
      <p:sp>
        <p:nvSpPr>
          <p:cNvPr id="3" name="Text Placeholder 2"/>
          <p:cNvSpPr txBox="1">
            <a:spLocks noGrp="1"/>
          </p:cNvSpPr>
          <p:nvPr>
            <p:ph type="body" idx="1"/>
          </p:nvPr>
        </p:nvSpPr>
        <p:spPr>
          <a:xfrm>
            <a:off x="457200" y="1535113"/>
            <a:ext cx="4040184" cy="639759"/>
          </a:xfrm>
        </p:spPr>
        <p:txBody>
          <a:bodyPr anchor="b"/>
          <a:lstStyle>
            <a:lvl1pPr marL="0" indent="0">
              <a:spcBef>
                <a:spcPts val="600"/>
              </a:spcBef>
              <a:buNone/>
              <a:defRPr sz="2400" b="1"/>
            </a:lvl1pPr>
          </a:lstStyle>
          <a:p>
            <a:pPr lvl="0"/>
            <a:r>
              <a:rPr lang="en-US"/>
              <a:t>Click to edit Master text styles</a:t>
            </a:r>
          </a:p>
        </p:txBody>
      </p:sp>
      <p:sp>
        <p:nvSpPr>
          <p:cNvPr id="4" name="Content Placeholder 3"/>
          <p:cNvSpPr txBox="1">
            <a:spLocks noGrp="1"/>
          </p:cNvSpPr>
          <p:nvPr>
            <p:ph idx="2"/>
          </p:nvPr>
        </p:nvSpPr>
        <p:spPr>
          <a:xfrm>
            <a:off x="457200" y="2174872"/>
            <a:ext cx="4040184" cy="3951286"/>
          </a:xfrm>
        </p:spPr>
        <p:txBody>
          <a:bodyPr/>
          <a:lstStyle>
            <a:lvl1pPr>
              <a:spcBef>
                <a:spcPts val="600"/>
              </a:spcBef>
              <a:defRPr sz="2400"/>
            </a:lvl1pPr>
            <a:lvl2pPr>
              <a:spcBef>
                <a:spcPts val="500"/>
              </a:spcBef>
              <a:defRPr sz="2000"/>
            </a:lvl2pPr>
            <a:lvl3pPr>
              <a:spcBef>
                <a:spcPts val="400"/>
              </a:spcBef>
              <a:defRPr sz="1800"/>
            </a:lvl3pPr>
            <a:lvl4pPr>
              <a:spcBef>
                <a:spcPts val="400"/>
              </a:spcBef>
              <a:defRPr sz="1600"/>
            </a:lvl4pPr>
            <a:lvl5pPr>
              <a:spcBef>
                <a:spcPts val="4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txBox="1">
            <a:spLocks noGrp="1"/>
          </p:cNvSpPr>
          <p:nvPr>
            <p:ph type="body" idx="3"/>
          </p:nvPr>
        </p:nvSpPr>
        <p:spPr>
          <a:xfrm>
            <a:off x="4645023" y="1535113"/>
            <a:ext cx="4041776" cy="639759"/>
          </a:xfrm>
        </p:spPr>
        <p:txBody>
          <a:bodyPr anchor="b"/>
          <a:lstStyle>
            <a:lvl1pPr marL="0" indent="0">
              <a:spcBef>
                <a:spcPts val="600"/>
              </a:spcBef>
              <a:buNone/>
              <a:defRPr sz="2400" b="1"/>
            </a:lvl1pPr>
          </a:lstStyle>
          <a:p>
            <a:pPr lvl="0"/>
            <a:r>
              <a:rPr lang="en-US"/>
              <a:t>Click to edit Master text styles</a:t>
            </a:r>
          </a:p>
        </p:txBody>
      </p:sp>
      <p:sp>
        <p:nvSpPr>
          <p:cNvPr id="6" name="Content Placeholder 5"/>
          <p:cNvSpPr txBox="1">
            <a:spLocks noGrp="1"/>
          </p:cNvSpPr>
          <p:nvPr>
            <p:ph idx="4"/>
          </p:nvPr>
        </p:nvSpPr>
        <p:spPr>
          <a:xfrm>
            <a:off x="4645023" y="2174872"/>
            <a:ext cx="4041776" cy="3951286"/>
          </a:xfrm>
        </p:spPr>
        <p:txBody>
          <a:bodyPr/>
          <a:lstStyle>
            <a:lvl1pPr>
              <a:spcBef>
                <a:spcPts val="600"/>
              </a:spcBef>
              <a:defRPr sz="2400"/>
            </a:lvl1pPr>
            <a:lvl2pPr>
              <a:spcBef>
                <a:spcPts val="500"/>
              </a:spcBef>
              <a:defRPr sz="2000"/>
            </a:lvl2pPr>
            <a:lvl3pPr>
              <a:spcBef>
                <a:spcPts val="400"/>
              </a:spcBef>
              <a:defRPr sz="1800"/>
            </a:lvl3pPr>
            <a:lvl4pPr>
              <a:spcBef>
                <a:spcPts val="400"/>
              </a:spcBef>
              <a:defRPr sz="1600"/>
            </a:lvl4pPr>
            <a:lvl5pPr>
              <a:spcBef>
                <a:spcPts val="4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txBox="1">
            <a:spLocks noGrp="1"/>
          </p:cNvSpPr>
          <p:nvPr>
            <p:ph type="dt" sz="half" idx="7"/>
          </p:nvPr>
        </p:nvSpPr>
        <p:spPr/>
        <p:txBody>
          <a:bodyPr/>
          <a:lstStyle>
            <a:lvl1pPr>
              <a:defRPr/>
            </a:lvl1pPr>
          </a:lstStyle>
          <a:p>
            <a:pPr lvl="0"/>
            <a:fld id="{93B03A23-F475-4F9E-A792-8E7B63E381A3}" type="datetime1">
              <a:rPr lang="en-GB"/>
              <a:pPr lvl="0"/>
              <a:t>29/01/2018</a:t>
            </a:fld>
            <a:endParaRPr lang="en-GB"/>
          </a:p>
        </p:txBody>
      </p:sp>
      <p:sp>
        <p:nvSpPr>
          <p:cNvPr id="8" name="Footer Placeholder 7"/>
          <p:cNvSpPr txBox="1">
            <a:spLocks noGrp="1"/>
          </p:cNvSpPr>
          <p:nvPr>
            <p:ph type="ftr" sz="quarter" idx="9"/>
          </p:nvPr>
        </p:nvSpPr>
        <p:spPr/>
        <p:txBody>
          <a:bodyPr/>
          <a:lstStyle>
            <a:lvl1pPr>
              <a:defRPr/>
            </a:lvl1pPr>
          </a:lstStyle>
          <a:p>
            <a:pPr lvl="0"/>
            <a:endParaRPr lang="en-GB"/>
          </a:p>
        </p:txBody>
      </p:sp>
      <p:sp>
        <p:nvSpPr>
          <p:cNvPr id="9" name="Slide Number Placeholder 8"/>
          <p:cNvSpPr txBox="1">
            <a:spLocks noGrp="1"/>
          </p:cNvSpPr>
          <p:nvPr>
            <p:ph type="sldNum" sz="quarter" idx="8"/>
          </p:nvPr>
        </p:nvSpPr>
        <p:spPr/>
        <p:txBody>
          <a:bodyPr/>
          <a:lstStyle>
            <a:lvl1pPr>
              <a:defRPr/>
            </a:lvl1pPr>
          </a:lstStyle>
          <a:p>
            <a:pPr lvl="0"/>
            <a:fld id="{F40F5A29-CDBD-4278-A398-75A402E06FC1}" type="slidenum">
              <a:t>‹#›</a:t>
            </a:fld>
            <a:endParaRPr lang="en-GB"/>
          </a:p>
        </p:txBody>
      </p:sp>
    </p:spTree>
    <p:extLst>
      <p:ext uri="{BB962C8B-B14F-4D97-AF65-F5344CB8AC3E}">
        <p14:creationId xmlns:p14="http://schemas.microsoft.com/office/powerpoint/2010/main" val="1305090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endParaRPr lang="en-GB"/>
          </a:p>
        </p:txBody>
      </p:sp>
      <p:sp>
        <p:nvSpPr>
          <p:cNvPr id="3" name="Date Placeholder 2"/>
          <p:cNvSpPr txBox="1">
            <a:spLocks noGrp="1"/>
          </p:cNvSpPr>
          <p:nvPr>
            <p:ph type="dt" sz="half" idx="7"/>
          </p:nvPr>
        </p:nvSpPr>
        <p:spPr/>
        <p:txBody>
          <a:bodyPr/>
          <a:lstStyle>
            <a:lvl1pPr>
              <a:defRPr/>
            </a:lvl1pPr>
          </a:lstStyle>
          <a:p>
            <a:pPr lvl="0"/>
            <a:fld id="{6DF0A858-878C-475B-B008-ADAFC2B3368B}" type="datetime1">
              <a:rPr lang="en-GB"/>
              <a:pPr lvl="0"/>
              <a:t>29/01/2018</a:t>
            </a:fld>
            <a:endParaRPr lang="en-GB"/>
          </a:p>
        </p:txBody>
      </p:sp>
      <p:sp>
        <p:nvSpPr>
          <p:cNvPr id="4" name="Footer Placeholder 3"/>
          <p:cNvSpPr txBox="1">
            <a:spLocks noGrp="1"/>
          </p:cNvSpPr>
          <p:nvPr>
            <p:ph type="ftr" sz="quarter" idx="9"/>
          </p:nvPr>
        </p:nvSpPr>
        <p:spPr/>
        <p:txBody>
          <a:bodyPr/>
          <a:lstStyle>
            <a:lvl1pPr>
              <a:defRPr/>
            </a:lvl1pPr>
          </a:lstStyle>
          <a:p>
            <a:pPr lvl="0"/>
            <a:endParaRPr lang="en-GB"/>
          </a:p>
        </p:txBody>
      </p:sp>
      <p:sp>
        <p:nvSpPr>
          <p:cNvPr id="5" name="Slide Number Placeholder 4"/>
          <p:cNvSpPr txBox="1">
            <a:spLocks noGrp="1"/>
          </p:cNvSpPr>
          <p:nvPr>
            <p:ph type="sldNum" sz="quarter" idx="8"/>
          </p:nvPr>
        </p:nvSpPr>
        <p:spPr/>
        <p:txBody>
          <a:bodyPr/>
          <a:lstStyle>
            <a:lvl1pPr>
              <a:defRPr/>
            </a:lvl1pPr>
          </a:lstStyle>
          <a:p>
            <a:pPr lvl="0"/>
            <a:fld id="{A13CE3AC-EAB4-449B-89B2-BCED9C318FE0}" type="slidenum">
              <a:t>‹#›</a:t>
            </a:fld>
            <a:endParaRPr lang="en-GB"/>
          </a:p>
        </p:txBody>
      </p:sp>
    </p:spTree>
    <p:extLst>
      <p:ext uri="{BB962C8B-B14F-4D97-AF65-F5344CB8AC3E}">
        <p14:creationId xmlns:p14="http://schemas.microsoft.com/office/powerpoint/2010/main" val="2287553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fld id="{1F05BF72-5673-4621-8AEC-E21D959B4806}" type="datetime1">
              <a:rPr lang="en-GB"/>
              <a:pPr lvl="0"/>
              <a:t>29/01/2018</a:t>
            </a:fld>
            <a:endParaRPr lang="en-GB"/>
          </a:p>
        </p:txBody>
      </p:sp>
      <p:sp>
        <p:nvSpPr>
          <p:cNvPr id="3" name="Footer Placeholder 2"/>
          <p:cNvSpPr txBox="1">
            <a:spLocks noGrp="1"/>
          </p:cNvSpPr>
          <p:nvPr>
            <p:ph type="ftr" sz="quarter" idx="9"/>
          </p:nvPr>
        </p:nvSpPr>
        <p:spPr/>
        <p:txBody>
          <a:bodyPr/>
          <a:lstStyle>
            <a:lvl1pPr>
              <a:defRPr/>
            </a:lvl1pPr>
          </a:lstStyle>
          <a:p>
            <a:pPr lvl="0"/>
            <a:endParaRPr lang="en-GB"/>
          </a:p>
        </p:txBody>
      </p:sp>
      <p:sp>
        <p:nvSpPr>
          <p:cNvPr id="4" name="Slide Number Placeholder 3"/>
          <p:cNvSpPr txBox="1">
            <a:spLocks noGrp="1"/>
          </p:cNvSpPr>
          <p:nvPr>
            <p:ph type="sldNum" sz="quarter" idx="8"/>
          </p:nvPr>
        </p:nvSpPr>
        <p:spPr/>
        <p:txBody>
          <a:bodyPr/>
          <a:lstStyle>
            <a:lvl1pPr>
              <a:defRPr/>
            </a:lvl1pPr>
          </a:lstStyle>
          <a:p>
            <a:pPr lvl="0"/>
            <a:fld id="{67C5D31F-F5D3-4CAB-85CF-16C2B84C393A}" type="slidenum">
              <a:t>‹#›</a:t>
            </a:fld>
            <a:endParaRPr lang="en-GB"/>
          </a:p>
        </p:txBody>
      </p:sp>
    </p:spTree>
    <p:extLst>
      <p:ext uri="{BB962C8B-B14F-4D97-AF65-F5344CB8AC3E}">
        <p14:creationId xmlns:p14="http://schemas.microsoft.com/office/powerpoint/2010/main" val="1728614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73048"/>
            <a:ext cx="3008311" cy="1162046"/>
          </a:xfrm>
        </p:spPr>
        <p:txBody>
          <a:bodyPr anchor="b" anchorCtr="0"/>
          <a:lstStyle>
            <a:lvl1pPr algn="l">
              <a:defRPr sz="2000" b="1"/>
            </a:lvl1pPr>
          </a:lstStyle>
          <a:p>
            <a:pPr lvl="0"/>
            <a:r>
              <a:rPr lang="en-US"/>
              <a:t>Click to edit Master title style</a:t>
            </a:r>
            <a:endParaRPr lang="en-GB"/>
          </a:p>
        </p:txBody>
      </p:sp>
      <p:sp>
        <p:nvSpPr>
          <p:cNvPr id="3" name="Content Placeholder 2"/>
          <p:cNvSpPr txBox="1">
            <a:spLocks noGrp="1"/>
          </p:cNvSpPr>
          <p:nvPr>
            <p:ph idx="1"/>
          </p:nvPr>
        </p:nvSpPr>
        <p:spPr>
          <a:xfrm>
            <a:off x="3575047" y="273048"/>
            <a:ext cx="5111752" cy="585311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txBox="1">
            <a:spLocks noGrp="1"/>
          </p:cNvSpPr>
          <p:nvPr>
            <p:ph type="body" idx="2"/>
          </p:nvPr>
        </p:nvSpPr>
        <p:spPr>
          <a:xfrm>
            <a:off x="457200" y="1435095"/>
            <a:ext cx="3008311" cy="4691064"/>
          </a:xfrm>
        </p:spPr>
        <p:txBody>
          <a:bodyPr/>
          <a:lstStyle>
            <a:lvl1pPr marL="0" indent="0">
              <a:spcBef>
                <a:spcPts val="300"/>
              </a:spcBef>
              <a:buNone/>
              <a:defRPr sz="1400"/>
            </a:lvl1pPr>
          </a:lstStyle>
          <a:p>
            <a:pPr lvl="0"/>
            <a:r>
              <a:rPr lang="en-US"/>
              <a:t>Click to edit Master text styles</a:t>
            </a:r>
          </a:p>
        </p:txBody>
      </p:sp>
      <p:sp>
        <p:nvSpPr>
          <p:cNvPr id="5" name="Date Placeholder 4"/>
          <p:cNvSpPr txBox="1">
            <a:spLocks noGrp="1"/>
          </p:cNvSpPr>
          <p:nvPr>
            <p:ph type="dt" sz="half" idx="7"/>
          </p:nvPr>
        </p:nvSpPr>
        <p:spPr/>
        <p:txBody>
          <a:bodyPr/>
          <a:lstStyle>
            <a:lvl1pPr>
              <a:defRPr/>
            </a:lvl1pPr>
          </a:lstStyle>
          <a:p>
            <a:pPr lvl="0"/>
            <a:fld id="{4FE5DCA7-2E2A-4545-A47C-634BA01FB4F0}" type="datetime1">
              <a:rPr lang="en-GB"/>
              <a:pPr lvl="0"/>
              <a:t>29/01/2018</a:t>
            </a:fld>
            <a:endParaRPr lang="en-GB"/>
          </a:p>
        </p:txBody>
      </p:sp>
      <p:sp>
        <p:nvSpPr>
          <p:cNvPr id="6" name="Footer Placeholder 5"/>
          <p:cNvSpPr txBox="1">
            <a:spLocks noGrp="1"/>
          </p:cNvSpPr>
          <p:nvPr>
            <p:ph type="ftr" sz="quarter" idx="9"/>
          </p:nvPr>
        </p:nvSpPr>
        <p:spPr/>
        <p:txBody>
          <a:bodyPr/>
          <a:lstStyle>
            <a:lvl1pPr>
              <a:defRPr/>
            </a:lvl1pPr>
          </a:lstStyle>
          <a:p>
            <a:pPr lvl="0"/>
            <a:endParaRPr lang="en-GB"/>
          </a:p>
        </p:txBody>
      </p:sp>
      <p:sp>
        <p:nvSpPr>
          <p:cNvPr id="7" name="Slide Number Placeholder 6"/>
          <p:cNvSpPr txBox="1">
            <a:spLocks noGrp="1"/>
          </p:cNvSpPr>
          <p:nvPr>
            <p:ph type="sldNum" sz="quarter" idx="8"/>
          </p:nvPr>
        </p:nvSpPr>
        <p:spPr/>
        <p:txBody>
          <a:bodyPr/>
          <a:lstStyle>
            <a:lvl1pPr>
              <a:defRPr/>
            </a:lvl1pPr>
          </a:lstStyle>
          <a:p>
            <a:pPr lvl="0"/>
            <a:fld id="{7D6AE21D-8FDC-4EEA-A2CC-B0C057834271}" type="slidenum">
              <a:t>‹#›</a:t>
            </a:fld>
            <a:endParaRPr lang="en-GB"/>
          </a:p>
        </p:txBody>
      </p:sp>
    </p:spTree>
    <p:extLst>
      <p:ext uri="{BB962C8B-B14F-4D97-AF65-F5344CB8AC3E}">
        <p14:creationId xmlns:p14="http://schemas.microsoft.com/office/powerpoint/2010/main" val="2915241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792288" y="4800600"/>
            <a:ext cx="5486400" cy="566735"/>
          </a:xfrm>
        </p:spPr>
        <p:txBody>
          <a:bodyPr anchor="b" anchorCtr="0"/>
          <a:lstStyle>
            <a:lvl1pPr algn="l">
              <a:defRPr sz="2000" b="1"/>
            </a:lvl1pPr>
          </a:lstStyle>
          <a:p>
            <a:pPr lvl="0"/>
            <a:r>
              <a:rPr lang="en-US"/>
              <a:t>Click to edit Master title style</a:t>
            </a:r>
            <a:endParaRPr lang="en-GB"/>
          </a:p>
        </p:txBody>
      </p:sp>
      <p:sp>
        <p:nvSpPr>
          <p:cNvPr id="3" name="Picture Placeholder 2"/>
          <p:cNvSpPr txBox="1">
            <a:spLocks noGrp="1"/>
          </p:cNvSpPr>
          <p:nvPr>
            <p:ph type="pic" idx="1"/>
          </p:nvPr>
        </p:nvSpPr>
        <p:spPr>
          <a:xfrm>
            <a:off x="1792288" y="612776"/>
            <a:ext cx="5486400" cy="4114800"/>
          </a:xfrm>
        </p:spPr>
        <p:txBody>
          <a:bodyPr/>
          <a:lstStyle>
            <a:lvl1pPr marL="0" indent="0">
              <a:buNone/>
              <a:defRPr lang="en-GB"/>
            </a:lvl1pPr>
          </a:lstStyle>
          <a:p>
            <a:pPr lvl="0"/>
            <a:endParaRPr lang="en-GB"/>
          </a:p>
        </p:txBody>
      </p:sp>
      <p:sp>
        <p:nvSpPr>
          <p:cNvPr id="4" name="Text Placeholder 3"/>
          <p:cNvSpPr txBox="1">
            <a:spLocks noGrp="1"/>
          </p:cNvSpPr>
          <p:nvPr>
            <p:ph type="body" idx="2"/>
          </p:nvPr>
        </p:nvSpPr>
        <p:spPr>
          <a:xfrm>
            <a:off x="1792288" y="5367335"/>
            <a:ext cx="5486400" cy="804864"/>
          </a:xfrm>
        </p:spPr>
        <p:txBody>
          <a:bodyPr/>
          <a:lstStyle>
            <a:lvl1pPr marL="0" indent="0">
              <a:spcBef>
                <a:spcPts val="300"/>
              </a:spcBef>
              <a:buNone/>
              <a:defRPr sz="1400"/>
            </a:lvl1pPr>
          </a:lstStyle>
          <a:p>
            <a:pPr lvl="0"/>
            <a:r>
              <a:rPr lang="en-US"/>
              <a:t>Click to edit Master text styles</a:t>
            </a:r>
          </a:p>
        </p:txBody>
      </p:sp>
      <p:sp>
        <p:nvSpPr>
          <p:cNvPr id="5" name="Date Placeholder 4"/>
          <p:cNvSpPr txBox="1">
            <a:spLocks noGrp="1"/>
          </p:cNvSpPr>
          <p:nvPr>
            <p:ph type="dt" sz="half" idx="7"/>
          </p:nvPr>
        </p:nvSpPr>
        <p:spPr/>
        <p:txBody>
          <a:bodyPr/>
          <a:lstStyle>
            <a:lvl1pPr>
              <a:defRPr/>
            </a:lvl1pPr>
          </a:lstStyle>
          <a:p>
            <a:pPr lvl="0"/>
            <a:fld id="{5FCB46D5-8003-4A15-87B3-A77B0EC39CC7}" type="datetime1">
              <a:rPr lang="en-GB"/>
              <a:pPr lvl="0"/>
              <a:t>29/01/2018</a:t>
            </a:fld>
            <a:endParaRPr lang="en-GB"/>
          </a:p>
        </p:txBody>
      </p:sp>
      <p:sp>
        <p:nvSpPr>
          <p:cNvPr id="6" name="Footer Placeholder 5"/>
          <p:cNvSpPr txBox="1">
            <a:spLocks noGrp="1"/>
          </p:cNvSpPr>
          <p:nvPr>
            <p:ph type="ftr" sz="quarter" idx="9"/>
          </p:nvPr>
        </p:nvSpPr>
        <p:spPr/>
        <p:txBody>
          <a:bodyPr/>
          <a:lstStyle>
            <a:lvl1pPr>
              <a:defRPr/>
            </a:lvl1pPr>
          </a:lstStyle>
          <a:p>
            <a:pPr lvl="0"/>
            <a:endParaRPr lang="en-GB"/>
          </a:p>
        </p:txBody>
      </p:sp>
      <p:sp>
        <p:nvSpPr>
          <p:cNvPr id="7" name="Slide Number Placeholder 6"/>
          <p:cNvSpPr txBox="1">
            <a:spLocks noGrp="1"/>
          </p:cNvSpPr>
          <p:nvPr>
            <p:ph type="sldNum" sz="quarter" idx="8"/>
          </p:nvPr>
        </p:nvSpPr>
        <p:spPr/>
        <p:txBody>
          <a:bodyPr/>
          <a:lstStyle>
            <a:lvl1pPr>
              <a:defRPr/>
            </a:lvl1pPr>
          </a:lstStyle>
          <a:p>
            <a:pPr lvl="0"/>
            <a:fld id="{D58F70A7-90DB-4F57-9F04-E9601C3CD569}" type="slidenum">
              <a:t>‹#›</a:t>
            </a:fld>
            <a:endParaRPr lang="en-GB"/>
          </a:p>
        </p:txBody>
      </p:sp>
    </p:spTree>
    <p:extLst>
      <p:ext uri="{BB962C8B-B14F-4D97-AF65-F5344CB8AC3E}">
        <p14:creationId xmlns:p14="http://schemas.microsoft.com/office/powerpoint/2010/main" val="2926983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457200" y="274640"/>
            <a:ext cx="8229600" cy="1143000"/>
          </a:xfrm>
          <a:prstGeom prst="rect">
            <a:avLst/>
          </a:prstGeom>
          <a:noFill/>
          <a:ln>
            <a:noFill/>
          </a:ln>
        </p:spPr>
        <p:txBody>
          <a:bodyPr vert="horz" wrap="square" lIns="91440" tIns="45720" rIns="91440" bIns="45720" anchor="ctr" anchorCtr="1" compatLnSpc="1">
            <a:noAutofit/>
          </a:bodyPr>
          <a:lstStyle/>
          <a:p>
            <a:pPr lvl="0"/>
            <a:r>
              <a:rPr lang="en-US"/>
              <a:t>Click to edit Master title style</a:t>
            </a:r>
            <a:endParaRPr lang="en-GB"/>
          </a:p>
        </p:txBody>
      </p:sp>
      <p:sp>
        <p:nvSpPr>
          <p:cNvPr id="3" name="Text Placeholder 2"/>
          <p:cNvSpPr txBox="1">
            <a:spLocks noGrp="1"/>
          </p:cNvSpPr>
          <p:nvPr>
            <p:ph type="body" idx="1"/>
          </p:nvPr>
        </p:nvSpPr>
        <p:spPr>
          <a:xfrm>
            <a:off x="457200" y="1600200"/>
            <a:ext cx="8229600" cy="4525959"/>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txBox="1">
            <a:spLocks noGrp="1"/>
          </p:cNvSpPr>
          <p:nvPr>
            <p:ph type="dt" sz="half" idx="2"/>
          </p:nvPr>
        </p:nvSpPr>
        <p:spPr>
          <a:xfrm>
            <a:off x="457200" y="6356351"/>
            <a:ext cx="2133596"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fld id="{D5B7BB6F-6E67-405D-A86B-DEFE37D9E0C1}" type="datetime1">
              <a:rPr lang="en-GB"/>
              <a:pPr lvl="0"/>
              <a:t>29/01/2018</a:t>
            </a:fld>
            <a:endParaRPr lang="en-GB"/>
          </a:p>
        </p:txBody>
      </p:sp>
      <p:sp>
        <p:nvSpPr>
          <p:cNvPr id="5" name="Footer Placeholder 4"/>
          <p:cNvSpPr txBox="1">
            <a:spLocks noGrp="1"/>
          </p:cNvSpPr>
          <p:nvPr>
            <p:ph type="ftr" sz="quarter" idx="3"/>
          </p:nvPr>
        </p:nvSpPr>
        <p:spPr>
          <a:xfrm>
            <a:off x="3124203" y="6356351"/>
            <a:ext cx="2895603"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endParaRPr lang="en-GB"/>
          </a:p>
        </p:txBody>
      </p:sp>
      <p:sp>
        <p:nvSpPr>
          <p:cNvPr id="6" name="Slide Number Placeholder 5"/>
          <p:cNvSpPr txBox="1">
            <a:spLocks noGrp="1"/>
          </p:cNvSpPr>
          <p:nvPr>
            <p:ph type="sldNum" sz="quarter" idx="4"/>
          </p:nvPr>
        </p:nvSpPr>
        <p:spPr>
          <a:xfrm>
            <a:off x="6553203" y="6356351"/>
            <a:ext cx="2133596"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fld id="{301FEA4F-417D-4326-9403-DCC838EF5F93}" type="slidenum">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marL="0" marR="0" lvl="0" indent="0" algn="ctr" defTabSz="914400" rtl="0" fontAlgn="auto" hangingPunct="1">
        <a:lnSpc>
          <a:spcPct val="100000"/>
        </a:lnSpc>
        <a:spcBef>
          <a:spcPts val="0"/>
        </a:spcBef>
        <a:spcAft>
          <a:spcPts val="0"/>
        </a:spcAft>
        <a:buNone/>
        <a:tabLst/>
        <a:defRPr lang="en-US" sz="4400" b="0" i="0" u="none" strike="noStrike" kern="1200" cap="none" spc="0" baseline="0">
          <a:solidFill>
            <a:srgbClr val="000000"/>
          </a:solidFill>
          <a:uFillTx/>
          <a:latin typeface="Calibri"/>
        </a:defRPr>
      </a:lvl1pPr>
    </p:titleStyle>
    <p:bodyStyle>
      <a:lvl1pPr marL="342900" marR="0" lvl="0" indent="-342900" algn="l" defTabSz="914400" rtl="0" fontAlgn="auto" hangingPunct="1">
        <a:lnSpc>
          <a:spcPct val="100000"/>
        </a:lnSpc>
        <a:spcBef>
          <a:spcPts val="800"/>
        </a:spcBef>
        <a:spcAft>
          <a:spcPts val="0"/>
        </a:spcAft>
        <a:buSzPct val="100000"/>
        <a:buFont typeface="Arial" pitchFamily="34"/>
        <a:buChar char="•"/>
        <a:tabLst/>
        <a:defRPr lang="en-US" sz="3200" b="0" i="0" u="none" strike="noStrike" kern="1200" cap="none" spc="0" baseline="0">
          <a:solidFill>
            <a:srgbClr val="000000"/>
          </a:solidFill>
          <a:uFillTx/>
          <a:latin typeface="Calibri"/>
        </a:defRPr>
      </a:lvl1pPr>
      <a:lvl2pPr marL="742950" marR="0" lvl="1" indent="-285750" algn="l" defTabSz="914400" rtl="0" fontAlgn="auto" hangingPunct="1">
        <a:lnSpc>
          <a:spcPct val="100000"/>
        </a:lnSpc>
        <a:spcBef>
          <a:spcPts val="7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2pPr>
      <a:lvl3pPr marL="1143000" marR="0" lvl="2" indent="-228600" algn="l" defTabSz="914400" rtl="0" fontAlgn="auto" hangingPunct="1">
        <a:lnSpc>
          <a:spcPct val="100000"/>
        </a:lnSpc>
        <a:spcBef>
          <a:spcPts val="6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3pPr>
      <a:lvl4pPr marL="1600200" marR="0" lvl="3" indent="-228600" algn="l" defTabSz="914400" rtl="0" fontAlgn="auto" hangingPunct="1">
        <a:lnSpc>
          <a:spcPct val="10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4pPr>
      <a:lvl5pPr marL="2057400" marR="0" lvl="4" indent="-228600" algn="l" defTabSz="914400" rtl="0" fontAlgn="auto" hangingPunct="1">
        <a:lnSpc>
          <a:spcPct val="10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Backpropagation" TargetMode="External"/><Relationship Id="rId2" Type="http://schemas.openxmlformats.org/officeDocument/2006/relationships/hyperlink" Target="http://pages.cs.wisc.edu/~dyer/cs540/handouts/deep-learning-nature2015.pdf" TargetMode="External"/><Relationship Id="rId1" Type="http://schemas.openxmlformats.org/officeDocument/2006/relationships/slideLayout" Target="../slideLayouts/slideLayout2.xml"/><Relationship Id="rId4" Type="http://schemas.openxmlformats.org/officeDocument/2006/relationships/hyperlink" Target="https://arxiv.org/pdf/1702.01923.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Backpropagation#Limitation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pic>
        <p:nvPicPr>
          <p:cNvPr id="2" name="Picture 8" descr="UMKC-ppt0707-firstpg">
            <a:extLst>
              <a:ext uri="{FF2B5EF4-FFF2-40B4-BE49-F238E27FC236}">
                <a16:creationId xmlns:a16="http://schemas.microsoft.com/office/drawing/2014/main" id="{00000000-0000-0000-0000-000000000000}"/>
              </a:ext>
            </a:extLst>
          </p:cNvPr>
          <p:cNvPicPr>
            <a:picLocks noChangeAspect="1"/>
          </p:cNvPicPr>
          <p:nvPr/>
        </p:nvPicPr>
        <p:blipFill>
          <a:blip r:embed="rId3"/>
          <a:srcRect/>
          <a:stretch>
            <a:fillRect/>
          </a:stretch>
        </p:blipFill>
        <p:spPr>
          <a:xfrm>
            <a:off x="0" y="11640"/>
            <a:ext cx="9144000" cy="6854827"/>
          </a:xfrm>
          <a:prstGeom prst="rect">
            <a:avLst/>
          </a:prstGeom>
          <a:noFill/>
          <a:ln>
            <a:noFill/>
          </a:ln>
        </p:spPr>
      </p:pic>
      <p:sp>
        <p:nvSpPr>
          <p:cNvPr id="3" name="Rectangle 2"/>
          <p:cNvSpPr txBox="1">
            <a:spLocks noGrp="1"/>
          </p:cNvSpPr>
          <p:nvPr>
            <p:ph type="ctrTitle"/>
          </p:nvPr>
        </p:nvSpPr>
        <p:spPr>
          <a:xfrm>
            <a:off x="1657350" y="1295403"/>
            <a:ext cx="5829300" cy="1304921"/>
          </a:xfrm>
        </p:spPr>
        <p:txBody>
          <a:bodyPr anchor="t"/>
          <a:lstStyle/>
          <a:p>
            <a:pPr lvl="0"/>
            <a:r>
              <a:rPr lang="en-US" b="1" dirty="0">
                <a:solidFill>
                  <a:srgbClr val="4F81BD"/>
                </a:solidFill>
                <a:latin typeface="Arial" pitchFamily="34"/>
                <a:cs typeface="Arial" pitchFamily="34"/>
              </a:rPr>
              <a:t>Deep Learning</a:t>
            </a:r>
            <a:r>
              <a:rPr lang="en-US" sz="2800" b="1" i="1" dirty="0">
                <a:solidFill>
                  <a:srgbClr val="4F81BD"/>
                </a:solidFill>
                <a:latin typeface="Arial" pitchFamily="34"/>
                <a:cs typeface="Arial" pitchFamily="34"/>
              </a:rPr>
              <a:t/>
            </a:r>
            <a:br>
              <a:rPr lang="en-US" sz="2800" b="1" i="1" dirty="0">
                <a:solidFill>
                  <a:srgbClr val="4F81BD"/>
                </a:solidFill>
                <a:latin typeface="Arial" pitchFamily="34"/>
                <a:cs typeface="Arial" pitchFamily="34"/>
              </a:rPr>
            </a:br>
            <a:r>
              <a:rPr lang="en-US" sz="2400" b="1" i="1" dirty="0">
                <a:solidFill>
                  <a:srgbClr val="4F81BD"/>
                </a:solidFill>
                <a:latin typeface="Arial" pitchFamily="34"/>
                <a:cs typeface="Arial" pitchFamily="34"/>
              </a:rPr>
              <a:t>Critique </a:t>
            </a:r>
            <a:r>
              <a:rPr lang="en-US" sz="2400" b="1" i="1" dirty="0" smtClean="0">
                <a:solidFill>
                  <a:srgbClr val="4F81BD"/>
                </a:solidFill>
                <a:latin typeface="Arial" pitchFamily="34"/>
                <a:cs typeface="Arial" pitchFamily="34"/>
              </a:rPr>
              <a:t>Presentation</a:t>
            </a:r>
            <a:endParaRPr lang="en-US" sz="2400" b="1" i="1" dirty="0">
              <a:solidFill>
                <a:srgbClr val="4F81BD"/>
              </a:solidFill>
              <a:latin typeface="Arial" pitchFamily="34"/>
              <a:cs typeface="Arial" pitchFamily="34"/>
            </a:endParaRPr>
          </a:p>
        </p:txBody>
      </p:sp>
      <p:sp>
        <p:nvSpPr>
          <p:cNvPr id="4" name="Rectangle 3"/>
          <p:cNvSpPr txBox="1">
            <a:spLocks noGrp="1"/>
          </p:cNvSpPr>
          <p:nvPr>
            <p:ph type="subTitle" idx="1"/>
          </p:nvPr>
        </p:nvSpPr>
        <p:spPr>
          <a:xfrm>
            <a:off x="1657350" y="3439058"/>
            <a:ext cx="5957892" cy="1790166"/>
          </a:xfrm>
        </p:spPr>
        <p:txBody>
          <a:bodyPr/>
          <a:lstStyle/>
          <a:p>
            <a:pPr lvl="0"/>
            <a:r>
              <a:rPr lang="en-US" dirty="0" err="1">
                <a:solidFill>
                  <a:srgbClr val="002060"/>
                </a:solidFill>
              </a:rPr>
              <a:t>Trinadha</a:t>
            </a:r>
            <a:r>
              <a:rPr lang="en-US" dirty="0">
                <a:solidFill>
                  <a:srgbClr val="002060"/>
                </a:solidFill>
              </a:rPr>
              <a:t> </a:t>
            </a:r>
            <a:r>
              <a:rPr lang="en-US" dirty="0" err="1">
                <a:solidFill>
                  <a:srgbClr val="002060"/>
                </a:solidFill>
              </a:rPr>
              <a:t>Raji</a:t>
            </a:r>
            <a:r>
              <a:rPr lang="en-US" dirty="0">
                <a:solidFill>
                  <a:srgbClr val="002060"/>
                </a:solidFill>
              </a:rPr>
              <a:t> </a:t>
            </a:r>
            <a:r>
              <a:rPr lang="en-US" dirty="0" err="1">
                <a:solidFill>
                  <a:srgbClr val="002060"/>
                </a:solidFill>
              </a:rPr>
              <a:t>Muppala</a:t>
            </a:r>
            <a:endParaRPr lang="en-US" dirty="0">
              <a:solidFill>
                <a:srgbClr val="002060"/>
              </a:solidFill>
            </a:endParaRPr>
          </a:p>
          <a:p>
            <a:pPr lvl="0"/>
            <a:r>
              <a:rPr lang="en-US" dirty="0">
                <a:solidFill>
                  <a:srgbClr val="002060"/>
                </a:solidFill>
              </a:rPr>
              <a:t>Avni Mehta</a:t>
            </a:r>
          </a:p>
          <a:p>
            <a:pPr lvl="0">
              <a:spcBef>
                <a:spcPts val="500"/>
              </a:spcBef>
            </a:pPr>
            <a:endParaRPr lang="en-US" sz="2000" dirty="0">
              <a:solidFill>
                <a:srgbClr val="948A54"/>
              </a:solidFill>
              <a:latin typeface="Arial" pitchFamily="34"/>
              <a:cs typeface="Arial" pitchFamily="34"/>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381003"/>
            <a:ext cx="8229600" cy="685800"/>
          </a:xfrm>
        </p:spPr>
        <p:txBody>
          <a:bodyPr/>
          <a:lstStyle/>
          <a:p>
            <a:pPr lvl="0"/>
            <a:r>
              <a:rPr lang="en-US" sz="4000" b="1" dirty="0" smtClean="0">
                <a:solidFill>
                  <a:srgbClr val="0070C0"/>
                </a:solidFill>
              </a:rPr>
              <a:t>References</a:t>
            </a:r>
            <a:endParaRPr lang="en-GB" sz="4000" b="1" dirty="0">
              <a:solidFill>
                <a:srgbClr val="0070C0"/>
              </a:solidFill>
            </a:endParaRPr>
          </a:p>
        </p:txBody>
      </p:sp>
      <p:sp>
        <p:nvSpPr>
          <p:cNvPr id="3" name="Content Placeholder 2"/>
          <p:cNvSpPr txBox="1">
            <a:spLocks noGrp="1"/>
          </p:cNvSpPr>
          <p:nvPr>
            <p:ph idx="1"/>
          </p:nvPr>
        </p:nvSpPr>
        <p:spPr>
          <a:xfrm>
            <a:off x="457200" y="1066803"/>
            <a:ext cx="8229600" cy="4525959"/>
          </a:xfrm>
        </p:spPr>
        <p:txBody>
          <a:bodyPr/>
          <a:lstStyle/>
          <a:p>
            <a:pPr lvl="0">
              <a:spcBef>
                <a:spcPts val="500"/>
              </a:spcBef>
            </a:pPr>
            <a:endParaRPr lang="en-US" sz="2200" dirty="0"/>
          </a:p>
          <a:p>
            <a:pPr lvl="0">
              <a:spcBef>
                <a:spcPts val="600"/>
              </a:spcBef>
            </a:pPr>
            <a:r>
              <a:rPr lang="en-US" sz="2200" dirty="0" smtClean="0">
                <a:hlinkClick r:id="rId2"/>
              </a:rPr>
              <a:t>http://pages.cs.wisc.edu/~dyer/cs540/handouts/deep-learning-nature2015.pdf</a:t>
            </a:r>
            <a:endParaRPr lang="en-US" sz="2200" dirty="0" smtClean="0"/>
          </a:p>
          <a:p>
            <a:pPr lvl="0">
              <a:spcBef>
                <a:spcPts val="600"/>
              </a:spcBef>
            </a:pPr>
            <a:r>
              <a:rPr lang="en-US" sz="2200" dirty="0" smtClean="0">
                <a:hlinkClick r:id="rId3"/>
              </a:rPr>
              <a:t>https://en.wikipedia.org/wiki/Deep_learning</a:t>
            </a:r>
          </a:p>
          <a:p>
            <a:pPr lvl="0">
              <a:spcBef>
                <a:spcPts val="600"/>
              </a:spcBef>
            </a:pPr>
            <a:r>
              <a:rPr lang="en-US" sz="2200" dirty="0" smtClean="0">
                <a:hlinkClick r:id="rId3"/>
              </a:rPr>
              <a:t>https://en.wikipedia.org/wiki/Backpropagation</a:t>
            </a:r>
            <a:endParaRPr lang="en-US" sz="2200" dirty="0" smtClean="0"/>
          </a:p>
          <a:p>
            <a:pPr lvl="0">
              <a:spcBef>
                <a:spcPts val="600"/>
              </a:spcBef>
            </a:pPr>
            <a:r>
              <a:rPr lang="en-US" sz="2200" dirty="0">
                <a:hlinkClick r:id="rId4"/>
              </a:rPr>
              <a:t>https://</a:t>
            </a:r>
            <a:r>
              <a:rPr lang="en-US" sz="2200" dirty="0" smtClean="0">
                <a:hlinkClick r:id="rId4"/>
              </a:rPr>
              <a:t>arxiv.org/pdf/1702.01923.pdf</a:t>
            </a:r>
            <a:endParaRPr lang="en-US" sz="2200" dirty="0" smtClean="0"/>
          </a:p>
        </p:txBody>
      </p:sp>
      <p:cxnSp>
        <p:nvCxnSpPr>
          <p:cNvPr id="4" name="Straight Connector 3"/>
          <p:cNvCxnSpPr/>
          <p:nvPr/>
        </p:nvCxnSpPr>
        <p:spPr>
          <a:xfrm>
            <a:off x="152403" y="1066803"/>
            <a:ext cx="9144000" cy="1581"/>
          </a:xfrm>
          <a:prstGeom prst="straightConnector1">
            <a:avLst/>
          </a:prstGeom>
          <a:noFill/>
          <a:ln w="28575">
            <a:solidFill>
              <a:srgbClr val="FF0000"/>
            </a:solidFill>
            <a:prstDash val="solid"/>
          </a:ln>
        </p:spPr>
      </p:cxnSp>
    </p:spTree>
    <p:extLst>
      <p:ext uri="{BB962C8B-B14F-4D97-AF65-F5344CB8AC3E}">
        <p14:creationId xmlns:p14="http://schemas.microsoft.com/office/powerpoint/2010/main" val="2133730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381003"/>
            <a:ext cx="8229600" cy="685800"/>
          </a:xfrm>
        </p:spPr>
        <p:txBody>
          <a:bodyPr/>
          <a:lstStyle/>
          <a:p>
            <a:pPr lvl="0"/>
            <a:r>
              <a:rPr lang="en-US" sz="4000" b="1">
                <a:solidFill>
                  <a:srgbClr val="0070C0"/>
                </a:solidFill>
              </a:rPr>
              <a:t>Summary</a:t>
            </a:r>
            <a:endParaRPr lang="en-GB" sz="4000" b="1">
              <a:solidFill>
                <a:srgbClr val="0070C0"/>
              </a:solidFill>
            </a:endParaRPr>
          </a:p>
        </p:txBody>
      </p:sp>
      <p:sp>
        <p:nvSpPr>
          <p:cNvPr id="3" name="Content Placeholder 2"/>
          <p:cNvSpPr txBox="1">
            <a:spLocks noGrp="1"/>
          </p:cNvSpPr>
          <p:nvPr>
            <p:ph idx="1"/>
          </p:nvPr>
        </p:nvSpPr>
        <p:spPr>
          <a:xfrm>
            <a:off x="443348" y="1288476"/>
            <a:ext cx="8229600" cy="4525959"/>
          </a:xfrm>
        </p:spPr>
        <p:txBody>
          <a:bodyPr/>
          <a:lstStyle/>
          <a:p>
            <a:pPr lvl="0">
              <a:spcBef>
                <a:spcPts val="500"/>
              </a:spcBef>
            </a:pPr>
            <a:r>
              <a:rPr lang="en-US" sz="2200" dirty="0"/>
              <a:t>Deep learning methods are representation of multiple layers of features which are not designed by human engineers are learned from data.</a:t>
            </a:r>
          </a:p>
          <a:p>
            <a:pPr lvl="0">
              <a:spcBef>
                <a:spcPts val="500"/>
              </a:spcBef>
            </a:pPr>
            <a:endParaRPr lang="en-US" sz="2200" dirty="0"/>
          </a:p>
          <a:p>
            <a:pPr lvl="0">
              <a:spcBef>
                <a:spcPts val="500"/>
              </a:spcBef>
            </a:pPr>
            <a:r>
              <a:rPr lang="en-US" sz="2200" dirty="0"/>
              <a:t>Supervised learning most common form of machine learning, use train data tune the machine changing the parameters called weights/knobs.</a:t>
            </a:r>
          </a:p>
          <a:p>
            <a:pPr lvl="0">
              <a:spcBef>
                <a:spcPts val="500"/>
              </a:spcBef>
            </a:pPr>
            <a:endParaRPr lang="en-US" sz="2200" dirty="0"/>
          </a:p>
          <a:p>
            <a:pPr lvl="0">
              <a:spcBef>
                <a:spcPts val="500"/>
              </a:spcBef>
            </a:pPr>
            <a:r>
              <a:rPr lang="en-US" sz="2200" dirty="0" smtClean="0"/>
              <a:t>Backpropagation is an algorithm for efficient gradient calculation that adjusts the weight of neurons by calculating the gradient of the loss function. The error is calculated at the output and distributed back through the network layers.</a:t>
            </a:r>
            <a:endParaRPr lang="en-US" sz="2200" dirty="0"/>
          </a:p>
        </p:txBody>
      </p:sp>
      <p:cxnSp>
        <p:nvCxnSpPr>
          <p:cNvPr id="4" name="Straight Connector 3"/>
          <p:cNvCxnSpPr/>
          <p:nvPr/>
        </p:nvCxnSpPr>
        <p:spPr>
          <a:xfrm>
            <a:off x="152403" y="1066803"/>
            <a:ext cx="9144000" cy="1581"/>
          </a:xfrm>
          <a:prstGeom prst="straightConnector1">
            <a:avLst/>
          </a:prstGeom>
          <a:noFill/>
          <a:ln w="28575">
            <a:solidFill>
              <a:srgbClr val="FF0000"/>
            </a:solidFill>
            <a:prstDash val="solid"/>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381003"/>
            <a:ext cx="8229600" cy="685800"/>
          </a:xfrm>
        </p:spPr>
        <p:txBody>
          <a:bodyPr/>
          <a:lstStyle/>
          <a:p>
            <a:pPr lvl="0"/>
            <a:r>
              <a:rPr lang="en-US" sz="4000" b="1">
                <a:solidFill>
                  <a:srgbClr val="0070C0"/>
                </a:solidFill>
              </a:rPr>
              <a:t>Summary</a:t>
            </a:r>
            <a:endParaRPr lang="en-GB" sz="4000" b="1">
              <a:solidFill>
                <a:srgbClr val="0070C0"/>
              </a:solidFill>
            </a:endParaRPr>
          </a:p>
        </p:txBody>
      </p:sp>
      <p:sp>
        <p:nvSpPr>
          <p:cNvPr id="3" name="Content Placeholder 2"/>
          <p:cNvSpPr txBox="1">
            <a:spLocks noGrp="1"/>
          </p:cNvSpPr>
          <p:nvPr>
            <p:ph idx="1"/>
          </p:nvPr>
        </p:nvSpPr>
        <p:spPr>
          <a:xfrm>
            <a:off x="457200" y="1281545"/>
            <a:ext cx="8229600" cy="4525959"/>
          </a:xfrm>
        </p:spPr>
        <p:txBody>
          <a:bodyPr/>
          <a:lstStyle/>
          <a:p>
            <a:pPr lvl="0">
              <a:spcBef>
                <a:spcPts val="500"/>
              </a:spcBef>
            </a:pPr>
            <a:r>
              <a:rPr lang="en-US" sz="2200" dirty="0">
                <a:ea typeface="+mn-ea"/>
                <a:cs typeface="+mn-cs"/>
              </a:rPr>
              <a:t>Convolutional Neural Networks (CNNs) are designed for data that comes in the form of multidimensional arrays. Applications </a:t>
            </a:r>
            <a:r>
              <a:rPr lang="en-US" sz="2200" dirty="0" smtClean="0">
                <a:ea typeface="+mn-ea"/>
                <a:cs typeface="+mn-cs"/>
              </a:rPr>
              <a:t>includes: </a:t>
            </a:r>
            <a:r>
              <a:rPr lang="en-US" sz="2200" dirty="0">
                <a:ea typeface="+mn-ea"/>
                <a:cs typeface="+mn-cs"/>
              </a:rPr>
              <a:t>image recognition, video understanding, speech recognition, </a:t>
            </a:r>
            <a:r>
              <a:rPr lang="en-US" sz="2200" dirty="0" smtClean="0">
                <a:ea typeface="+mn-ea"/>
                <a:cs typeface="+mn-cs"/>
              </a:rPr>
              <a:t>and natural language understanding.</a:t>
            </a:r>
            <a:endParaRPr lang="en-US" sz="2200" dirty="0">
              <a:ea typeface="+mn-ea"/>
              <a:cs typeface="+mn-cs"/>
            </a:endParaRPr>
          </a:p>
          <a:p>
            <a:pPr lvl="0">
              <a:spcBef>
                <a:spcPts val="500"/>
              </a:spcBef>
            </a:pPr>
            <a:endParaRPr lang="en-US" sz="2200" dirty="0">
              <a:ea typeface="+mn-ea"/>
              <a:cs typeface="+mn-cs"/>
            </a:endParaRPr>
          </a:p>
          <a:p>
            <a:pPr lvl="0">
              <a:spcBef>
                <a:spcPts val="500"/>
              </a:spcBef>
            </a:pPr>
            <a:r>
              <a:rPr lang="en-US" sz="2200" dirty="0">
                <a:ea typeface="+mn-ea"/>
                <a:cs typeface="+mn-cs"/>
              </a:rPr>
              <a:t>Recurrent Neural Networks (RNNs) are designed to make use of sequential data, when the current step has some kind of relation with the previous steps. Ideal for applications with a time component </a:t>
            </a:r>
            <a:r>
              <a:rPr lang="en-US" sz="2200" dirty="0" smtClean="0">
                <a:ea typeface="+mn-ea"/>
                <a:cs typeface="+mn-cs"/>
              </a:rPr>
              <a:t>and NLP. </a:t>
            </a:r>
            <a:r>
              <a:rPr lang="en-US" sz="2200" dirty="0">
                <a:ea typeface="+mn-ea"/>
                <a:cs typeface="+mn-cs"/>
              </a:rPr>
              <a:t>Traditional RNNs do not perform very well because of its inability to store information for very long.</a:t>
            </a:r>
          </a:p>
          <a:p>
            <a:pPr lvl="0">
              <a:spcBef>
                <a:spcPts val="500"/>
              </a:spcBef>
            </a:pPr>
            <a:endParaRPr lang="en-US" sz="2200" dirty="0">
              <a:ea typeface="+mn-ea"/>
              <a:cs typeface="+mn-cs"/>
            </a:endParaRPr>
          </a:p>
          <a:p>
            <a:pPr lvl="0">
              <a:spcBef>
                <a:spcPts val="500"/>
              </a:spcBef>
            </a:pPr>
            <a:r>
              <a:rPr lang="en-US" sz="2200" dirty="0">
                <a:ea typeface="+mn-ea"/>
                <a:cs typeface="+mn-cs"/>
              </a:rPr>
              <a:t>Long Short Term Memory (LSTMs) are designed to remember things in the long term and they excel in much of the same applications as traditional RNNs.</a:t>
            </a:r>
            <a:endParaRPr lang="en-GB" sz="2200" dirty="0">
              <a:ea typeface="+mn-ea"/>
              <a:cs typeface="+mn-cs"/>
            </a:endParaRPr>
          </a:p>
        </p:txBody>
      </p:sp>
      <p:cxnSp>
        <p:nvCxnSpPr>
          <p:cNvPr id="4" name="Straight Connector 3"/>
          <p:cNvCxnSpPr/>
          <p:nvPr/>
        </p:nvCxnSpPr>
        <p:spPr>
          <a:xfrm>
            <a:off x="152403" y="1066803"/>
            <a:ext cx="9144000" cy="1581"/>
          </a:xfrm>
          <a:prstGeom prst="straightConnector1">
            <a:avLst/>
          </a:prstGeom>
          <a:noFill/>
          <a:ln w="28575">
            <a:solidFill>
              <a:srgbClr val="FF0000"/>
            </a:solidFill>
            <a:prstDash val="solid"/>
          </a:ln>
        </p:spPr>
      </p:cxnSp>
    </p:spTree>
    <p:extLst>
      <p:ext uri="{BB962C8B-B14F-4D97-AF65-F5344CB8AC3E}">
        <p14:creationId xmlns:p14="http://schemas.microsoft.com/office/powerpoint/2010/main" val="34425589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381003"/>
            <a:ext cx="8229600" cy="685800"/>
          </a:xfrm>
        </p:spPr>
        <p:txBody>
          <a:bodyPr/>
          <a:lstStyle/>
          <a:p>
            <a:pPr lvl="0"/>
            <a:r>
              <a:rPr lang="en-US" sz="4000" b="1">
                <a:solidFill>
                  <a:srgbClr val="0070C0"/>
                </a:solidFill>
              </a:rPr>
              <a:t>Strengths</a:t>
            </a:r>
            <a:endParaRPr lang="en-GB" sz="4000" b="1">
              <a:solidFill>
                <a:srgbClr val="0070C0"/>
              </a:solidFill>
            </a:endParaRPr>
          </a:p>
        </p:txBody>
      </p:sp>
      <p:sp>
        <p:nvSpPr>
          <p:cNvPr id="3" name="Content Placeholder 2"/>
          <p:cNvSpPr txBox="1">
            <a:spLocks noGrp="1"/>
          </p:cNvSpPr>
          <p:nvPr>
            <p:ph idx="1"/>
          </p:nvPr>
        </p:nvSpPr>
        <p:spPr>
          <a:xfrm>
            <a:off x="457200" y="1453019"/>
            <a:ext cx="8185759" cy="5235880"/>
          </a:xfrm>
        </p:spPr>
        <p:txBody>
          <a:bodyPr/>
          <a:lstStyle/>
          <a:p>
            <a:pPr lvl="0">
              <a:spcBef>
                <a:spcPts val="600"/>
              </a:spcBef>
            </a:pPr>
            <a:r>
              <a:rPr lang="en-US" sz="2200" dirty="0" smtClean="0">
                <a:latin typeface="+mn-lt"/>
                <a:cs typeface="Helvetica" panose="020B0604020202020204" pitchFamily="34" charset="0"/>
              </a:rPr>
              <a:t>The paper is a good </a:t>
            </a:r>
            <a:r>
              <a:rPr lang="en-US" sz="2200" dirty="0">
                <a:latin typeface="+mn-lt"/>
                <a:cs typeface="Helvetica" panose="020B0604020202020204" pitchFamily="34" charset="0"/>
              </a:rPr>
              <a:t>starting for </a:t>
            </a:r>
            <a:r>
              <a:rPr lang="en-US" sz="2200" dirty="0" smtClean="0">
                <a:latin typeface="+mn-lt"/>
                <a:cs typeface="Helvetica" panose="020B0604020202020204" pitchFamily="34" charset="0"/>
              </a:rPr>
              <a:t>audience having </a:t>
            </a:r>
            <a:r>
              <a:rPr lang="en-US" sz="2200" dirty="0">
                <a:latin typeface="+mn-lt"/>
                <a:cs typeface="Helvetica" panose="020B0604020202020204" pitchFamily="34" charset="0"/>
              </a:rPr>
              <a:t>little or no </a:t>
            </a:r>
            <a:r>
              <a:rPr lang="en-US" sz="2200" dirty="0" smtClean="0">
                <a:latin typeface="+mn-lt"/>
                <a:cs typeface="Helvetica" panose="020B0604020202020204" pitchFamily="34" charset="0"/>
              </a:rPr>
              <a:t>knowledge of </a:t>
            </a:r>
            <a:r>
              <a:rPr lang="en-US" sz="2200" dirty="0">
                <a:latin typeface="+mn-lt"/>
                <a:cs typeface="Helvetica" panose="020B0604020202020204" pitchFamily="34" charset="0"/>
              </a:rPr>
              <a:t>Deep learning</a:t>
            </a:r>
            <a:r>
              <a:rPr lang="en-US" sz="2200" dirty="0" smtClean="0">
                <a:latin typeface="+mn-lt"/>
                <a:cs typeface="Helvetica" panose="020B0604020202020204" pitchFamily="34" charset="0"/>
              </a:rPr>
              <a:t>.</a:t>
            </a:r>
          </a:p>
          <a:p>
            <a:pPr marL="0" lvl="0" indent="0">
              <a:spcBef>
                <a:spcPts val="600"/>
              </a:spcBef>
              <a:buNone/>
            </a:pPr>
            <a:endParaRPr lang="en-US" sz="2200" dirty="0">
              <a:latin typeface="+mn-lt"/>
              <a:cs typeface="Helvetica" panose="020B0604020202020204" pitchFamily="34" charset="0"/>
            </a:endParaRPr>
          </a:p>
          <a:p>
            <a:pPr lvl="0">
              <a:spcBef>
                <a:spcPts val="600"/>
              </a:spcBef>
            </a:pPr>
            <a:r>
              <a:rPr lang="en-US" sz="2200" dirty="0" smtClean="0">
                <a:latin typeface="+mn-lt"/>
                <a:cs typeface="Helvetica" panose="020B0604020202020204" pitchFamily="34" charset="0"/>
              </a:rPr>
              <a:t>The paper provides brief </a:t>
            </a:r>
            <a:r>
              <a:rPr lang="en-US" sz="2200" dirty="0">
                <a:latin typeface="+mn-lt"/>
                <a:cs typeface="Helvetica" panose="020B0604020202020204" pitchFamily="34" charset="0"/>
              </a:rPr>
              <a:t>explanation of major concepts of deep learning (Supervised Learning, Backpropagation, Gradient Descent, Convolution Neural Networks, Recurrent Neural Networks, Long-Short Term Memory </a:t>
            </a:r>
            <a:r>
              <a:rPr lang="en-US" sz="2200" dirty="0" smtClean="0">
                <a:latin typeface="+mn-lt"/>
                <a:cs typeface="Helvetica" panose="020B0604020202020204" pitchFamily="34" charset="0"/>
              </a:rPr>
              <a:t>Networks</a:t>
            </a:r>
            <a:r>
              <a:rPr lang="en-US" sz="2200" dirty="0" smtClean="0">
                <a:latin typeface="+mn-lt"/>
                <a:cs typeface="Helvetica" panose="020B0604020202020204" pitchFamily="34" charset="0"/>
              </a:rPr>
              <a:t>)</a:t>
            </a:r>
          </a:p>
          <a:p>
            <a:pPr marL="0" lvl="0" indent="0">
              <a:spcBef>
                <a:spcPts val="600"/>
              </a:spcBef>
              <a:buNone/>
            </a:pPr>
            <a:endParaRPr lang="en-US" sz="2200" dirty="0" smtClean="0">
              <a:latin typeface="+mn-lt"/>
              <a:cs typeface="Helvetica" panose="020B0604020202020204" pitchFamily="34" charset="0"/>
            </a:endParaRPr>
          </a:p>
          <a:p>
            <a:pPr lvl="0">
              <a:spcBef>
                <a:spcPts val="600"/>
              </a:spcBef>
            </a:pPr>
            <a:r>
              <a:rPr lang="en-US" sz="2200" dirty="0" smtClean="0">
                <a:latin typeface="+mn-lt"/>
                <a:cs typeface="Helvetica" panose="020B0604020202020204" pitchFamily="34" charset="0"/>
              </a:rPr>
              <a:t>The paper is generally well-written and clearly presented.</a:t>
            </a:r>
          </a:p>
          <a:p>
            <a:pPr lvl="0">
              <a:spcBef>
                <a:spcPts val="600"/>
              </a:spcBef>
            </a:pPr>
            <a:endParaRPr lang="en-US" sz="2200" dirty="0" smtClean="0">
              <a:latin typeface="+mn-lt"/>
              <a:cs typeface="Helvetica" panose="020B0604020202020204" pitchFamily="34" charset="0"/>
            </a:endParaRPr>
          </a:p>
          <a:p>
            <a:pPr marL="0" lvl="0" indent="0">
              <a:spcBef>
                <a:spcPts val="600"/>
              </a:spcBef>
              <a:buNone/>
            </a:pPr>
            <a:endParaRPr lang="en-US" sz="2200" dirty="0">
              <a:latin typeface="+mn-lt"/>
              <a:cs typeface="Helvetica" panose="020B0604020202020204" pitchFamily="34" charset="0"/>
            </a:endParaRPr>
          </a:p>
          <a:p>
            <a:pPr lvl="0">
              <a:spcBef>
                <a:spcPts val="500"/>
              </a:spcBef>
            </a:pPr>
            <a:endParaRPr lang="en-GB" sz="2200" dirty="0">
              <a:latin typeface="+mn-lt"/>
              <a:cs typeface="Helvetica" panose="020B0604020202020204" pitchFamily="34" charset="0"/>
            </a:endParaRPr>
          </a:p>
        </p:txBody>
      </p:sp>
      <p:cxnSp>
        <p:nvCxnSpPr>
          <p:cNvPr id="4" name="Straight Connector 3"/>
          <p:cNvCxnSpPr/>
          <p:nvPr/>
        </p:nvCxnSpPr>
        <p:spPr>
          <a:xfrm>
            <a:off x="152403" y="1066803"/>
            <a:ext cx="9144000" cy="1581"/>
          </a:xfrm>
          <a:prstGeom prst="straightConnector1">
            <a:avLst/>
          </a:prstGeom>
          <a:noFill/>
          <a:ln w="28575">
            <a:solidFill>
              <a:srgbClr val="FF0000"/>
            </a:solidFill>
            <a:prstDash val="solid"/>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381003"/>
            <a:ext cx="8229600" cy="685800"/>
          </a:xfrm>
        </p:spPr>
        <p:txBody>
          <a:bodyPr/>
          <a:lstStyle/>
          <a:p>
            <a:pPr lvl="0"/>
            <a:r>
              <a:rPr lang="en-US" sz="4000" b="1">
                <a:solidFill>
                  <a:srgbClr val="0070C0"/>
                </a:solidFill>
              </a:rPr>
              <a:t>Weaknesses</a:t>
            </a:r>
            <a:endParaRPr lang="en-GB" sz="4000" b="1">
              <a:solidFill>
                <a:srgbClr val="0070C0"/>
              </a:solidFill>
            </a:endParaRPr>
          </a:p>
        </p:txBody>
      </p:sp>
      <p:sp>
        <p:nvSpPr>
          <p:cNvPr id="3" name="Content Placeholder 2"/>
          <p:cNvSpPr txBox="1">
            <a:spLocks noGrp="1"/>
          </p:cNvSpPr>
          <p:nvPr>
            <p:ph idx="1"/>
          </p:nvPr>
        </p:nvSpPr>
        <p:spPr>
          <a:xfrm>
            <a:off x="457200" y="1295402"/>
            <a:ext cx="8229600" cy="2949051"/>
          </a:xfrm>
        </p:spPr>
        <p:txBody>
          <a:bodyPr/>
          <a:lstStyle/>
          <a:p>
            <a:pPr>
              <a:lnSpc>
                <a:spcPct val="80000"/>
              </a:lnSpc>
              <a:spcBef>
                <a:spcPts val="500"/>
              </a:spcBef>
            </a:pPr>
            <a:r>
              <a:rPr lang="en-US" sz="2200" dirty="0" smtClean="0"/>
              <a:t>Authors mentioned about the local minimum of the error function for </a:t>
            </a:r>
            <a:r>
              <a:rPr lang="en-GB" sz="2200" dirty="0"/>
              <a:t>Backpropagation </a:t>
            </a:r>
            <a:r>
              <a:rPr lang="en-US" sz="2200" dirty="0" smtClean="0"/>
              <a:t>but not  mentioned about the global minimum of the error function and how that impact.</a:t>
            </a:r>
          </a:p>
          <a:p>
            <a:pPr marL="0" lvl="0" indent="0">
              <a:lnSpc>
                <a:spcPct val="80000"/>
              </a:lnSpc>
              <a:spcBef>
                <a:spcPts val="500"/>
              </a:spcBef>
              <a:buNone/>
            </a:pPr>
            <a:endParaRPr lang="en-US" sz="2200" dirty="0" smtClean="0"/>
          </a:p>
          <a:p>
            <a:pPr>
              <a:lnSpc>
                <a:spcPct val="80000"/>
              </a:lnSpc>
              <a:spcBef>
                <a:spcPts val="500"/>
              </a:spcBef>
            </a:pPr>
            <a:r>
              <a:rPr lang="en-US" sz="2200" dirty="0" smtClean="0"/>
              <a:t>Found some references Backpropagation </a:t>
            </a:r>
            <a:r>
              <a:rPr lang="en-US" sz="2200" dirty="0"/>
              <a:t>learning does not </a:t>
            </a:r>
            <a:r>
              <a:rPr lang="en-US" sz="2200" dirty="0" smtClean="0"/>
              <a:t>require normalization </a:t>
            </a:r>
            <a:r>
              <a:rPr lang="en-US" sz="2200" dirty="0"/>
              <a:t>of input </a:t>
            </a:r>
            <a:r>
              <a:rPr lang="en-US" sz="2200" dirty="0" smtClean="0"/>
              <a:t>vectors,  however normalization </a:t>
            </a:r>
            <a:r>
              <a:rPr lang="en-US" sz="2200" dirty="0"/>
              <a:t>could improve performance</a:t>
            </a:r>
            <a:r>
              <a:rPr lang="en-US" sz="2200" dirty="0" smtClean="0"/>
              <a:t>. In the paper not found details about the how the results with out normalizing the data</a:t>
            </a:r>
            <a:endParaRPr lang="en-GB" sz="2200" dirty="0" smtClean="0"/>
          </a:p>
          <a:p>
            <a:pPr marL="0" lvl="0" indent="0">
              <a:lnSpc>
                <a:spcPct val="80000"/>
              </a:lnSpc>
              <a:spcBef>
                <a:spcPts val="500"/>
              </a:spcBef>
              <a:buNone/>
            </a:pPr>
            <a:endParaRPr lang="en-US" sz="2200" dirty="0"/>
          </a:p>
          <a:p>
            <a:pPr marL="0" lvl="0" indent="0">
              <a:lnSpc>
                <a:spcPct val="80000"/>
              </a:lnSpc>
              <a:spcBef>
                <a:spcPts val="500"/>
              </a:spcBef>
              <a:buNone/>
            </a:pPr>
            <a:endParaRPr lang="en-GB" sz="2200" dirty="0"/>
          </a:p>
        </p:txBody>
      </p:sp>
      <p:cxnSp>
        <p:nvCxnSpPr>
          <p:cNvPr id="4" name="Straight Connector 3"/>
          <p:cNvCxnSpPr/>
          <p:nvPr/>
        </p:nvCxnSpPr>
        <p:spPr>
          <a:xfrm>
            <a:off x="152403" y="1066803"/>
            <a:ext cx="9144000" cy="1581"/>
          </a:xfrm>
          <a:prstGeom prst="straightConnector1">
            <a:avLst/>
          </a:prstGeom>
          <a:noFill/>
          <a:ln w="28575">
            <a:solidFill>
              <a:srgbClr val="FF0000"/>
            </a:solidFill>
            <a:prstDash val="solid"/>
          </a:ln>
        </p:spPr>
      </p:cxnSp>
      <p:sp>
        <p:nvSpPr>
          <p:cNvPr id="7" name="TextBox 10"/>
          <p:cNvSpPr txBox="1"/>
          <p:nvPr/>
        </p:nvSpPr>
        <p:spPr>
          <a:xfrm>
            <a:off x="569794" y="6211669"/>
            <a:ext cx="8004412" cy="646331"/>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i="0" strike="noStrike" kern="1200" cap="none" spc="0" baseline="0" dirty="0">
                <a:solidFill>
                  <a:srgbClr val="000000"/>
                </a:solidFill>
                <a:uFillTx/>
                <a:latin typeface="Calibri"/>
              </a:rPr>
              <a:t>Ref:  </a:t>
            </a:r>
            <a:r>
              <a:rPr lang="en-GB" i="0" strike="noStrike" kern="1200" cap="none" spc="0" baseline="0" dirty="0">
                <a:solidFill>
                  <a:srgbClr val="000000"/>
                </a:solidFill>
                <a:uFillTx/>
                <a:latin typeface="Calibri"/>
                <a:hlinkClick r:id="rId2"/>
              </a:rPr>
              <a:t>https://en.wikipedia.org/wiki/Backpropagation#Limitations</a:t>
            </a:r>
            <a:endParaRPr lang="en-GB" i="0"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i="0" u="none" strike="noStrike" kern="1200" cap="none" spc="0" baseline="0" dirty="0">
              <a:solidFill>
                <a:srgbClr val="000000"/>
              </a:solidFill>
              <a:uFillTx/>
              <a:latin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381003"/>
            <a:ext cx="8229600" cy="685800"/>
          </a:xfrm>
        </p:spPr>
        <p:txBody>
          <a:bodyPr/>
          <a:lstStyle/>
          <a:p>
            <a:pPr lvl="0"/>
            <a:r>
              <a:rPr lang="en-US" sz="4000" b="1">
                <a:solidFill>
                  <a:srgbClr val="0070C0"/>
                </a:solidFill>
              </a:rPr>
              <a:t>Weaknesses</a:t>
            </a:r>
            <a:endParaRPr lang="en-GB" sz="4000" b="1">
              <a:solidFill>
                <a:srgbClr val="0070C0"/>
              </a:solidFill>
            </a:endParaRPr>
          </a:p>
        </p:txBody>
      </p:sp>
      <p:sp>
        <p:nvSpPr>
          <p:cNvPr id="3" name="Content Placeholder 2"/>
          <p:cNvSpPr txBox="1">
            <a:spLocks noGrp="1"/>
          </p:cNvSpPr>
          <p:nvPr>
            <p:ph idx="1"/>
          </p:nvPr>
        </p:nvSpPr>
        <p:spPr>
          <a:xfrm>
            <a:off x="457200" y="1364673"/>
            <a:ext cx="8229600" cy="4525959"/>
          </a:xfrm>
        </p:spPr>
        <p:txBody>
          <a:bodyPr/>
          <a:lstStyle/>
          <a:p>
            <a:pPr>
              <a:spcBef>
                <a:spcPts val="600"/>
              </a:spcBef>
            </a:pPr>
            <a:r>
              <a:rPr lang="en-US" sz="2200" dirty="0" smtClean="0"/>
              <a:t>The paper provides good amount of knowledge on the subject but lacks on the case studies and experiments to better help understand the concepts.</a:t>
            </a:r>
          </a:p>
          <a:p>
            <a:pPr lvl="0">
              <a:spcBef>
                <a:spcPts val="600"/>
              </a:spcBef>
            </a:pPr>
            <a:endParaRPr lang="en-US" sz="2200" dirty="0" smtClean="0"/>
          </a:p>
          <a:p>
            <a:pPr lvl="0">
              <a:spcBef>
                <a:spcPts val="600"/>
              </a:spcBef>
            </a:pPr>
            <a:r>
              <a:rPr lang="en-US" sz="2200" dirty="0" smtClean="0"/>
              <a:t>The </a:t>
            </a:r>
            <a:r>
              <a:rPr lang="en-US" sz="2200" dirty="0"/>
              <a:t>paper explains the concepts of Deep Learning but fails to credit the pioneers of the field (eg. Alexey </a:t>
            </a:r>
            <a:r>
              <a:rPr lang="en-US" sz="2200" dirty="0" err="1"/>
              <a:t>Grigorevich</a:t>
            </a:r>
            <a:r>
              <a:rPr lang="en-US" sz="2200" dirty="0"/>
              <a:t> </a:t>
            </a:r>
            <a:r>
              <a:rPr lang="en-US" sz="2200" dirty="0" err="1"/>
              <a:t>Ivakhnenko</a:t>
            </a:r>
            <a:r>
              <a:rPr lang="en-US" sz="2200" dirty="0"/>
              <a:t>), which originated half a century ago. Instead they heavily cite each other earlier papers.</a:t>
            </a:r>
            <a:br>
              <a:rPr lang="en-US" sz="2200" dirty="0"/>
            </a:br>
            <a:endParaRPr lang="en-US" sz="2200" dirty="0"/>
          </a:p>
          <a:p>
            <a:pPr lvl="0">
              <a:spcBef>
                <a:spcPts val="500"/>
              </a:spcBef>
            </a:pPr>
            <a:endParaRPr lang="en-GB" sz="2200" dirty="0"/>
          </a:p>
        </p:txBody>
      </p:sp>
      <p:cxnSp>
        <p:nvCxnSpPr>
          <p:cNvPr id="4" name="Straight Connector 3"/>
          <p:cNvCxnSpPr/>
          <p:nvPr/>
        </p:nvCxnSpPr>
        <p:spPr>
          <a:xfrm>
            <a:off x="152403" y="1066803"/>
            <a:ext cx="9144000" cy="1581"/>
          </a:xfrm>
          <a:prstGeom prst="straightConnector1">
            <a:avLst/>
          </a:prstGeom>
          <a:noFill/>
          <a:ln w="28575">
            <a:solidFill>
              <a:srgbClr val="FF0000"/>
            </a:solidFill>
            <a:prstDash val="solid"/>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381003"/>
            <a:ext cx="8229600" cy="685800"/>
          </a:xfrm>
        </p:spPr>
        <p:txBody>
          <a:bodyPr/>
          <a:lstStyle/>
          <a:p>
            <a:pPr lvl="0"/>
            <a:r>
              <a:rPr lang="en-US" sz="4000" b="1">
                <a:solidFill>
                  <a:srgbClr val="0070C0"/>
                </a:solidFill>
              </a:rPr>
              <a:t>Questions</a:t>
            </a:r>
            <a:endParaRPr lang="en-GB" sz="4000" b="1">
              <a:solidFill>
                <a:srgbClr val="0070C0"/>
              </a:solidFill>
            </a:endParaRPr>
          </a:p>
        </p:txBody>
      </p:sp>
      <p:sp>
        <p:nvSpPr>
          <p:cNvPr id="3" name="Content Placeholder 2"/>
          <p:cNvSpPr txBox="1">
            <a:spLocks noGrp="1"/>
          </p:cNvSpPr>
          <p:nvPr>
            <p:ph idx="1"/>
          </p:nvPr>
        </p:nvSpPr>
        <p:spPr>
          <a:xfrm>
            <a:off x="457200" y="1330039"/>
            <a:ext cx="8229600" cy="5183685"/>
          </a:xfrm>
        </p:spPr>
        <p:txBody>
          <a:bodyPr/>
          <a:lstStyle/>
          <a:p>
            <a:pPr marL="0" indent="0">
              <a:buNone/>
            </a:pPr>
            <a:r>
              <a:rPr lang="en-US" sz="2400" dirty="0"/>
              <a:t> </a:t>
            </a:r>
            <a:r>
              <a:rPr lang="en-US" sz="2400" dirty="0" smtClean="0"/>
              <a:t>1. What </a:t>
            </a:r>
            <a:r>
              <a:rPr lang="en-US" sz="2400" dirty="0"/>
              <a:t>are the steps for using a gradient descent algorithm</a:t>
            </a:r>
            <a:r>
              <a:rPr lang="en-US" sz="2400" dirty="0" smtClean="0"/>
              <a:t>?</a:t>
            </a:r>
          </a:p>
          <a:p>
            <a:pPr marL="0" indent="0">
              <a:buNone/>
            </a:pPr>
            <a:endParaRPr lang="en-US" sz="2400" dirty="0"/>
          </a:p>
          <a:p>
            <a:pPr marL="0" lvl="0" indent="0">
              <a:spcBef>
                <a:spcPts val="500"/>
              </a:spcBef>
              <a:buNone/>
            </a:pPr>
            <a:endParaRPr lang="en-US" sz="2400" dirty="0"/>
          </a:p>
          <a:p>
            <a:pPr lvl="0">
              <a:spcBef>
                <a:spcPts val="500"/>
              </a:spcBef>
            </a:pPr>
            <a:endParaRPr lang="en-GB" sz="2400" dirty="0"/>
          </a:p>
        </p:txBody>
      </p:sp>
      <p:cxnSp>
        <p:nvCxnSpPr>
          <p:cNvPr id="4" name="Straight Connector 3"/>
          <p:cNvCxnSpPr/>
          <p:nvPr/>
        </p:nvCxnSpPr>
        <p:spPr>
          <a:xfrm>
            <a:off x="152403" y="1066803"/>
            <a:ext cx="9144000" cy="1581"/>
          </a:xfrm>
          <a:prstGeom prst="straightConnector1">
            <a:avLst/>
          </a:prstGeom>
          <a:noFill/>
          <a:ln w="28575">
            <a:solidFill>
              <a:srgbClr val="FF0000"/>
            </a:solidFill>
            <a:prstDash val="solid"/>
          </a:ln>
        </p:spPr>
      </p:cxnSp>
    </p:spTree>
    <p:extLst>
      <p:ext uri="{BB962C8B-B14F-4D97-AF65-F5344CB8AC3E}">
        <p14:creationId xmlns:p14="http://schemas.microsoft.com/office/powerpoint/2010/main" val="662369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381003"/>
            <a:ext cx="8229600" cy="685800"/>
          </a:xfrm>
        </p:spPr>
        <p:txBody>
          <a:bodyPr/>
          <a:lstStyle/>
          <a:p>
            <a:pPr lvl="0"/>
            <a:r>
              <a:rPr lang="en-US" sz="4000" b="1">
                <a:solidFill>
                  <a:srgbClr val="0070C0"/>
                </a:solidFill>
              </a:rPr>
              <a:t>Questions</a:t>
            </a:r>
            <a:endParaRPr lang="en-GB" sz="4000" b="1">
              <a:solidFill>
                <a:srgbClr val="0070C0"/>
              </a:solidFill>
            </a:endParaRPr>
          </a:p>
        </p:txBody>
      </p:sp>
      <p:sp>
        <p:nvSpPr>
          <p:cNvPr id="3" name="Content Placeholder 2"/>
          <p:cNvSpPr txBox="1">
            <a:spLocks noGrp="1"/>
          </p:cNvSpPr>
          <p:nvPr>
            <p:ph idx="1"/>
          </p:nvPr>
        </p:nvSpPr>
        <p:spPr>
          <a:xfrm>
            <a:off x="457200" y="1066803"/>
            <a:ext cx="8229600" cy="4525959"/>
          </a:xfrm>
        </p:spPr>
        <p:txBody>
          <a:bodyPr/>
          <a:lstStyle/>
          <a:p>
            <a:pPr lvl="0">
              <a:spcBef>
                <a:spcPts val="500"/>
              </a:spcBef>
            </a:pPr>
            <a:endParaRPr lang="en-US" sz="2400" dirty="0"/>
          </a:p>
          <a:p>
            <a:pPr marL="0" lvl="0" indent="0">
              <a:spcBef>
                <a:spcPts val="600"/>
              </a:spcBef>
              <a:buNone/>
            </a:pPr>
            <a:r>
              <a:rPr lang="en-US" sz="2400" dirty="0" smtClean="0"/>
              <a:t>2. For </a:t>
            </a:r>
            <a:r>
              <a:rPr lang="en-US" sz="2400" dirty="0"/>
              <a:t>Text classification which model will perform better CNN, </a:t>
            </a:r>
            <a:r>
              <a:rPr lang="en-US" sz="2400" dirty="0" smtClean="0"/>
              <a:t>RNN, LSTM </a:t>
            </a:r>
            <a:r>
              <a:rPr lang="en-US" sz="2400" dirty="0"/>
              <a:t>?</a:t>
            </a:r>
          </a:p>
          <a:p>
            <a:pPr lvl="0">
              <a:spcBef>
                <a:spcPts val="500"/>
              </a:spcBef>
            </a:pPr>
            <a:endParaRPr lang="en-US" sz="2400" dirty="0"/>
          </a:p>
          <a:p>
            <a:pPr lvl="0">
              <a:spcBef>
                <a:spcPts val="500"/>
              </a:spcBef>
            </a:pPr>
            <a:endParaRPr lang="en-GB" sz="2400" dirty="0"/>
          </a:p>
        </p:txBody>
      </p:sp>
      <p:cxnSp>
        <p:nvCxnSpPr>
          <p:cNvPr id="4" name="Straight Connector 3"/>
          <p:cNvCxnSpPr/>
          <p:nvPr/>
        </p:nvCxnSpPr>
        <p:spPr>
          <a:xfrm>
            <a:off x="152403" y="1066803"/>
            <a:ext cx="9144000" cy="1581"/>
          </a:xfrm>
          <a:prstGeom prst="straightConnector1">
            <a:avLst/>
          </a:prstGeom>
          <a:noFill/>
          <a:ln w="28575">
            <a:solidFill>
              <a:srgbClr val="FF0000"/>
            </a:solidFill>
            <a:prstDash val="solid"/>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381003"/>
            <a:ext cx="8229600" cy="685800"/>
          </a:xfrm>
        </p:spPr>
        <p:txBody>
          <a:bodyPr/>
          <a:lstStyle/>
          <a:p>
            <a:pPr lvl="0"/>
            <a:r>
              <a:rPr lang="en-US" sz="4000" b="1">
                <a:solidFill>
                  <a:srgbClr val="0070C0"/>
                </a:solidFill>
              </a:rPr>
              <a:t>Questions</a:t>
            </a:r>
            <a:endParaRPr lang="en-GB" sz="4000" b="1">
              <a:solidFill>
                <a:srgbClr val="0070C0"/>
              </a:solidFill>
            </a:endParaRPr>
          </a:p>
        </p:txBody>
      </p:sp>
      <p:sp>
        <p:nvSpPr>
          <p:cNvPr id="3" name="Content Placeholder 2"/>
          <p:cNvSpPr txBox="1">
            <a:spLocks noGrp="1"/>
          </p:cNvSpPr>
          <p:nvPr>
            <p:ph idx="1"/>
          </p:nvPr>
        </p:nvSpPr>
        <p:spPr>
          <a:xfrm>
            <a:off x="457200" y="1066803"/>
            <a:ext cx="8229600" cy="4525959"/>
          </a:xfrm>
        </p:spPr>
        <p:txBody>
          <a:bodyPr/>
          <a:lstStyle/>
          <a:p>
            <a:pPr lvl="0">
              <a:spcBef>
                <a:spcPts val="500"/>
              </a:spcBef>
            </a:pPr>
            <a:endParaRPr lang="en-US" sz="2400" dirty="0"/>
          </a:p>
          <a:p>
            <a:pPr marL="0" indent="0">
              <a:buNone/>
            </a:pPr>
            <a:r>
              <a:rPr lang="en-US" sz="2400" dirty="0" smtClean="0"/>
              <a:t>3</a:t>
            </a:r>
            <a:r>
              <a:rPr lang="en-US" sz="2400" b="1" dirty="0" smtClean="0"/>
              <a:t>. </a:t>
            </a:r>
            <a:r>
              <a:rPr lang="en-US" sz="2400" dirty="0" smtClean="0"/>
              <a:t>Author mentioned to using generic non-linear functions make classifiers more powerful </a:t>
            </a:r>
            <a:r>
              <a:rPr lang="en-US" sz="2400" dirty="0"/>
              <a:t> </a:t>
            </a:r>
            <a:r>
              <a:rPr lang="en-US" sz="2400" dirty="0" smtClean="0"/>
              <a:t>, can you provide some examples ?</a:t>
            </a:r>
            <a:endParaRPr lang="en-US" sz="2400" dirty="0"/>
          </a:p>
          <a:p>
            <a:pPr lvl="0">
              <a:spcBef>
                <a:spcPts val="500"/>
              </a:spcBef>
            </a:pPr>
            <a:endParaRPr lang="en-GB" sz="2400" dirty="0"/>
          </a:p>
        </p:txBody>
      </p:sp>
      <p:cxnSp>
        <p:nvCxnSpPr>
          <p:cNvPr id="4" name="Straight Connector 3"/>
          <p:cNvCxnSpPr/>
          <p:nvPr/>
        </p:nvCxnSpPr>
        <p:spPr>
          <a:xfrm>
            <a:off x="152403" y="1066803"/>
            <a:ext cx="9144000" cy="1581"/>
          </a:xfrm>
          <a:prstGeom prst="straightConnector1">
            <a:avLst/>
          </a:prstGeom>
          <a:noFill/>
          <a:ln w="28575">
            <a:solidFill>
              <a:srgbClr val="FF0000"/>
            </a:solidFill>
            <a:prstDash val="solid"/>
          </a:ln>
        </p:spPr>
      </p:cxnSp>
    </p:spTree>
    <p:extLst>
      <p:ext uri="{BB962C8B-B14F-4D97-AF65-F5344CB8AC3E}">
        <p14:creationId xmlns:p14="http://schemas.microsoft.com/office/powerpoint/2010/main" val="6783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TotalTime>
  <Words>455</Words>
  <Application>Microsoft Office PowerPoint</Application>
  <PresentationFormat>On-screen Show (4:3)</PresentationFormat>
  <Paragraphs>47</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ＭＳ Ｐゴシック</vt:lpstr>
      <vt:lpstr>Arial</vt:lpstr>
      <vt:lpstr>Calibri</vt:lpstr>
      <vt:lpstr>Helvetica</vt:lpstr>
      <vt:lpstr>Office Theme</vt:lpstr>
      <vt:lpstr>Deep Learning Critique Presentation</vt:lpstr>
      <vt:lpstr>Summary</vt:lpstr>
      <vt:lpstr>Summary</vt:lpstr>
      <vt:lpstr>Strengths</vt:lpstr>
      <vt:lpstr>Weaknesses</vt:lpstr>
      <vt:lpstr>Weaknesses</vt:lpstr>
      <vt:lpstr>Questions</vt:lpstr>
      <vt:lpstr>Questions</vt:lpstr>
      <vt:lpstr>Questions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Critique presentation</dc:title>
  <dc:creator>Trinadha Rajeswari Muppala;Avni Mehta</dc:creator>
  <cp:lastModifiedBy>Avni Mehta</cp:lastModifiedBy>
  <cp:revision>37</cp:revision>
  <dcterms:created xsi:type="dcterms:W3CDTF">2018-01-29T00:08:21Z</dcterms:created>
  <dcterms:modified xsi:type="dcterms:W3CDTF">2018-01-30T03:30:26Z</dcterms:modified>
</cp:coreProperties>
</file>