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6576DF-6D42-4619-AA0E-768AD3F3063A}">
  <a:tblStyle styleId="{316576DF-6D42-4619-AA0E-768AD3F30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340875" y="937050"/>
            <a:ext cx="6223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/>
              <a:t>Weapon Detection System</a:t>
            </a:r>
            <a:endParaRPr b="1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340875" y="2564450"/>
            <a:ext cx="58680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rPr lang="en" dirty="0"/>
              <a:t>Paul Charles, </a:t>
            </a:r>
            <a:endParaRPr lang="en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rPr lang="en" dirty="0" smtClean="0"/>
              <a:t>Trinadha </a:t>
            </a:r>
            <a:r>
              <a:rPr lang="en" dirty="0"/>
              <a:t>Raji Muppala,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rPr lang="en" dirty="0"/>
              <a:t>Avni Mehta, </a:t>
            </a:r>
            <a:endParaRPr lang="en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rPr lang="en" dirty="0" smtClean="0"/>
              <a:t>Erich </a:t>
            </a:r>
            <a:r>
              <a:rPr lang="en" dirty="0"/>
              <a:t>Thompson </a:t>
            </a:r>
            <a:endParaRPr sz="1600" b="0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ctrTitle"/>
          </p:nvPr>
        </p:nvSpPr>
        <p:spPr>
          <a:xfrm>
            <a:off x="501725" y="89424"/>
            <a:ext cx="42555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4800"/>
              <a:t>Features</a:t>
            </a:r>
            <a:endParaRPr sz="4800" b="1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ubTitle" idx="1"/>
          </p:nvPr>
        </p:nvSpPr>
        <p:spPr>
          <a:xfrm>
            <a:off x="531775" y="1000525"/>
            <a:ext cx="7423800" cy="3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/>
              <a:t>Login Page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/>
              <a:t>Monitoring System</a:t>
            </a:r>
            <a:endParaRPr sz="1800"/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Displays live action footage from phone webcams</a:t>
            </a:r>
            <a:endParaRPr sz="1800"/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Shows four views, which include live and pre-recorded video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/>
              <a:t>Threat notifying system</a:t>
            </a:r>
            <a:endParaRPr sz="1800"/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Sends a text message to admin when it identifies a threat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/>
              <a:t>Statistics</a:t>
            </a:r>
            <a:endParaRPr sz="1800"/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Confusion matrix formatted statistics</a:t>
            </a:r>
            <a:endParaRPr sz="1800"/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Includes accuracy, precision, recall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/>
              <a:t>Activity View</a:t>
            </a:r>
            <a:endParaRPr sz="1800"/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Shows recent activity obtained from a database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/>
              <a:t>Machine Learning Modeling for Identification</a:t>
            </a:r>
            <a:endParaRPr sz="1800"/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Incorporated Inception model to classify the activity form the video frames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ctrTitle"/>
          </p:nvPr>
        </p:nvSpPr>
        <p:spPr>
          <a:xfrm>
            <a:off x="577925" y="245675"/>
            <a:ext cx="6696000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4800"/>
              <a:t>Architecture</a:t>
            </a:r>
            <a:endParaRPr sz="4800" b="1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3975" y="1383850"/>
            <a:ext cx="5690937" cy="34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559900" y="-42750"/>
            <a:ext cx="6696000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4800"/>
              <a:t>Technologies</a:t>
            </a:r>
            <a:endParaRPr sz="4800" b="1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296" name="Shape 296"/>
          <p:cNvGraphicFramePr/>
          <p:nvPr/>
        </p:nvGraphicFramePr>
        <p:xfrm>
          <a:off x="677050" y="1036250"/>
          <a:ext cx="7514450" cy="2721140"/>
        </p:xfrm>
        <a:graphic>
          <a:graphicData uri="http://schemas.openxmlformats.org/drawingml/2006/table">
            <a:tbl>
              <a:tblPr>
                <a:noFill/>
                <a:tableStyleId>{316576DF-6D42-4619-AA0E-768AD3F3063A}</a:tableStyleId>
              </a:tblPr>
              <a:tblGrid>
                <a:gridCol w="37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5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Component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Technology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Monitoring Video System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IP Web camera application, Wifi connection, Python, OpenCV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7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Threat notifying System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Twilio API, SMS, mobile phone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1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Web Pages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HTML, AngularJS, JavaScript, CSS, MongoDB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Machine Learning Identification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TensorFlow, NumPy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175" y="3921875"/>
            <a:ext cx="681450" cy="6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50" y="4285785"/>
            <a:ext cx="1739551" cy="4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1099" y="4018024"/>
            <a:ext cx="802026" cy="9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6750" y="4113550"/>
            <a:ext cx="1253650" cy="7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4649" y="3830900"/>
            <a:ext cx="1739551" cy="101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30025" y="3906699"/>
            <a:ext cx="867650" cy="8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ctrTitle"/>
          </p:nvPr>
        </p:nvSpPr>
        <p:spPr>
          <a:xfrm>
            <a:off x="559900" y="-42750"/>
            <a:ext cx="6696000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4800"/>
              <a:t>Statistics</a:t>
            </a:r>
            <a:endParaRPr sz="4800" b="1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02" y="1107450"/>
            <a:ext cx="46482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718" y="1540837"/>
            <a:ext cx="1828800" cy="1695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Maven Pro</vt:lpstr>
      <vt:lpstr>Nunito</vt:lpstr>
      <vt:lpstr>Arial</vt:lpstr>
      <vt:lpstr>Momentum</vt:lpstr>
      <vt:lpstr>Weapon Detection System</vt:lpstr>
      <vt:lpstr>Features</vt:lpstr>
      <vt:lpstr>Architecture</vt:lpstr>
      <vt:lpstr>Technologies</vt:lpstr>
      <vt:lpstr>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Weapon Detection System</dc:title>
  <dc:creator>Avni Mehta</dc:creator>
  <cp:lastModifiedBy>Avni Mehta</cp:lastModifiedBy>
  <cp:revision>2</cp:revision>
  <dcterms:modified xsi:type="dcterms:W3CDTF">2018-04-16T05:01:37Z</dcterms:modified>
</cp:coreProperties>
</file>