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63" r:id="rId2"/>
    <p:sldId id="264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83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4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7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3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2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864" y="994885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WEAPON DETECTION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158" y="3319805"/>
            <a:ext cx="8791575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Vision based, Real-Time, Gun and Knife detector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782945" y="4879524"/>
            <a:ext cx="259392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PAUL CHARLES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AVNI MEHTA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RAJI MUPPALA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ERICH THOMPSON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39" y="1487606"/>
            <a:ext cx="1328144" cy="8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36" y="336884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57" y="1815454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Weapon Detection system captures live video from Wi-Fi enabled cameras and determines the possibility of a gun or a knife in the scene using computer vision algorithms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system allows an administrator to monitor the cameras and analyze the activity logs via web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When the system detects a weapon, the administrator will be immediately alerted with a text message. 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8126"/>
            <a:ext cx="1141415" cy="69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36" y="336884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57" y="1815454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Economical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Early detection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Cutting-edge technology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Robust dataset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Enhanced performance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 78% Accuracy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 72% Precision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 100%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8126"/>
            <a:ext cx="1141415" cy="69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36" y="336884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8126"/>
            <a:ext cx="1141415" cy="6906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366" y="966985"/>
            <a:ext cx="6036344" cy="5003636"/>
          </a:xfrm>
          <a:prstGeom prst="rect">
            <a:avLst/>
          </a:prstGeom>
        </p:spPr>
      </p:pic>
      <p:pic>
        <p:nvPicPr>
          <p:cNvPr id="7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624" y="6410016"/>
            <a:ext cx="1422553" cy="4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765" y="6460182"/>
            <a:ext cx="395799" cy="370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5759074" y="6354945"/>
            <a:ext cx="3237823" cy="580637"/>
            <a:chOff x="3354046" y="6380686"/>
            <a:chExt cx="3237823" cy="580637"/>
          </a:xfrm>
        </p:grpSpPr>
        <p:grpSp>
          <p:nvGrpSpPr>
            <p:cNvPr id="13" name="Group 12"/>
            <p:cNvGrpSpPr/>
            <p:nvPr/>
          </p:nvGrpSpPr>
          <p:grpSpPr>
            <a:xfrm>
              <a:off x="3354046" y="6380686"/>
              <a:ext cx="2678263" cy="580637"/>
              <a:chOff x="3354046" y="6380686"/>
              <a:chExt cx="2678263" cy="580637"/>
            </a:xfrm>
          </p:grpSpPr>
          <p:pic>
            <p:nvPicPr>
              <p:cNvPr id="9" name="Shape 3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54046" y="6380686"/>
                <a:ext cx="1163363" cy="5806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Shape 30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71054" y="6380686"/>
                <a:ext cx="1361255" cy="482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" name="Shape 29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85954" y="6380686"/>
              <a:ext cx="405915" cy="4384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Shape 3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9558" y="6460755"/>
            <a:ext cx="451622" cy="37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4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477</TotalTime>
  <Words>112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Circuit</vt:lpstr>
      <vt:lpstr>WEAPON DETECTION SYSTEM</vt:lpstr>
      <vt:lpstr>WHAT?</vt:lpstr>
      <vt:lpstr>WHY?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 DETECTION SYSTEM</dc:title>
  <dc:creator>Avni Mehta</dc:creator>
  <cp:lastModifiedBy>Avni Mehta</cp:lastModifiedBy>
  <cp:revision>28</cp:revision>
  <dcterms:created xsi:type="dcterms:W3CDTF">2018-04-18T19:42:27Z</dcterms:created>
  <dcterms:modified xsi:type="dcterms:W3CDTF">2018-04-19T03:55:54Z</dcterms:modified>
</cp:coreProperties>
</file>