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0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8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A043-7C0B-46DD-90D6-AA50E56F454B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2B21-FED3-41B4-ACE2-8374E018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077" y="276667"/>
            <a:ext cx="1584101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Approach-1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0901" y="267710"/>
            <a:ext cx="2049887" cy="761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two random datasets.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flipH="1">
            <a:off x="3670479" y="1029119"/>
            <a:ext cx="5366" cy="26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60620" y="1298020"/>
            <a:ext cx="3400022" cy="11719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 the datasets in number of divisions (i.e. 2,4,8,…n).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70479" y="2469997"/>
            <a:ext cx="0" cy="35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25392" y="2865419"/>
            <a:ext cx="3490173" cy="820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the correlation by between different  parts of dataset 1 and different parts of dataset 2.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>
            <a:off x="3670479" y="3685620"/>
            <a:ext cx="6439" cy="46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112135" y="4153307"/>
            <a:ext cx="3129566" cy="11977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Arranging the correlations in matrix form and plotting the same.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38234" y="271611"/>
            <a:ext cx="1608786" cy="51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Approach-2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93994" y="373487"/>
            <a:ext cx="2060620" cy="748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two random datasets preferably linear.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2"/>
          </p:cNvCxnSpPr>
          <p:nvPr/>
        </p:nvCxnSpPr>
        <p:spPr>
          <a:xfrm>
            <a:off x="9324304" y="1122363"/>
            <a:ext cx="0" cy="41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431110" y="1532585"/>
            <a:ext cx="3631841" cy="10818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Finding points of inflection in the datasets.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324304" y="2614411"/>
            <a:ext cx="0" cy="39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18231" y="3013656"/>
            <a:ext cx="3805707" cy="1101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 the datasets into segments (by breaking at points of inflection) and correlate segments of one to segments of other.</a:t>
            </a:r>
            <a:endParaRPr lang="en-US" dirty="0"/>
          </a:p>
        </p:txBody>
      </p:sp>
      <p:cxnSp>
        <p:nvCxnSpPr>
          <p:cNvPr id="28" name="Straight Connector 27"/>
          <p:cNvCxnSpPr>
            <a:stCxn id="26" idx="2"/>
          </p:cNvCxnSpPr>
          <p:nvPr/>
        </p:nvCxnSpPr>
        <p:spPr>
          <a:xfrm flipH="1">
            <a:off x="9321084" y="4114670"/>
            <a:ext cx="1" cy="39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953777" y="4515127"/>
            <a:ext cx="2734614" cy="1006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Plotting the correlation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429" y="365125"/>
            <a:ext cx="1777284" cy="587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Approach-3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9121" y="365125"/>
            <a:ext cx="2099256" cy="662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the two kinds of datasets.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25780" y="1423212"/>
            <a:ext cx="4365938" cy="11977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small portion of a dataset(i.e. make it (n-1)/n, (n-2)/n……1/n ).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2"/>
            <a:endCxn id="6" idx="0"/>
          </p:cNvCxnSpPr>
          <p:nvPr/>
        </p:nvCxnSpPr>
        <p:spPr>
          <a:xfrm>
            <a:off x="5608749" y="1027906"/>
            <a:ext cx="0" cy="39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76163" y="3026535"/>
            <a:ext cx="3065172" cy="974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Taking x-offset move the (n-1)/n part of the dataset and slide it on other dataset.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4"/>
            <a:endCxn id="10" idx="0"/>
          </p:cNvCxnSpPr>
          <p:nvPr/>
        </p:nvCxnSpPr>
        <p:spPr>
          <a:xfrm>
            <a:off x="5608749" y="2620947"/>
            <a:ext cx="0" cy="40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425780" y="4381124"/>
            <a:ext cx="4365938" cy="10947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increment in the x-offset, a new correlation value may generate.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1957" y="5859887"/>
            <a:ext cx="3393583" cy="722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all the correlation values generated by incrementing the offset.</a:t>
            </a:r>
            <a:endParaRPr lang="en-US" dirty="0"/>
          </a:p>
        </p:txBody>
      </p:sp>
      <p:cxnSp>
        <p:nvCxnSpPr>
          <p:cNvPr id="16" name="Straight Connector 15"/>
          <p:cNvCxnSpPr>
            <a:stCxn id="10" idx="2"/>
            <a:endCxn id="13" idx="0"/>
          </p:cNvCxnSpPr>
          <p:nvPr/>
        </p:nvCxnSpPr>
        <p:spPr>
          <a:xfrm>
            <a:off x="5608749" y="4001294"/>
            <a:ext cx="0" cy="37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4"/>
          </p:cNvCxnSpPr>
          <p:nvPr/>
        </p:nvCxnSpPr>
        <p:spPr>
          <a:xfrm>
            <a:off x="5608749" y="5475828"/>
            <a:ext cx="0" cy="38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HUNTR</dc:creator>
  <cp:lastModifiedBy>HUNTR</cp:lastModifiedBy>
  <cp:revision>15</cp:revision>
  <dcterms:created xsi:type="dcterms:W3CDTF">2015-07-08T15:26:32Z</dcterms:created>
  <dcterms:modified xsi:type="dcterms:W3CDTF">2015-07-08T20:55:24Z</dcterms:modified>
</cp:coreProperties>
</file>