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2" r:id="rId5"/>
    <p:sldId id="263" r:id="rId6"/>
    <p:sldId id="264" r:id="rId7"/>
    <p:sldId id="259" r:id="rId8"/>
    <p:sldId id="265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vni Singh" userId="f881a02ed57af3cb" providerId="LiveId" clId="{ED411202-CC0B-47E2-8A38-27DE10EC6B4A}"/>
    <pc:docChg chg="undo custSel modSld">
      <pc:chgData name="Avni Singh" userId="f881a02ed57af3cb" providerId="LiveId" clId="{ED411202-CC0B-47E2-8A38-27DE10EC6B4A}" dt="2025-06-26T14:51:39.953" v="360" actId="20577"/>
      <pc:docMkLst>
        <pc:docMk/>
      </pc:docMkLst>
      <pc:sldChg chg="modSp mod">
        <pc:chgData name="Avni Singh" userId="f881a02ed57af3cb" providerId="LiveId" clId="{ED411202-CC0B-47E2-8A38-27DE10EC6B4A}" dt="2025-06-26T14:31:18.442" v="0" actId="20577"/>
        <pc:sldMkLst>
          <pc:docMk/>
          <pc:sldMk cId="2538715355" sldId="256"/>
        </pc:sldMkLst>
        <pc:spChg chg="mod">
          <ac:chgData name="Avni Singh" userId="f881a02ed57af3cb" providerId="LiveId" clId="{ED411202-CC0B-47E2-8A38-27DE10EC6B4A}" dt="2025-06-26T14:31:18.442" v="0" actId="20577"/>
          <ac:spMkLst>
            <pc:docMk/>
            <pc:sldMk cId="2538715355" sldId="256"/>
            <ac:spMk id="3" creationId="{0A053563-9CDD-7286-B51E-825F35FC90A9}"/>
          </ac:spMkLst>
        </pc:spChg>
      </pc:sldChg>
      <pc:sldChg chg="modSp mod">
        <pc:chgData name="Avni Singh" userId="f881a02ed57af3cb" providerId="LiveId" clId="{ED411202-CC0B-47E2-8A38-27DE10EC6B4A}" dt="2025-06-26T14:51:39.953" v="360" actId="20577"/>
        <pc:sldMkLst>
          <pc:docMk/>
          <pc:sldMk cId="3544891279" sldId="257"/>
        </pc:sldMkLst>
        <pc:spChg chg="mod">
          <ac:chgData name="Avni Singh" userId="f881a02ed57af3cb" providerId="LiveId" clId="{ED411202-CC0B-47E2-8A38-27DE10EC6B4A}" dt="2025-06-26T14:51:39.953" v="360" actId="20577"/>
          <ac:spMkLst>
            <pc:docMk/>
            <pc:sldMk cId="3544891279" sldId="257"/>
            <ac:spMk id="3" creationId="{E56A434C-FCE3-207B-7B61-6FD3E7FE311D}"/>
          </ac:spMkLst>
        </pc:spChg>
      </pc:sldChg>
      <pc:sldChg chg="modSp mod">
        <pc:chgData name="Avni Singh" userId="f881a02ed57af3cb" providerId="LiveId" clId="{ED411202-CC0B-47E2-8A38-27DE10EC6B4A}" dt="2025-06-26T14:31:44.815" v="4" actId="1076"/>
        <pc:sldMkLst>
          <pc:docMk/>
          <pc:sldMk cId="870110855" sldId="258"/>
        </pc:sldMkLst>
        <pc:picChg chg="mod">
          <ac:chgData name="Avni Singh" userId="f881a02ed57af3cb" providerId="LiveId" clId="{ED411202-CC0B-47E2-8A38-27DE10EC6B4A}" dt="2025-06-26T14:31:44.815" v="4" actId="1076"/>
          <ac:picMkLst>
            <pc:docMk/>
            <pc:sldMk cId="870110855" sldId="258"/>
            <ac:picMk id="19" creationId="{E7578010-D116-552D-82B1-BCE4540D7842}"/>
          </ac:picMkLst>
        </pc:picChg>
      </pc:sldChg>
      <pc:sldChg chg="modSp mod">
        <pc:chgData name="Avni Singh" userId="f881a02ed57af3cb" providerId="LiveId" clId="{ED411202-CC0B-47E2-8A38-27DE10EC6B4A}" dt="2025-06-26T14:31:26.905" v="1" actId="1076"/>
        <pc:sldMkLst>
          <pc:docMk/>
          <pc:sldMk cId="595514181" sldId="262"/>
        </pc:sldMkLst>
        <pc:picChg chg="mod">
          <ac:chgData name="Avni Singh" userId="f881a02ed57af3cb" providerId="LiveId" clId="{ED411202-CC0B-47E2-8A38-27DE10EC6B4A}" dt="2025-06-26T14:31:26.905" v="1" actId="1076"/>
          <ac:picMkLst>
            <pc:docMk/>
            <pc:sldMk cId="595514181" sldId="262"/>
            <ac:picMk id="5" creationId="{75D595E0-5191-618C-8141-1E7F6C53BFF6}"/>
          </ac:picMkLst>
        </pc:picChg>
      </pc:sldChg>
      <pc:sldChg chg="modSp mod">
        <pc:chgData name="Avni Singh" userId="f881a02ed57af3cb" providerId="LiveId" clId="{ED411202-CC0B-47E2-8A38-27DE10EC6B4A}" dt="2025-06-26T14:31:37.670" v="3" actId="1076"/>
        <pc:sldMkLst>
          <pc:docMk/>
          <pc:sldMk cId="2881553806" sldId="263"/>
        </pc:sldMkLst>
        <pc:spChg chg="mod">
          <ac:chgData name="Avni Singh" userId="f881a02ed57af3cb" providerId="LiveId" clId="{ED411202-CC0B-47E2-8A38-27DE10EC6B4A}" dt="2025-06-26T14:31:34.742" v="2" actId="1076"/>
          <ac:spMkLst>
            <pc:docMk/>
            <pc:sldMk cId="2881553806" sldId="263"/>
            <ac:spMk id="9" creationId="{75DFE699-4C6C-D67B-0C69-1443CAF134EC}"/>
          </ac:spMkLst>
        </pc:spChg>
        <pc:spChg chg="mod">
          <ac:chgData name="Avni Singh" userId="f881a02ed57af3cb" providerId="LiveId" clId="{ED411202-CC0B-47E2-8A38-27DE10EC6B4A}" dt="2025-06-26T14:31:37.670" v="3" actId="1076"/>
          <ac:spMkLst>
            <pc:docMk/>
            <pc:sldMk cId="2881553806" sldId="263"/>
            <ac:spMk id="11" creationId="{DC14BD81-E174-9A52-E59F-FCBC7302431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A2A991-686D-4D53-B651-75E3D5DA20A1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3B7E81-F713-4D50-8D13-1D5BA15C1B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915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3B7E81-F713-4D50-8D13-1D5BA15C1BE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494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3B7E81-F713-4D50-8D13-1D5BA15C1BE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941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0BF21-9CE8-07C7-BA30-3354E0D70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7F9A27-3C7E-F6D8-5548-1753DBA552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6AB37-C030-1217-4F08-BB789A04D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FCBAD-834F-47B2-AEE7-DB37C0136CE1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2AB18-3677-ED0C-7064-6B8D9CAF0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72B23-C693-12CF-3093-20598A1BF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4405-0223-4A55-B96A-DDD8285F3F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259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B2ECE-1E29-3670-4A78-59EAF3957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5616C1-65FE-DAF5-360B-360B1D468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D079D-1251-1FE9-04E7-2F917738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FCBAD-834F-47B2-AEE7-DB37C0136CE1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7DC3F-A62F-A61A-034E-0E133677C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B94A4-FBBA-9F9B-B3DD-4379CEE09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4405-0223-4A55-B96A-DDD8285F3F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77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BE8265-6C7B-A3E5-01FA-529A8A93DA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C4A29B-0E7E-65D3-2FBD-B1045658F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8E438-22B2-EC5D-4A5F-95FEAC7B9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FCBAD-834F-47B2-AEE7-DB37C0136CE1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35FAB-2C65-303E-9005-09C4335E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34816-4BE2-F11A-9A12-D9CBAF407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4405-0223-4A55-B96A-DDD8285F3F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032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50038-98B9-5747-C5A2-8082F3399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F9935-9537-CDAD-4AFF-1C112C888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53114-C56B-0931-175A-3D13CACAB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FCBAD-834F-47B2-AEE7-DB37C0136CE1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DC158-5F1A-974E-1A06-FB31B86F0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E50C9-BEE0-4C3C-9928-F40F467FC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4405-0223-4A55-B96A-DDD8285F3F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209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B1AA1-35E8-8882-B2D5-7B59AACC2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5BDBC-6485-9344-624E-77A1F9C53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CC6C4-9326-5EE1-631F-76EB831A0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FCBAD-834F-47B2-AEE7-DB37C0136CE1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3B6DC-55D3-681B-2D8E-3CBB09AD6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AC17F-E379-81C1-9299-2BB80BDDC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4405-0223-4A55-B96A-DDD8285F3F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755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A071B-548D-93D4-46CE-B81647B12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12295-69BD-CC0C-2D9A-5D79DD294B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601310-2A59-8500-BDB8-7A3573082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238B23-E58C-46D2-FFE6-6D5C58C76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FCBAD-834F-47B2-AEE7-DB37C0136CE1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1D5B6-D0A8-6CC5-0C27-B090FED14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7590C-033D-F568-07E3-21689BD11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4405-0223-4A55-B96A-DDD8285F3F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0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B5B15-9546-9CC8-1062-BCFAA64E8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7408A-4DCB-D74D-0856-A9F078362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03797-22DE-E788-9071-2FF481DC2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13C4CB-C347-C707-E26F-59FA9633F7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5867F0-45C4-52D1-3DA7-007B5C4DB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AA291A-DE9B-3B81-3127-04A514D03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FCBAD-834F-47B2-AEE7-DB37C0136CE1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6DC784-E24E-7FFE-9BEF-8ACF7AF4F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3878AD-A2E6-C36E-BE17-B0BD3E2E5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4405-0223-4A55-B96A-DDD8285F3F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808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9E0EC-BF77-C649-4DDD-770B2C2A1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960023-3F20-F609-37D8-031FBE785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FCBAD-834F-47B2-AEE7-DB37C0136CE1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239692-FC43-C7BD-C8D5-DA867AD21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FD38B5-4A58-D475-0D2F-597474648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4405-0223-4A55-B96A-DDD8285F3F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3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0442F1-5804-281F-A99A-BE9247791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FCBAD-834F-47B2-AEE7-DB37C0136CE1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9185E7-4F89-0927-552E-7A7A8A029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66D029-5C12-1F63-A178-71DEEF038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4405-0223-4A55-B96A-DDD8285F3F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341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E06F4-BECD-4E92-CA51-E32ED614E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A8564-A95B-6C72-BFF4-3075C29E7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99BC1-D8C1-1C2A-68CF-B669A509A2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45BB67-ACF1-2D17-9CE4-A6E8CE42E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FCBAD-834F-47B2-AEE7-DB37C0136CE1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95BB1-38AC-4C2B-A9A1-CC81BFA06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109F06-8D73-9EF9-6176-E05C11260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4405-0223-4A55-B96A-DDD8285F3F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682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00B8C-7010-8596-F2A3-9C904D8D8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32ECD3-CA18-2A94-BE45-1BEDBE6E5D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EE20CF-B249-A8B4-EE4F-F110A289A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E6AF0-AFD7-DC6D-7449-D490BC32F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FCBAD-834F-47B2-AEE7-DB37C0136CE1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D27D48-9A55-13E9-0B1A-17FDF9A67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AB234-F261-D1F2-438F-65E334B04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4405-0223-4A55-B96A-DDD8285F3F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620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ED885D-DE3D-7583-FB5B-ACF47F68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03257-D8E5-1EA1-5FF0-0C172F1E4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8CCA1-71CA-7EC3-1250-6020C04DB5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FCBAD-834F-47B2-AEE7-DB37C0136CE1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46939-9715-88DA-292B-1D3F681751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9F0D0-7F2B-1153-78C2-E8BDAFA2D3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D4405-0223-4A55-B96A-DDD8285F3F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345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app/profile/avni.singh7639/viz/Task3_17509420177800/Dashboard1?publish=ye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CD2-5EF8-A89A-9BCE-1A85E80BD5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Task 3 – Walmart Sales Dashboard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053563-9CDD-7286-B51E-825F35FC90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Bernard MT Condensed" panose="02050806060905020404" pitchFamily="18" charset="0"/>
              </a:rPr>
              <a:t>By: Avni Singh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8715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D2D89-938D-7D78-4C22-481A39092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/>
              <a:t>Objective &amp; Dataset Overview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A434C-FCE3-207B-7B61-6FD3E7FE3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3676"/>
            <a:ext cx="11346426" cy="5214273"/>
          </a:xfrm>
        </p:spPr>
        <p:txBody>
          <a:bodyPr>
            <a:normAutofit fontScale="40000" lnSpcReduction="20000"/>
          </a:bodyPr>
          <a:lstStyle/>
          <a:p>
            <a:r>
              <a:rPr lang="en-IN" sz="6200" b="1" u="sng" dirty="0"/>
              <a:t>Objective:</a:t>
            </a:r>
          </a:p>
          <a:p>
            <a:pPr marL="0" indent="0">
              <a:buNone/>
            </a:pPr>
            <a:r>
              <a:rPr lang="en-IN" sz="6200" dirty="0"/>
              <a:t>    Design an interactive dashboard for Walmart stakeholders to analyse weekly</a:t>
            </a:r>
          </a:p>
          <a:p>
            <a:pPr marL="0" indent="0">
              <a:buNone/>
            </a:pPr>
            <a:r>
              <a:rPr lang="en-IN" sz="6200"/>
              <a:t>    sales performance</a:t>
            </a:r>
            <a:r>
              <a:rPr lang="en-IN" sz="6200" dirty="0"/>
              <a:t>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sz="6400" b="1" u="sng" dirty="0"/>
              <a:t>Dataset: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sz="6200" dirty="0"/>
              <a:t>Walmart Weekly Sales (CSV format)</a:t>
            </a:r>
          </a:p>
          <a:p>
            <a:pPr marL="0" indent="0">
              <a:buNone/>
            </a:pPr>
            <a:endParaRPr lang="en-IN" sz="6200" dirty="0"/>
          </a:p>
          <a:p>
            <a:r>
              <a:rPr lang="en-IN" sz="6400" b="1" u="sng" dirty="0"/>
              <a:t>Fields used:</a:t>
            </a:r>
          </a:p>
          <a:p>
            <a:pPr marL="0" indent="0">
              <a:buNone/>
            </a:pPr>
            <a:r>
              <a:rPr lang="en-IN" sz="6400" dirty="0"/>
              <a:t>  Store, Date, Weekly Sales, Holiday Flag, Temperature, Fuel Price, CPI and</a:t>
            </a:r>
          </a:p>
          <a:p>
            <a:pPr marL="0" indent="0">
              <a:buNone/>
            </a:pPr>
            <a:r>
              <a:rPr lang="en-IN" sz="6400" dirty="0"/>
              <a:t>  </a:t>
            </a:r>
            <a:r>
              <a:rPr lang="en-IN" sz="6400" dirty="0" err="1"/>
              <a:t>Unemplyoment</a:t>
            </a:r>
            <a:r>
              <a:rPr lang="en-IN" sz="6400" dirty="0"/>
              <a:t> </a:t>
            </a:r>
          </a:p>
          <a:p>
            <a:pPr marL="0" indent="0">
              <a:buNone/>
            </a:pPr>
            <a:r>
              <a:rPr lang="en-IN" sz="6400" dirty="0"/>
              <a:t>                            </a:t>
            </a:r>
            <a:endParaRPr lang="en-IN" dirty="0"/>
          </a:p>
          <a:p>
            <a:r>
              <a:rPr lang="en-IN" sz="6200" b="1" u="sng" dirty="0"/>
              <a:t>Tools Used:</a:t>
            </a:r>
          </a:p>
          <a:p>
            <a:pPr marL="0" indent="0">
              <a:buNone/>
            </a:pPr>
            <a:r>
              <a:rPr lang="en-IN" sz="6500" dirty="0"/>
              <a:t>   Tableau Public, GitHub and PowerPoint</a:t>
            </a:r>
          </a:p>
        </p:txBody>
      </p:sp>
    </p:spTree>
    <p:extLst>
      <p:ext uri="{BB962C8B-B14F-4D97-AF65-F5344CB8AC3E}">
        <p14:creationId xmlns:p14="http://schemas.microsoft.com/office/powerpoint/2010/main" val="3544891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7A26B-B668-8907-0B5B-C04DAE62F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/>
              <a:t>KPIs Followed &amp; Visualizations Prepared</a:t>
            </a:r>
            <a:br>
              <a:rPr lang="en-IN" b="1" u="sng" dirty="0"/>
            </a:br>
            <a:endParaRPr lang="en-IN" b="1" u="sng" dirty="0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E7578010-D116-552D-82B1-BCE4540D78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816" y="1252202"/>
            <a:ext cx="8356367" cy="47946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074101B-B8F4-B682-F87E-2C44947D0A62}"/>
              </a:ext>
            </a:extLst>
          </p:cNvPr>
          <p:cNvSpPr txBox="1"/>
          <p:nvPr/>
        </p:nvSpPr>
        <p:spPr>
          <a:xfrm>
            <a:off x="3048000" y="63082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Line Chart – Weekly Sales Over Time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0110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D595E0-5191-618C-8141-1E7F6C53BF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673" y="242630"/>
            <a:ext cx="10237592" cy="59894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0D0C172-518A-F74C-D020-8B7C92021FB2}"/>
              </a:ext>
            </a:extLst>
          </p:cNvPr>
          <p:cNvSpPr txBox="1"/>
          <p:nvPr/>
        </p:nvSpPr>
        <p:spPr>
          <a:xfrm>
            <a:off x="3048000" y="633238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Bar Chart – Total Sales by Store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5514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024D5-FA94-47E2-1EEE-6F8CB2D29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0607" y="1383492"/>
            <a:ext cx="2986548" cy="1325563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BC4DF5-FD35-8BB1-B7B8-F050F22BBC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27" y="365122"/>
            <a:ext cx="5053780" cy="56284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ACE02D-C0E2-4745-EA61-D55EE7933C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543" y="365122"/>
            <a:ext cx="6174657" cy="56284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DFE699-4C6C-D67B-0C69-1443CAF134EC}"/>
              </a:ext>
            </a:extLst>
          </p:cNvPr>
          <p:cNvSpPr txBox="1"/>
          <p:nvPr/>
        </p:nvSpPr>
        <p:spPr>
          <a:xfrm>
            <a:off x="-194186" y="6253493"/>
            <a:ext cx="6189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Bar Chart – Holiday vs Non-Holiday Sales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14BD81-E174-9A52-E59F-FCBC7302431F}"/>
              </a:ext>
            </a:extLst>
          </p:cNvPr>
          <p:cNvSpPr txBox="1"/>
          <p:nvPr/>
        </p:nvSpPr>
        <p:spPr>
          <a:xfrm>
            <a:off x="5565059" y="6253493"/>
            <a:ext cx="6189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Scatter Plot – Fuel Price vs Weekly Sales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1553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53E983-19B8-EF07-D149-2D552EAA98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674" y="1807825"/>
            <a:ext cx="3134162" cy="133368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83B0EB-2276-D7AC-A75D-A13489D2E5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674" y="3429000"/>
            <a:ext cx="2343477" cy="11145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6F1391-6201-FD9C-B909-BA6C805939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674" y="4831070"/>
            <a:ext cx="3410426" cy="12193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B279A55-AC04-BCC1-7EB0-6ECAA8EE546E}"/>
              </a:ext>
            </a:extLst>
          </p:cNvPr>
          <p:cNvSpPr txBox="1"/>
          <p:nvPr/>
        </p:nvSpPr>
        <p:spPr>
          <a:xfrm>
            <a:off x="2784581" y="593714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Critical KPIs: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25038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23F79-AE44-92F5-FF68-1C0F3EDB4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7473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br>
              <a:rPr lang="en-US" b="1" u="sng" dirty="0"/>
            </a:br>
            <a:r>
              <a:rPr lang="en-US" b="1" u="sng" dirty="0"/>
              <a:t>Final Dashboard View</a:t>
            </a:r>
            <a:br>
              <a:rPr lang="en-US" b="1" u="sng" dirty="0"/>
            </a:br>
            <a:br>
              <a:rPr lang="en-IN" b="1" u="sng" dirty="0"/>
            </a:br>
            <a:endParaRPr lang="en-IN" b="1" u="sng" dirty="0"/>
          </a:p>
        </p:txBody>
      </p:sp>
      <p:pic>
        <p:nvPicPr>
          <p:cNvPr id="5" name="Content Placeholder 4" descr="The dashboard enables filtering by Holiday Flag and Store.&#10;It gives a precise picture of weekly performance, store comparison, and trend analysis.&#10;">
            <a:extLst>
              <a:ext uri="{FF2B5EF4-FFF2-40B4-BE49-F238E27FC236}">
                <a16:creationId xmlns:a16="http://schemas.microsoft.com/office/drawing/2014/main" id="{DF4832C1-D51D-2F37-7D0F-CE00289132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092" y="1330696"/>
            <a:ext cx="6304907" cy="43513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1315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B184B-AB94-86B5-FEBB-4962E8ADF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265" y="915731"/>
            <a:ext cx="10515600" cy="1325563"/>
          </a:xfrm>
        </p:spPr>
        <p:txBody>
          <a:bodyPr>
            <a:normAutofit/>
          </a:bodyPr>
          <a:lstStyle/>
          <a:p>
            <a:r>
              <a:rPr lang="en-IN" sz="1800" b="1" dirty="0"/>
              <a:t>The dashboard enables filtering by Holiday Flag and Store. It gives a precise picture of weekly performance, store comparison, and trend analysis.</a:t>
            </a:r>
            <a:br>
              <a:rPr lang="en-IN" sz="1800" b="1" dirty="0"/>
            </a:br>
            <a:endParaRPr lang="en-IN" sz="1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120F8-9815-8D9B-E0A8-008D5F590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265" y="2386064"/>
            <a:ext cx="1072453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u="sng" dirty="0"/>
              <a:t>View Online</a:t>
            </a:r>
            <a:r>
              <a:rPr lang="en-IN" sz="1800" b="1" dirty="0"/>
              <a:t>: </a:t>
            </a:r>
            <a:r>
              <a:rPr lang="en-IN" sz="1800" b="1" dirty="0">
                <a:hlinkClick r:id="rId2"/>
              </a:rPr>
              <a:t>https://public.tableau.com/app/profile/avni.singh7639/viz/Task3_17509420177800/Dashboard1?publish=yes</a:t>
            </a: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29798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6E1A6-13AB-277A-F760-4202E866D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/>
              <a:t>Insights &amp; Learnings</a:t>
            </a:r>
            <a:br>
              <a:rPr lang="en-IN" b="1" u="sng" dirty="0"/>
            </a:b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F8189-DDA9-5C86-7BD0-C80C19880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Key Insights:</a:t>
            </a:r>
            <a:br>
              <a:rPr lang="en-US" dirty="0"/>
            </a:br>
            <a:r>
              <a:rPr lang="en-US" sz="2400" dirty="0"/>
              <a:t>- Store 20 had the highest total sales in the dataset.</a:t>
            </a:r>
            <a:br>
              <a:rPr lang="en-US" sz="2400" dirty="0"/>
            </a:br>
            <a:r>
              <a:rPr lang="en-US" sz="2400" dirty="0"/>
              <a:t>- Holiday weeks were slightly greater than non-holiday weeks in terms of sales.</a:t>
            </a:r>
            <a:br>
              <a:rPr lang="en-US" sz="2400" dirty="0"/>
            </a:br>
            <a:r>
              <a:rPr lang="en-US" sz="2400" dirty="0"/>
              <a:t>- No significant correlation between fuel price and sales.</a:t>
            </a:r>
            <a:br>
              <a:rPr lang="en-US" sz="2400" dirty="0"/>
            </a:br>
            <a:r>
              <a:rPr lang="en-US" sz="2400" dirty="0"/>
              <a:t>- Sales were greatest in and around the month of November.</a:t>
            </a:r>
            <a:br>
              <a:rPr lang="en-US" dirty="0"/>
            </a:br>
            <a:endParaRPr lang="en-US" dirty="0"/>
          </a:p>
          <a:p>
            <a:r>
              <a:rPr lang="en-US" b="1" u="sng" dirty="0"/>
              <a:t>Learnings:</a:t>
            </a:r>
            <a:br>
              <a:rPr lang="en-US" dirty="0"/>
            </a:br>
            <a:r>
              <a:rPr lang="en-US" sz="2400" dirty="0"/>
              <a:t>- How to effectively plot data using Tableau</a:t>
            </a:r>
            <a:br>
              <a:rPr lang="en-US" sz="2400" dirty="0"/>
            </a:br>
            <a:r>
              <a:rPr lang="en-US" sz="2400" dirty="0"/>
              <a:t>- How to create KPI cards and use filters/slicers</a:t>
            </a:r>
            <a:br>
              <a:rPr lang="en-US" sz="2400" dirty="0"/>
            </a:br>
            <a:r>
              <a:rPr lang="en-US" sz="2400" dirty="0"/>
              <a:t>- How to narrate a story through data using dashboards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62158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271</Words>
  <Application>Microsoft Office PowerPoint</Application>
  <PresentationFormat>Widescreen</PresentationFormat>
  <Paragraphs>30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Bernard MT Condensed</vt:lpstr>
      <vt:lpstr>Calibri</vt:lpstr>
      <vt:lpstr>Calibri Light</vt:lpstr>
      <vt:lpstr>Office Theme</vt:lpstr>
      <vt:lpstr>Task 3 – Walmart Sales Dashboard</vt:lpstr>
      <vt:lpstr>Objective &amp; Dataset Overview </vt:lpstr>
      <vt:lpstr>KPIs Followed &amp; Visualizations Prepared </vt:lpstr>
      <vt:lpstr>PowerPoint Presentation</vt:lpstr>
      <vt:lpstr>PowerPoint Presentation</vt:lpstr>
      <vt:lpstr>PowerPoint Presentation</vt:lpstr>
      <vt:lpstr> Final Dashboard View  </vt:lpstr>
      <vt:lpstr>The dashboard enables filtering by Holiday Flag and Store. It gives a precise picture of weekly performance, store comparison, and trend analysis. </vt:lpstr>
      <vt:lpstr>Insights &amp; Learnings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Avni Singh</dc:creator>
  <cp:lastModifiedBy>Avni Singh</cp:lastModifiedBy>
  <cp:revision>1</cp:revision>
  <dcterms:created xsi:type="dcterms:W3CDTF">2025-06-26T13:39:21Z</dcterms:created>
  <dcterms:modified xsi:type="dcterms:W3CDTF">2025-06-26T14:51:42Z</dcterms:modified>
</cp:coreProperties>
</file>