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60" r:id="rId7"/>
    <p:sldId id="261" r:id="rId8"/>
    <p:sldId id="258" r:id="rId9"/>
    <p:sldId id="262"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C2210-75CA-4FC5-9326-5E23700575E3}" v="52" dt="2022-11-06T10:27:28.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2C9171-D0D8-4833-B4CF-DCEF158DD66A}"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3389760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2C9171-D0D8-4833-B4CF-DCEF158DD66A}"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1737161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2C9171-D0D8-4833-B4CF-DCEF158DD66A}"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2587901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2C9171-D0D8-4833-B4CF-DCEF158DD66A}"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C16F3-5C22-4A66-AB07-32B6AE25861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71460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2C9171-D0D8-4833-B4CF-DCEF158DD66A}"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3518368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2C9171-D0D8-4833-B4CF-DCEF158DD66A}" type="datetimeFigureOut">
              <a:rPr lang="en-IN" smtClean="0"/>
              <a:t>06-11-2022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1455865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2C9171-D0D8-4833-B4CF-DCEF158DD66A}" type="datetimeFigureOut">
              <a:rPr lang="en-IN" smtClean="0"/>
              <a:t>06-11-2022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864405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C9171-D0D8-4833-B4CF-DCEF158DD66A}"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3185895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C9171-D0D8-4833-B4CF-DCEF158DD66A}"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293464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2C9171-D0D8-4833-B4CF-DCEF158DD66A}"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126366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2C9171-D0D8-4833-B4CF-DCEF158DD66A}"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390242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2C9171-D0D8-4833-B4CF-DCEF158DD66A}"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274918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2C9171-D0D8-4833-B4CF-DCEF158DD66A}" type="datetimeFigureOut">
              <a:rPr lang="en-IN" smtClean="0"/>
              <a:t>06-11-2022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339212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2C9171-D0D8-4833-B4CF-DCEF158DD66A}" type="datetimeFigureOut">
              <a:rPr lang="en-IN" smtClean="0"/>
              <a:t>06-11-2022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187033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2C9171-D0D8-4833-B4CF-DCEF158DD66A}" type="datetimeFigureOut">
              <a:rPr lang="en-IN" smtClean="0"/>
              <a:t>06-11-2022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424742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2C9171-D0D8-4833-B4CF-DCEF158DD66A}" type="datetimeFigureOut">
              <a:rPr lang="en-IN" smtClean="0"/>
              <a:t>06-11-2022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84055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2C9171-D0D8-4833-B4CF-DCEF158DD66A}"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C16F3-5C22-4A66-AB07-32B6AE25861F}" type="slidenum">
              <a:rPr lang="en-IN" smtClean="0"/>
              <a:t>‹#›</a:t>
            </a:fld>
            <a:endParaRPr lang="en-IN"/>
          </a:p>
        </p:txBody>
      </p:sp>
    </p:spTree>
    <p:extLst>
      <p:ext uri="{BB962C8B-B14F-4D97-AF65-F5344CB8AC3E}">
        <p14:creationId xmlns:p14="http://schemas.microsoft.com/office/powerpoint/2010/main" val="282534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2C9171-D0D8-4833-B4CF-DCEF158DD66A}" type="datetimeFigureOut">
              <a:rPr lang="en-IN" smtClean="0"/>
              <a:t>06-11-2022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25C16F3-5C22-4A66-AB07-32B6AE25861F}" type="slidenum">
              <a:rPr lang="en-IN" smtClean="0"/>
              <a:t>‹#›</a:t>
            </a:fld>
            <a:endParaRPr lang="en-IN"/>
          </a:p>
        </p:txBody>
      </p:sp>
    </p:spTree>
    <p:extLst>
      <p:ext uri="{BB962C8B-B14F-4D97-AF65-F5344CB8AC3E}">
        <p14:creationId xmlns:p14="http://schemas.microsoft.com/office/powerpoint/2010/main" val="292478936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71EA-AC0B-924C-6FC4-0AC34E6CBDEE}"/>
              </a:ext>
            </a:extLst>
          </p:cNvPr>
          <p:cNvSpPr>
            <a:spLocks noGrp="1"/>
          </p:cNvSpPr>
          <p:nvPr>
            <p:ph type="ctrTitle"/>
          </p:nvPr>
        </p:nvSpPr>
        <p:spPr/>
        <p:txBody>
          <a:bodyPr/>
          <a:lstStyle/>
          <a:p>
            <a:r>
              <a:rPr lang="en-IN" dirty="0"/>
              <a:t>WELCOME TO TEAM QUANTSTRAW</a:t>
            </a:r>
          </a:p>
        </p:txBody>
      </p:sp>
      <p:sp>
        <p:nvSpPr>
          <p:cNvPr id="3" name="Subtitle 2">
            <a:extLst>
              <a:ext uri="{FF2B5EF4-FFF2-40B4-BE49-F238E27FC236}">
                <a16:creationId xmlns:a16="http://schemas.microsoft.com/office/drawing/2014/main" id="{D4ADFFE5-E4D6-1652-E6E0-DEC564976C91}"/>
              </a:ext>
            </a:extLst>
          </p:cNvPr>
          <p:cNvSpPr>
            <a:spLocks noGrp="1"/>
          </p:cNvSpPr>
          <p:nvPr>
            <p:ph type="subTitle" idx="1"/>
          </p:nvPr>
        </p:nvSpPr>
        <p:spPr/>
        <p:txBody>
          <a:bodyPr/>
          <a:lstStyle/>
          <a:p>
            <a:r>
              <a:rPr lang="en-IN" dirty="0"/>
              <a:t>Here we present our project based on a LUDO game!!</a:t>
            </a:r>
          </a:p>
        </p:txBody>
      </p:sp>
    </p:spTree>
    <p:extLst>
      <p:ext uri="{BB962C8B-B14F-4D97-AF65-F5344CB8AC3E}">
        <p14:creationId xmlns:p14="http://schemas.microsoft.com/office/powerpoint/2010/main" val="60136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FC6204-25BE-D16E-1FAF-09321DBF6A10}"/>
              </a:ext>
            </a:extLst>
          </p:cNvPr>
          <p:cNvSpPr txBox="1"/>
          <p:nvPr/>
        </p:nvSpPr>
        <p:spPr>
          <a:xfrm>
            <a:off x="653143" y="746449"/>
            <a:ext cx="9255967" cy="1477328"/>
          </a:xfrm>
          <a:prstGeom prst="rect">
            <a:avLst/>
          </a:prstGeom>
          <a:noFill/>
        </p:spPr>
        <p:txBody>
          <a:bodyPr wrap="square" rtlCol="0">
            <a:spAutoFit/>
          </a:bodyPr>
          <a:lstStyle/>
          <a:p>
            <a:r>
              <a:rPr lang="en-IN" dirty="0"/>
              <a:t>Quantum computing is a revolution in the world of tech. This hackathon allowed us to explore one of its major aspects:” how to generate random numbers in a bit faster way”. LUDO is one of the classic games we all have played, a memory of our childhood. Now to make it a bit quantized we modified the process of producing random numbers by building circuits in </a:t>
            </a:r>
            <a:r>
              <a:rPr lang="en-IN" dirty="0" err="1"/>
              <a:t>Qiskit</a:t>
            </a:r>
            <a:r>
              <a:rPr lang="en-IN" dirty="0"/>
              <a:t>.</a:t>
            </a:r>
          </a:p>
        </p:txBody>
      </p:sp>
      <p:pic>
        <p:nvPicPr>
          <p:cNvPr id="1026" name="Picture 2" descr="Quantum Programming 101: 16 Qubit Random Number Generator Tutorial">
            <a:extLst>
              <a:ext uri="{FF2B5EF4-FFF2-40B4-BE49-F238E27FC236}">
                <a16:creationId xmlns:a16="http://schemas.microsoft.com/office/drawing/2014/main" id="{7979A9BE-E0D3-C566-60F6-2E5BE0F4C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101" y="2603241"/>
            <a:ext cx="6236994" cy="3508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99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1.25E-6 -3.33333E-6 L 0.19831 0.00254 " pathEditMode="relative" rAng="0" ptsTypes="AA">
                                      <p:cBhvr>
                                        <p:cTn id="6" dur="2000" spd="-100000" fill="hold"/>
                                        <p:tgtEl>
                                          <p:spTgt spid="2"/>
                                        </p:tgtEl>
                                        <p:attrNameLst>
                                          <p:attrName>ppt_x</p:attrName>
                                          <p:attrName>ppt_y</p:attrName>
                                        </p:attrNameLst>
                                      </p:cBhvr>
                                      <p:rCtr x="9648" y="-93"/>
                                    </p:animMotion>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heel(1)">
                                      <p:cBhvr>
                                        <p:cTn id="11"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C15E-DDF8-8A0B-A4C3-FA0866FB626B}"/>
              </a:ext>
            </a:extLst>
          </p:cNvPr>
          <p:cNvSpPr>
            <a:spLocks noGrp="1"/>
          </p:cNvSpPr>
          <p:nvPr>
            <p:ph type="title"/>
          </p:nvPr>
        </p:nvSpPr>
        <p:spPr/>
        <p:txBody>
          <a:bodyPr/>
          <a:lstStyle/>
          <a:p>
            <a:pPr algn="ctr"/>
            <a:r>
              <a:rPr lang="en-IN" dirty="0"/>
              <a:t>IDEA</a:t>
            </a:r>
          </a:p>
        </p:txBody>
      </p:sp>
      <p:sp>
        <p:nvSpPr>
          <p:cNvPr id="3" name="TextBox 2">
            <a:extLst>
              <a:ext uri="{FF2B5EF4-FFF2-40B4-BE49-F238E27FC236}">
                <a16:creationId xmlns:a16="http://schemas.microsoft.com/office/drawing/2014/main" id="{160B6B81-B56A-C12A-FB81-EE03B1915E21}"/>
              </a:ext>
            </a:extLst>
          </p:cNvPr>
          <p:cNvSpPr txBox="1"/>
          <p:nvPr/>
        </p:nvSpPr>
        <p:spPr>
          <a:xfrm>
            <a:off x="354563" y="1623527"/>
            <a:ext cx="11075437" cy="2862322"/>
          </a:xfrm>
          <a:prstGeom prst="rect">
            <a:avLst/>
          </a:prstGeom>
          <a:noFill/>
        </p:spPr>
        <p:txBody>
          <a:bodyPr wrap="square" rtlCol="0">
            <a:spAutoFit/>
          </a:bodyPr>
          <a:lstStyle/>
          <a:p>
            <a:r>
              <a:rPr lang="en-IN" dirty="0"/>
              <a:t>LUDO! Let’s play it in our way.</a:t>
            </a:r>
          </a:p>
          <a:p>
            <a:endParaRPr lang="en-IN" dirty="0"/>
          </a:p>
          <a:p>
            <a:r>
              <a:rPr lang="en-IN" dirty="0"/>
              <a:t>As it is in the classical way, it comprises four players. But for a twist, we have our winner with the most number of sixes. The numbers on the dice are generated for each player using a circuit in </a:t>
            </a:r>
            <a:r>
              <a:rPr lang="en-IN" dirty="0" err="1"/>
              <a:t>Qiskit</a:t>
            </a:r>
            <a:r>
              <a:rPr lang="en-IN" dirty="0"/>
              <a:t> which we have used as a replacement for the </a:t>
            </a:r>
            <a:r>
              <a:rPr lang="en-IN" dirty="0" err="1"/>
              <a:t>randint</a:t>
            </a:r>
            <a:r>
              <a:rPr lang="en-IN" dirty="0"/>
              <a:t> function used in python. The main advantage of using this was that we got the numbers at a much faster speed. We have also tried to incorporate this game with an interface built on the game dev app UNITY. We have an objective of moving the pieces in accordance with the random numbers we get from the circuits on the board interface we have </a:t>
            </a:r>
            <a:r>
              <a:rPr lang="en-IN" dirty="0" err="1"/>
              <a:t>designed.Below</a:t>
            </a:r>
            <a:r>
              <a:rPr lang="en-IN" dirty="0"/>
              <a:t> images are all designed by us!!.</a:t>
            </a:r>
          </a:p>
          <a:p>
            <a:endParaRPr lang="en-IN" dirty="0"/>
          </a:p>
        </p:txBody>
      </p:sp>
      <p:pic>
        <p:nvPicPr>
          <p:cNvPr id="11" name="Picture 10">
            <a:extLst>
              <a:ext uri="{FF2B5EF4-FFF2-40B4-BE49-F238E27FC236}">
                <a16:creationId xmlns:a16="http://schemas.microsoft.com/office/drawing/2014/main" id="{5C540994-8FFF-2FA4-7A6D-7BF340DE1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966" y="4173019"/>
            <a:ext cx="3066574" cy="2543661"/>
          </a:xfrm>
          <a:prstGeom prst="rect">
            <a:avLst/>
          </a:prstGeom>
        </p:spPr>
      </p:pic>
      <p:pic>
        <p:nvPicPr>
          <p:cNvPr id="13" name="Picture 12">
            <a:extLst>
              <a:ext uri="{FF2B5EF4-FFF2-40B4-BE49-F238E27FC236}">
                <a16:creationId xmlns:a16="http://schemas.microsoft.com/office/drawing/2014/main" id="{1463F6F1-B1F8-F588-858D-70CFBB9B8FB7}"/>
              </a:ext>
            </a:extLst>
          </p:cNvPr>
          <p:cNvPicPr>
            <a:picLocks noChangeAspect="1"/>
          </p:cNvPicPr>
          <p:nvPr/>
        </p:nvPicPr>
        <p:blipFill>
          <a:blip r:embed="rId3"/>
          <a:stretch>
            <a:fillRect/>
          </a:stretch>
        </p:blipFill>
        <p:spPr>
          <a:xfrm>
            <a:off x="5696770" y="4159614"/>
            <a:ext cx="4699297" cy="2698386"/>
          </a:xfrm>
          <a:prstGeom prst="rect">
            <a:avLst/>
          </a:prstGeom>
        </p:spPr>
      </p:pic>
    </p:spTree>
    <p:extLst>
      <p:ext uri="{BB962C8B-B14F-4D97-AF65-F5344CB8AC3E}">
        <p14:creationId xmlns:p14="http://schemas.microsoft.com/office/powerpoint/2010/main" val="150083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1B04-6636-771F-21E0-752E48779933}"/>
              </a:ext>
            </a:extLst>
          </p:cNvPr>
          <p:cNvSpPr>
            <a:spLocks noGrp="1"/>
          </p:cNvSpPr>
          <p:nvPr>
            <p:ph type="title"/>
          </p:nvPr>
        </p:nvSpPr>
        <p:spPr>
          <a:xfrm>
            <a:off x="1028666" y="340751"/>
            <a:ext cx="9404723" cy="1400530"/>
          </a:xfrm>
        </p:spPr>
        <p:txBody>
          <a:bodyPr/>
          <a:lstStyle/>
          <a:p>
            <a:r>
              <a:rPr lang="en-IN" dirty="0"/>
              <a:t>WHAT WE ARE TRYING TO ACHIEVE!</a:t>
            </a:r>
          </a:p>
        </p:txBody>
      </p:sp>
      <p:sp>
        <p:nvSpPr>
          <p:cNvPr id="3" name="TextBox 2">
            <a:extLst>
              <a:ext uri="{FF2B5EF4-FFF2-40B4-BE49-F238E27FC236}">
                <a16:creationId xmlns:a16="http://schemas.microsoft.com/office/drawing/2014/main" id="{FC33AE40-2BA4-C008-C2B4-6369FCC16C04}"/>
              </a:ext>
            </a:extLst>
          </p:cNvPr>
          <p:cNvSpPr txBox="1"/>
          <p:nvPr/>
        </p:nvSpPr>
        <p:spPr>
          <a:xfrm>
            <a:off x="1028666" y="1465255"/>
            <a:ext cx="11290041" cy="2585323"/>
          </a:xfrm>
          <a:prstGeom prst="rect">
            <a:avLst/>
          </a:prstGeom>
          <a:noFill/>
        </p:spPr>
        <p:txBody>
          <a:bodyPr wrap="square" rtlCol="0">
            <a:spAutoFit/>
          </a:bodyPr>
          <a:lstStyle/>
          <a:p>
            <a:r>
              <a:rPr lang="en-IN" dirty="0"/>
              <a:t>GAMING! One of the largest sectors which require large data sets. To revolutionize this sector we need a faster way to do this.</a:t>
            </a:r>
          </a:p>
          <a:p>
            <a:r>
              <a:rPr lang="en-IN" dirty="0"/>
              <a:t>WELL </a:t>
            </a:r>
            <a:r>
              <a:rPr lang="en-IN" dirty="0" err="1"/>
              <a:t>WELL</a:t>
            </a:r>
            <a:r>
              <a:rPr lang="en-IN" dirty="0"/>
              <a:t> </a:t>
            </a:r>
            <a:r>
              <a:rPr lang="en-IN" dirty="0" err="1"/>
              <a:t>WELL</a:t>
            </a:r>
            <a:r>
              <a:rPr lang="en-IN" dirty="0"/>
              <a:t>! Quantum concepts are our answer to this problem.</a:t>
            </a:r>
          </a:p>
          <a:p>
            <a:endParaRPr lang="en-IN" dirty="0"/>
          </a:p>
          <a:p>
            <a:r>
              <a:rPr lang="en-IN" dirty="0"/>
              <a:t>Taking the example of our game we have just fastened up the process of producing random numbers by using circuits. This concept appears a </a:t>
            </a:r>
            <a:r>
              <a:rPr lang="en-IN" dirty="0" err="1"/>
              <a:t>lil</a:t>
            </a:r>
            <a:r>
              <a:rPr lang="en-IN" dirty="0"/>
              <a:t> bit insignificant on the ground of four players but on a larger scale where we can have multiple players playing on the same server, this can be a real boon!</a:t>
            </a:r>
          </a:p>
          <a:p>
            <a:r>
              <a:rPr lang="en-IN" dirty="0"/>
              <a:t> </a:t>
            </a:r>
          </a:p>
        </p:txBody>
      </p:sp>
      <p:sp>
        <p:nvSpPr>
          <p:cNvPr id="4" name="AutoShape 2" descr="Gaming Vectors &amp; Illustrations for Free Download | Freepik">
            <a:extLst>
              <a:ext uri="{FF2B5EF4-FFF2-40B4-BE49-F238E27FC236}">
                <a16:creationId xmlns:a16="http://schemas.microsoft.com/office/drawing/2014/main" id="{CD3808D7-E0B3-00F8-B869-0181D492876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Gaming Vectors &amp; Illustrations for Free Download | Freepik">
            <a:extLst>
              <a:ext uri="{FF2B5EF4-FFF2-40B4-BE49-F238E27FC236}">
                <a16:creationId xmlns:a16="http://schemas.microsoft.com/office/drawing/2014/main" id="{946BC726-2612-3FFE-BA3C-90B18F6B3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539" y="3750162"/>
            <a:ext cx="5898502" cy="286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83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 0 L 0.25 0 E" pathEditMode="relative" ptsTypes="">
                                      <p:cBhvr>
                                        <p:cTn id="6" dur="2000" spd="-100000" fill="hold"/>
                                        <p:tgtEl>
                                          <p:spTgt spid="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additive="base">
                                        <p:cTn id="11" dur="500" fill="hold"/>
                                        <p:tgtEl>
                                          <p:spTgt spid="3076"/>
                                        </p:tgtEl>
                                        <p:attrNameLst>
                                          <p:attrName>ppt_x</p:attrName>
                                        </p:attrNameLst>
                                      </p:cBhvr>
                                      <p:tavLst>
                                        <p:tav tm="0">
                                          <p:val>
                                            <p:strVal val="#ppt_x"/>
                                          </p:val>
                                        </p:tav>
                                        <p:tav tm="100000">
                                          <p:val>
                                            <p:strVal val="#ppt_x"/>
                                          </p:val>
                                        </p:tav>
                                      </p:tavLst>
                                    </p:anim>
                                    <p:anim calcmode="lin" valueType="num">
                                      <p:cBhvr additive="base">
                                        <p:cTn id="1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2347-3235-D1D4-411B-9822BF8078AB}"/>
              </a:ext>
            </a:extLst>
          </p:cNvPr>
          <p:cNvSpPr>
            <a:spLocks noGrp="1"/>
          </p:cNvSpPr>
          <p:nvPr>
            <p:ph type="title"/>
          </p:nvPr>
        </p:nvSpPr>
        <p:spPr/>
        <p:txBody>
          <a:bodyPr/>
          <a:lstStyle/>
          <a:p>
            <a:r>
              <a:rPr lang="en-IN" dirty="0"/>
              <a:t>Was not a piece of cake for us?</a:t>
            </a:r>
          </a:p>
        </p:txBody>
      </p:sp>
      <p:sp>
        <p:nvSpPr>
          <p:cNvPr id="3" name="TextBox 2">
            <a:extLst>
              <a:ext uri="{FF2B5EF4-FFF2-40B4-BE49-F238E27FC236}">
                <a16:creationId xmlns:a16="http://schemas.microsoft.com/office/drawing/2014/main" id="{40FD67BB-9FE7-AFF9-D0F3-BCC92B60F56A}"/>
              </a:ext>
            </a:extLst>
          </p:cNvPr>
          <p:cNvSpPr txBox="1"/>
          <p:nvPr/>
        </p:nvSpPr>
        <p:spPr>
          <a:xfrm>
            <a:off x="718457" y="1474237"/>
            <a:ext cx="10422294" cy="1477328"/>
          </a:xfrm>
          <a:prstGeom prst="rect">
            <a:avLst/>
          </a:prstGeom>
          <a:noFill/>
        </p:spPr>
        <p:txBody>
          <a:bodyPr wrap="square" rtlCol="0">
            <a:spAutoFit/>
          </a:bodyPr>
          <a:lstStyle/>
          <a:p>
            <a:r>
              <a:rPr lang="en-IN" dirty="0" err="1"/>
              <a:t>Qiskit</a:t>
            </a:r>
            <a:r>
              <a:rPr lang="en-IN" dirty="0"/>
              <a:t>, being a total thing for us to explore, gave us many setbacks. Despite brainstorming the logic behind our projects, we could not connect them to our main idea. Collaborating </a:t>
            </a:r>
            <a:r>
              <a:rPr lang="en-IN" dirty="0" err="1"/>
              <a:t>Qiskit</a:t>
            </a:r>
            <a:r>
              <a:rPr lang="en-IN" dirty="0"/>
              <a:t> with the python language and the linkage with UNITY was the major problem we faced. Due to time constraints, we were unable to work on it, but we as a team are glad that were able to pull it so far. </a:t>
            </a:r>
          </a:p>
        </p:txBody>
      </p:sp>
      <p:sp>
        <p:nvSpPr>
          <p:cNvPr id="4" name="AutoShape 2" descr="The 4 Most Common Business Setbacks and How to Recover">
            <a:extLst>
              <a:ext uri="{FF2B5EF4-FFF2-40B4-BE49-F238E27FC236}">
                <a16:creationId xmlns:a16="http://schemas.microsoft.com/office/drawing/2014/main" id="{56F411E8-BC8B-DCB3-F34F-3F056F41FCFB}"/>
              </a:ext>
            </a:extLst>
          </p:cNvPr>
          <p:cNvSpPr>
            <a:spLocks noChangeAspect="1" noChangeArrowheads="1"/>
          </p:cNvSpPr>
          <p:nvPr/>
        </p:nvSpPr>
        <p:spPr bwMode="auto">
          <a:xfrm>
            <a:off x="6447452" y="4101030"/>
            <a:ext cx="246275" cy="1667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The 4 Most Common Business Setbacks and How to Recover">
            <a:extLst>
              <a:ext uri="{FF2B5EF4-FFF2-40B4-BE49-F238E27FC236}">
                <a16:creationId xmlns:a16="http://schemas.microsoft.com/office/drawing/2014/main" id="{60512CB8-044A-6B4E-0C96-8E413AAD8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766" y="2789852"/>
            <a:ext cx="8314385" cy="3750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03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875E-6 4.81481E-6 L 0.25 4.81481E-6 " pathEditMode="relative" rAng="0" ptsTypes="AA">
                                      <p:cBhvr>
                                        <p:cTn id="6" dur="2000" spd="-100000" fill="hold"/>
                                        <p:tgtEl>
                                          <p:spTgt spid="3"/>
                                        </p:tgtEl>
                                        <p:attrNameLst>
                                          <p:attrName>ppt_x</p:attrName>
                                          <p:attrName>ppt_y</p:attrName>
                                        </p:attrNameLst>
                                      </p:cBhvr>
                                      <p:rCtr x="12500" y="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anim calcmode="lin" valueType="num">
                                      <p:cBhvr additive="base">
                                        <p:cTn id="11" dur="500" fill="hold"/>
                                        <p:tgtEl>
                                          <p:spTgt spid="2052"/>
                                        </p:tgtEl>
                                        <p:attrNameLst>
                                          <p:attrName>ppt_x</p:attrName>
                                        </p:attrNameLst>
                                      </p:cBhvr>
                                      <p:tavLst>
                                        <p:tav tm="0">
                                          <p:val>
                                            <p:strVal val="#ppt_x"/>
                                          </p:val>
                                        </p:tav>
                                        <p:tav tm="100000">
                                          <p:val>
                                            <p:strVal val="#ppt_x"/>
                                          </p:val>
                                        </p:tav>
                                      </p:tavLst>
                                    </p:anim>
                                    <p:anim calcmode="lin" valueType="num">
                                      <p:cBhvr additive="base">
                                        <p:cTn id="12"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5414-262D-CBE1-BDAD-F130829B7B5C}"/>
              </a:ext>
            </a:extLst>
          </p:cNvPr>
          <p:cNvSpPr>
            <a:spLocks noGrp="1"/>
          </p:cNvSpPr>
          <p:nvPr>
            <p:ph type="title"/>
          </p:nvPr>
        </p:nvSpPr>
        <p:spPr>
          <a:xfrm>
            <a:off x="3268013" y="340750"/>
            <a:ext cx="4542487" cy="1400530"/>
          </a:xfrm>
        </p:spPr>
        <p:txBody>
          <a:bodyPr/>
          <a:lstStyle/>
          <a:p>
            <a:r>
              <a:rPr lang="en-IN" dirty="0"/>
              <a:t>TEAM MEMBERS!!</a:t>
            </a:r>
          </a:p>
        </p:txBody>
      </p:sp>
      <p:sp>
        <p:nvSpPr>
          <p:cNvPr id="3" name="TextBox 2">
            <a:extLst>
              <a:ext uri="{FF2B5EF4-FFF2-40B4-BE49-F238E27FC236}">
                <a16:creationId xmlns:a16="http://schemas.microsoft.com/office/drawing/2014/main" id="{465CC6BD-CF74-BE61-33C3-1F43A7119440}"/>
              </a:ext>
            </a:extLst>
          </p:cNvPr>
          <p:cNvSpPr txBox="1"/>
          <p:nvPr/>
        </p:nvSpPr>
        <p:spPr>
          <a:xfrm>
            <a:off x="3424334" y="1613118"/>
            <a:ext cx="5477070" cy="1815882"/>
          </a:xfrm>
          <a:prstGeom prst="rect">
            <a:avLst/>
          </a:prstGeom>
          <a:noFill/>
        </p:spPr>
        <p:txBody>
          <a:bodyPr wrap="square" rtlCol="0">
            <a:spAutoFit/>
          </a:bodyPr>
          <a:lstStyle/>
          <a:p>
            <a:r>
              <a:rPr lang="en-IN" sz="2800" dirty="0"/>
              <a:t>1. Srishti Anand(Team Leader)</a:t>
            </a:r>
          </a:p>
          <a:p>
            <a:r>
              <a:rPr lang="en-IN" sz="2800" dirty="0"/>
              <a:t>2. Yash Awasthi</a:t>
            </a:r>
          </a:p>
          <a:p>
            <a:r>
              <a:rPr lang="en-IN" sz="2800" dirty="0"/>
              <a:t>3. Prachi Bahadur Singh</a:t>
            </a:r>
          </a:p>
          <a:p>
            <a:r>
              <a:rPr lang="en-IN" sz="2800" dirty="0"/>
              <a:t>4. </a:t>
            </a:r>
            <a:r>
              <a:rPr lang="en-IN" sz="2800" dirty="0" err="1"/>
              <a:t>Avnish</a:t>
            </a:r>
            <a:r>
              <a:rPr lang="en-IN" sz="2800" dirty="0"/>
              <a:t> Yadav</a:t>
            </a:r>
          </a:p>
        </p:txBody>
      </p:sp>
    </p:spTree>
    <p:extLst>
      <p:ext uri="{BB962C8B-B14F-4D97-AF65-F5344CB8AC3E}">
        <p14:creationId xmlns:p14="http://schemas.microsoft.com/office/powerpoint/2010/main" val="51314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8C42-7EBC-9754-A990-AB262C54F068}"/>
              </a:ext>
            </a:extLst>
          </p:cNvPr>
          <p:cNvSpPr>
            <a:spLocks noGrp="1"/>
          </p:cNvSpPr>
          <p:nvPr>
            <p:ph type="title"/>
          </p:nvPr>
        </p:nvSpPr>
        <p:spPr>
          <a:xfrm>
            <a:off x="4135761" y="2659225"/>
            <a:ext cx="3270608" cy="1048334"/>
          </a:xfrm>
        </p:spPr>
        <p:txBody>
          <a:bodyPr/>
          <a:lstStyle/>
          <a:p>
            <a:r>
              <a:rPr lang="en-IN" dirty="0"/>
              <a:t>Thank You!</a:t>
            </a:r>
          </a:p>
        </p:txBody>
      </p:sp>
      <p:sp>
        <p:nvSpPr>
          <p:cNvPr id="3" name="TextBox 2">
            <a:extLst>
              <a:ext uri="{FF2B5EF4-FFF2-40B4-BE49-F238E27FC236}">
                <a16:creationId xmlns:a16="http://schemas.microsoft.com/office/drawing/2014/main" id="{9E63072A-8C1D-28E0-AE8E-BD4B2B873FF1}"/>
              </a:ext>
            </a:extLst>
          </p:cNvPr>
          <p:cNvSpPr txBox="1"/>
          <p:nvPr/>
        </p:nvSpPr>
        <p:spPr>
          <a:xfrm>
            <a:off x="4135761" y="3522893"/>
            <a:ext cx="6708710" cy="369332"/>
          </a:xfrm>
          <a:prstGeom prst="rect">
            <a:avLst/>
          </a:prstGeom>
          <a:noFill/>
        </p:spPr>
        <p:txBody>
          <a:bodyPr wrap="square" rtlCol="0">
            <a:spAutoFit/>
          </a:bodyPr>
          <a:lstStyle/>
          <a:p>
            <a:r>
              <a:rPr lang="en-IN" dirty="0"/>
              <a:t>Hope you liked our efforts!!</a:t>
            </a:r>
          </a:p>
        </p:txBody>
      </p:sp>
    </p:spTree>
    <p:extLst>
      <p:ext uri="{BB962C8B-B14F-4D97-AF65-F5344CB8AC3E}">
        <p14:creationId xmlns:p14="http://schemas.microsoft.com/office/powerpoint/2010/main" val="25467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047B9AF98F4845B6C94475DC5A64D9" ma:contentTypeVersion="5" ma:contentTypeDescription="Create a new document." ma:contentTypeScope="" ma:versionID="fc167489319f1a94215fe4f25bbc2648">
  <xsd:schema xmlns:xsd="http://www.w3.org/2001/XMLSchema" xmlns:xs="http://www.w3.org/2001/XMLSchema" xmlns:p="http://schemas.microsoft.com/office/2006/metadata/properties" xmlns:ns3="00535f98-5b79-47b1-8f4f-c504002e37cf" xmlns:ns4="433af422-5cc6-4a39-af29-4d2d92169cdb" targetNamespace="http://schemas.microsoft.com/office/2006/metadata/properties" ma:root="true" ma:fieldsID="0049c9820039da62a556e73d3c80f032" ns3:_="" ns4:_="">
    <xsd:import namespace="00535f98-5b79-47b1-8f4f-c504002e37cf"/>
    <xsd:import namespace="433af422-5cc6-4a39-af29-4d2d92169cd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535f98-5b79-47b1-8f4f-c504002e37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33af422-5cc6-4a39-af29-4d2d92169c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2A79E2-FF33-44B9-8035-6EC6E5E1D0B1}">
  <ds:schemaRefs>
    <ds:schemaRef ds:uri="http://schemas.microsoft.com/sharepoint/v3/contenttype/forms"/>
  </ds:schemaRefs>
</ds:datastoreItem>
</file>

<file path=customXml/itemProps2.xml><?xml version="1.0" encoding="utf-8"?>
<ds:datastoreItem xmlns:ds="http://schemas.openxmlformats.org/officeDocument/2006/customXml" ds:itemID="{7D8E5885-FBA1-4DA7-92C5-39EEA075FC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535f98-5b79-47b1-8f4f-c504002e37cf"/>
    <ds:schemaRef ds:uri="433af422-5cc6-4a39-af29-4d2d92169c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29B1F7-C0B2-4F53-87A8-E3943EF35965}">
  <ds:schemaRefs>
    <ds:schemaRef ds:uri="http://purl.org/dc/elements/1.1/"/>
    <ds:schemaRef ds:uri="http://www.w3.org/XML/1998/namespace"/>
    <ds:schemaRef ds:uri="http://purl.org/dc/dcmitype/"/>
    <ds:schemaRef ds:uri="http://purl.org/dc/terms/"/>
    <ds:schemaRef ds:uri="http://schemas.microsoft.com/office/2006/metadata/properties"/>
    <ds:schemaRef ds:uri="433af422-5cc6-4a39-af29-4d2d92169cdb"/>
    <ds:schemaRef ds:uri="http://schemas.microsoft.com/office/2006/documentManagement/types"/>
    <ds:schemaRef ds:uri="http://schemas.microsoft.com/office/infopath/2007/PartnerControls"/>
    <ds:schemaRef ds:uri="http://schemas.openxmlformats.org/package/2006/metadata/core-properties"/>
    <ds:schemaRef ds:uri="00535f98-5b79-47b1-8f4f-c504002e37cf"/>
  </ds:schemaRefs>
</ds:datastoreItem>
</file>

<file path=docProps/app.xml><?xml version="1.0" encoding="utf-8"?>
<Properties xmlns="http://schemas.openxmlformats.org/officeDocument/2006/extended-properties" xmlns:vt="http://schemas.openxmlformats.org/officeDocument/2006/docPropsVTypes">
  <Template>TM02836342[[fn=Ion]]</Template>
  <TotalTime>88</TotalTime>
  <Words>457</Words>
  <Application>Microsoft Office PowerPoint</Application>
  <PresentationFormat>Widescreen</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WELCOME TO TEAM QUANTSTRAW</vt:lpstr>
      <vt:lpstr>PowerPoint Presentation</vt:lpstr>
      <vt:lpstr>IDEA</vt:lpstr>
      <vt:lpstr>WHAT WE ARE TRYING TO ACHIEVE!</vt:lpstr>
      <vt:lpstr>Was not a piece of cake for us?</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TEAM QUANTSTRAW</dc:title>
  <dc:creator>SRISHTI ANAND</dc:creator>
  <cp:lastModifiedBy>SRISHTI ANAND</cp:lastModifiedBy>
  <cp:revision>3</cp:revision>
  <dcterms:created xsi:type="dcterms:W3CDTF">2022-11-06T09:00:26Z</dcterms:created>
  <dcterms:modified xsi:type="dcterms:W3CDTF">2022-11-06T10:29:49Z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0x01010038047B9AF98F4845B6C94475DC5A64D9</vt:lpwstr>
  </property>
</Properties>
</file>