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a743c925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a743c92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Higgs-Boson Classifier Web App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ML Deployment on AWS EC2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Avnish Dubey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Screenshots</a:t>
            </a:r>
            <a:endParaRPr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050"/>
            <a:ext cx="2844975" cy="18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7550" y="1493863"/>
            <a:ext cx="2661675" cy="201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400" y="1493850"/>
            <a:ext cx="2940926" cy="20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3657575"/>
            <a:ext cx="2844975" cy="18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49775" y="3657575"/>
            <a:ext cx="2609449" cy="185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59225" y="3581400"/>
            <a:ext cx="3041098" cy="18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Higgs-Boson predictions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models can be used as primary model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 Flask app, deployable on AWS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                     </a:t>
            </a:r>
            <a:endParaRPr/>
          </a:p>
          <a:p>
            <a:pPr indent="114300" lvl="0" marL="2628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chemeClr val="dk1"/>
                </a:solidFill>
              </a:rPr>
              <a:t>Thank You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Higgs-Boson particle outcomes from physics dataset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ML pipeline for predictions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 results automatically to output/prediction.csv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/ Input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28+ numerical features per sample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format: CSV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trained offline: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Classifier → Best accuracy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 Classifier → Robust baseline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HistGB → Scaled performance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→ Simple baseline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Libraries: scikit-learn, xgboost, joblib, pandas, numpy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Prediction Function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UserInputscreen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Updated prediction.csv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App Architecture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[User JSON Input] → [Flask API] → [predict(input_json)] → [output/prediction.csv] → [User]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Flask handles requests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paths avoid file not found errors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Deployment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 Free Tier, Ubuntu 22.04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3.11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clone &lt;repo&gt;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cd higgs-bosson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 install -r requirements.txt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python3 app.py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Runs on port 5000, accessible via EC2 public IP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prediction.csv update per run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Safe overwrite, error-free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 Flask API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input → frontend integration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&amp; Solutions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path errors → Absolute path using os.path.join(BASE_DIR, ...)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Folder not present → os.makedirs(..., exist_ok=True)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models &amp; prediction → predict(input_json) handles model loading &amp; output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Dependencies mismatch → Fixed via requirements.txt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