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Facebook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findings and insights from the dataset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cleaning and preprocessing</a:t>
            </a:r>
          </a:p>
          <a:p>
            <a:r>
              <a:t>• Exploratory Data Analysis (EDA)</a:t>
            </a:r>
          </a:p>
          <a:p>
            <a:r>
              <a:t>• Visualization of key trends</a:t>
            </a:r>
          </a:p>
          <a:p>
            <a:r>
              <a:t>• Model implementation and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engagement trends</a:t>
            </a:r>
          </a:p>
          <a:p>
            <a:r>
              <a:t>• Post performance metrics</a:t>
            </a:r>
          </a:p>
          <a:p>
            <a:r>
              <a:t>• Sentiment analysis results</a:t>
            </a:r>
          </a:p>
          <a:p>
            <a:r>
              <a:t>• Predictive modeling outcomes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