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8999538" cy="674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8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03397"/>
            <a:ext cx="7649607" cy="2347254"/>
          </a:xfrm>
        </p:spPr>
        <p:txBody>
          <a:bodyPr anchor="b"/>
          <a:lstStyle>
            <a:lvl1pPr algn="ctr">
              <a:defRPr sz="5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41170"/>
            <a:ext cx="6749654" cy="1627783"/>
          </a:xfrm>
        </p:spPr>
        <p:txBody>
          <a:bodyPr/>
          <a:lstStyle>
            <a:lvl1pPr marL="0" indent="0" algn="ctr">
              <a:buNone/>
              <a:defRPr sz="2359"/>
            </a:lvl1pPr>
            <a:lvl2pPr marL="449473" indent="0" algn="ctr">
              <a:buNone/>
              <a:defRPr sz="1966"/>
            </a:lvl2pPr>
            <a:lvl3pPr marL="898947" indent="0" algn="ctr">
              <a:buNone/>
              <a:defRPr sz="1770"/>
            </a:lvl3pPr>
            <a:lvl4pPr marL="1348420" indent="0" algn="ctr">
              <a:buNone/>
              <a:defRPr sz="1573"/>
            </a:lvl4pPr>
            <a:lvl5pPr marL="1797893" indent="0" algn="ctr">
              <a:buNone/>
              <a:defRPr sz="1573"/>
            </a:lvl5pPr>
            <a:lvl6pPr marL="2247367" indent="0" algn="ctr">
              <a:buNone/>
              <a:defRPr sz="1573"/>
            </a:lvl6pPr>
            <a:lvl7pPr marL="2696840" indent="0" algn="ctr">
              <a:buNone/>
              <a:defRPr sz="1573"/>
            </a:lvl7pPr>
            <a:lvl8pPr marL="3146313" indent="0" algn="ctr">
              <a:buNone/>
              <a:defRPr sz="1573"/>
            </a:lvl8pPr>
            <a:lvl9pPr marL="3595787" indent="0" algn="ctr">
              <a:buNone/>
              <a:defRPr sz="15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9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583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58955"/>
            <a:ext cx="1940525" cy="57136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58955"/>
            <a:ext cx="5709082" cy="57136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8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3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680848"/>
            <a:ext cx="7762102" cy="2804531"/>
          </a:xfrm>
        </p:spPr>
        <p:txBody>
          <a:bodyPr anchor="b"/>
          <a:lstStyle>
            <a:lvl1pPr>
              <a:defRPr sz="5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11911"/>
            <a:ext cx="7762102" cy="1474837"/>
          </a:xfrm>
        </p:spPr>
        <p:txBody>
          <a:bodyPr/>
          <a:lstStyle>
            <a:lvl1pPr marL="0" indent="0">
              <a:buNone/>
              <a:defRPr sz="2359">
                <a:solidFill>
                  <a:schemeClr val="tx1"/>
                </a:solidFill>
              </a:defRPr>
            </a:lvl1pPr>
            <a:lvl2pPr marL="449473" indent="0">
              <a:buNone/>
              <a:defRPr sz="1966">
                <a:solidFill>
                  <a:schemeClr val="tx1">
                    <a:tint val="75000"/>
                  </a:schemeClr>
                </a:solidFill>
              </a:defRPr>
            </a:lvl2pPr>
            <a:lvl3pPr marL="898947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3pPr>
            <a:lvl4pPr marL="1348420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4pPr>
            <a:lvl5pPr marL="1797893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5pPr>
            <a:lvl6pPr marL="2247367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6pPr>
            <a:lvl7pPr marL="2696840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7pPr>
            <a:lvl8pPr marL="3146313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8pPr>
            <a:lvl9pPr marL="3595787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1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794775"/>
            <a:ext cx="3824804" cy="4277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794775"/>
            <a:ext cx="3824804" cy="4277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431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58956"/>
            <a:ext cx="7762102" cy="1303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52755"/>
            <a:ext cx="3807226" cy="809989"/>
          </a:xfrm>
        </p:spPr>
        <p:txBody>
          <a:bodyPr anchor="b"/>
          <a:lstStyle>
            <a:lvl1pPr marL="0" indent="0">
              <a:buNone/>
              <a:defRPr sz="2359" b="1"/>
            </a:lvl1pPr>
            <a:lvl2pPr marL="449473" indent="0">
              <a:buNone/>
              <a:defRPr sz="1966" b="1"/>
            </a:lvl2pPr>
            <a:lvl3pPr marL="898947" indent="0">
              <a:buNone/>
              <a:defRPr sz="1770" b="1"/>
            </a:lvl3pPr>
            <a:lvl4pPr marL="1348420" indent="0">
              <a:buNone/>
              <a:defRPr sz="1573" b="1"/>
            </a:lvl4pPr>
            <a:lvl5pPr marL="1797893" indent="0">
              <a:buNone/>
              <a:defRPr sz="1573" b="1"/>
            </a:lvl5pPr>
            <a:lvl6pPr marL="2247367" indent="0">
              <a:buNone/>
              <a:defRPr sz="1573" b="1"/>
            </a:lvl6pPr>
            <a:lvl7pPr marL="2696840" indent="0">
              <a:buNone/>
              <a:defRPr sz="1573" b="1"/>
            </a:lvl7pPr>
            <a:lvl8pPr marL="3146313" indent="0">
              <a:buNone/>
              <a:defRPr sz="1573" b="1"/>
            </a:lvl8pPr>
            <a:lvl9pPr marL="3595787" indent="0">
              <a:buNone/>
              <a:defRPr sz="15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62744"/>
            <a:ext cx="3807226" cy="3622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52755"/>
            <a:ext cx="3825976" cy="809989"/>
          </a:xfrm>
        </p:spPr>
        <p:txBody>
          <a:bodyPr anchor="b"/>
          <a:lstStyle>
            <a:lvl1pPr marL="0" indent="0">
              <a:buNone/>
              <a:defRPr sz="2359" b="1"/>
            </a:lvl1pPr>
            <a:lvl2pPr marL="449473" indent="0">
              <a:buNone/>
              <a:defRPr sz="1966" b="1"/>
            </a:lvl2pPr>
            <a:lvl3pPr marL="898947" indent="0">
              <a:buNone/>
              <a:defRPr sz="1770" b="1"/>
            </a:lvl3pPr>
            <a:lvl4pPr marL="1348420" indent="0">
              <a:buNone/>
              <a:defRPr sz="1573" b="1"/>
            </a:lvl4pPr>
            <a:lvl5pPr marL="1797893" indent="0">
              <a:buNone/>
              <a:defRPr sz="1573" b="1"/>
            </a:lvl5pPr>
            <a:lvl6pPr marL="2247367" indent="0">
              <a:buNone/>
              <a:defRPr sz="1573" b="1"/>
            </a:lvl6pPr>
            <a:lvl7pPr marL="2696840" indent="0">
              <a:buNone/>
              <a:defRPr sz="1573" b="1"/>
            </a:lvl7pPr>
            <a:lvl8pPr marL="3146313" indent="0">
              <a:buNone/>
              <a:defRPr sz="1573" b="1"/>
            </a:lvl8pPr>
            <a:lvl9pPr marL="3595787" indent="0">
              <a:buNone/>
              <a:defRPr sz="15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62744"/>
            <a:ext cx="3825976" cy="3622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1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61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49474"/>
            <a:ext cx="2902585" cy="1573160"/>
          </a:xfrm>
        </p:spPr>
        <p:txBody>
          <a:bodyPr anchor="b"/>
          <a:lstStyle>
            <a:lvl1pPr>
              <a:defRPr sz="3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70741"/>
            <a:ext cx="4556016" cy="4791270"/>
          </a:xfrm>
        </p:spPr>
        <p:txBody>
          <a:bodyPr/>
          <a:lstStyle>
            <a:lvl1pPr>
              <a:defRPr sz="3146"/>
            </a:lvl1pPr>
            <a:lvl2pPr>
              <a:defRPr sz="2753"/>
            </a:lvl2pPr>
            <a:lvl3pPr>
              <a:defRPr sz="2359"/>
            </a:lvl3pPr>
            <a:lvl4pPr>
              <a:defRPr sz="1966"/>
            </a:lvl4pPr>
            <a:lvl5pPr>
              <a:defRPr sz="1966"/>
            </a:lvl5pPr>
            <a:lvl6pPr>
              <a:defRPr sz="1966"/>
            </a:lvl6pPr>
            <a:lvl7pPr>
              <a:defRPr sz="1966"/>
            </a:lvl7pPr>
            <a:lvl8pPr>
              <a:defRPr sz="1966"/>
            </a:lvl8pPr>
            <a:lvl9pPr>
              <a:defRPr sz="1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22634"/>
            <a:ext cx="2902585" cy="3747179"/>
          </a:xfrm>
        </p:spPr>
        <p:txBody>
          <a:bodyPr/>
          <a:lstStyle>
            <a:lvl1pPr marL="0" indent="0">
              <a:buNone/>
              <a:defRPr sz="1573"/>
            </a:lvl1pPr>
            <a:lvl2pPr marL="449473" indent="0">
              <a:buNone/>
              <a:defRPr sz="1376"/>
            </a:lvl2pPr>
            <a:lvl3pPr marL="898947" indent="0">
              <a:buNone/>
              <a:defRPr sz="1180"/>
            </a:lvl3pPr>
            <a:lvl4pPr marL="1348420" indent="0">
              <a:buNone/>
              <a:defRPr sz="983"/>
            </a:lvl4pPr>
            <a:lvl5pPr marL="1797893" indent="0">
              <a:buNone/>
              <a:defRPr sz="983"/>
            </a:lvl5pPr>
            <a:lvl6pPr marL="2247367" indent="0">
              <a:buNone/>
              <a:defRPr sz="983"/>
            </a:lvl6pPr>
            <a:lvl7pPr marL="2696840" indent="0">
              <a:buNone/>
              <a:defRPr sz="983"/>
            </a:lvl7pPr>
            <a:lvl8pPr marL="3146313" indent="0">
              <a:buNone/>
              <a:defRPr sz="983"/>
            </a:lvl8pPr>
            <a:lvl9pPr marL="3595787" indent="0">
              <a:buNone/>
              <a:defRPr sz="9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6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49474"/>
            <a:ext cx="2902585" cy="1573160"/>
          </a:xfrm>
        </p:spPr>
        <p:txBody>
          <a:bodyPr anchor="b"/>
          <a:lstStyle>
            <a:lvl1pPr>
              <a:defRPr sz="31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70741"/>
            <a:ext cx="4556016" cy="4791270"/>
          </a:xfrm>
        </p:spPr>
        <p:txBody>
          <a:bodyPr anchor="t"/>
          <a:lstStyle>
            <a:lvl1pPr marL="0" indent="0">
              <a:buNone/>
              <a:defRPr sz="3146"/>
            </a:lvl1pPr>
            <a:lvl2pPr marL="449473" indent="0">
              <a:buNone/>
              <a:defRPr sz="2753"/>
            </a:lvl2pPr>
            <a:lvl3pPr marL="898947" indent="0">
              <a:buNone/>
              <a:defRPr sz="2359"/>
            </a:lvl3pPr>
            <a:lvl4pPr marL="1348420" indent="0">
              <a:buNone/>
              <a:defRPr sz="1966"/>
            </a:lvl4pPr>
            <a:lvl5pPr marL="1797893" indent="0">
              <a:buNone/>
              <a:defRPr sz="1966"/>
            </a:lvl5pPr>
            <a:lvl6pPr marL="2247367" indent="0">
              <a:buNone/>
              <a:defRPr sz="1966"/>
            </a:lvl6pPr>
            <a:lvl7pPr marL="2696840" indent="0">
              <a:buNone/>
              <a:defRPr sz="1966"/>
            </a:lvl7pPr>
            <a:lvl8pPr marL="3146313" indent="0">
              <a:buNone/>
              <a:defRPr sz="1966"/>
            </a:lvl8pPr>
            <a:lvl9pPr marL="3595787" indent="0">
              <a:buNone/>
              <a:defRPr sz="19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22634"/>
            <a:ext cx="2902585" cy="3747179"/>
          </a:xfrm>
        </p:spPr>
        <p:txBody>
          <a:bodyPr/>
          <a:lstStyle>
            <a:lvl1pPr marL="0" indent="0">
              <a:buNone/>
              <a:defRPr sz="1573"/>
            </a:lvl1pPr>
            <a:lvl2pPr marL="449473" indent="0">
              <a:buNone/>
              <a:defRPr sz="1376"/>
            </a:lvl2pPr>
            <a:lvl3pPr marL="898947" indent="0">
              <a:buNone/>
              <a:defRPr sz="1180"/>
            </a:lvl3pPr>
            <a:lvl4pPr marL="1348420" indent="0">
              <a:buNone/>
              <a:defRPr sz="983"/>
            </a:lvl4pPr>
            <a:lvl5pPr marL="1797893" indent="0">
              <a:buNone/>
              <a:defRPr sz="983"/>
            </a:lvl5pPr>
            <a:lvl6pPr marL="2247367" indent="0">
              <a:buNone/>
              <a:defRPr sz="983"/>
            </a:lvl6pPr>
            <a:lvl7pPr marL="2696840" indent="0">
              <a:buNone/>
              <a:defRPr sz="983"/>
            </a:lvl7pPr>
            <a:lvl8pPr marL="3146313" indent="0">
              <a:buNone/>
              <a:defRPr sz="983"/>
            </a:lvl8pPr>
            <a:lvl9pPr marL="3595787" indent="0">
              <a:buNone/>
              <a:defRPr sz="9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38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58956"/>
            <a:ext cx="7762102" cy="130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794775"/>
            <a:ext cx="7762102" cy="427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248941"/>
            <a:ext cx="2024896" cy="35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F330-B7CA-4932-9F83-B632447BB63F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248941"/>
            <a:ext cx="3037344" cy="35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248941"/>
            <a:ext cx="2024896" cy="35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8D27-C3BB-4F25-9F0F-0095A59421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4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8947" rtl="0" eaLnBrk="1" latinLnBrk="0" hangingPunct="1">
        <a:lnSpc>
          <a:spcPct val="90000"/>
        </a:lnSpc>
        <a:spcBef>
          <a:spcPct val="0"/>
        </a:spcBef>
        <a:buNone/>
        <a:defRPr sz="4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37" indent="-224737" algn="l" defTabSz="898947" rtl="0" eaLnBrk="1" latinLnBrk="0" hangingPunct="1">
        <a:lnSpc>
          <a:spcPct val="90000"/>
        </a:lnSpc>
        <a:spcBef>
          <a:spcPts val="983"/>
        </a:spcBef>
        <a:buFont typeface="Arial" panose="020B0604020202020204" pitchFamily="34" charset="0"/>
        <a:buChar char="•"/>
        <a:defRPr sz="2753" kern="1200">
          <a:solidFill>
            <a:schemeClr val="tx1"/>
          </a:solidFill>
          <a:latin typeface="+mn-lt"/>
          <a:ea typeface="+mn-ea"/>
          <a:cs typeface="+mn-cs"/>
        </a:defRPr>
      </a:lvl1pPr>
      <a:lvl2pPr marL="674210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123683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3pPr>
      <a:lvl4pPr marL="1573157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2022630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472103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1577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1050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0523" indent="-224737" algn="l" defTabSz="898947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49473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98947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48420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797893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7367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696840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46313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5787" algn="l" defTabSz="898947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quare with a logo on it&#10;&#10;Description automatically generated">
            <a:extLst>
              <a:ext uri="{FF2B5EF4-FFF2-40B4-BE49-F238E27FC236}">
                <a16:creationId xmlns:a16="http://schemas.microsoft.com/office/drawing/2014/main" id="{A4E63F18-37CD-A06D-D231-E289646E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6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3940-4D3D-1A63-497B-4D5A69B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4EF4-3C28-75CB-D48A-B107603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7CBFF9C-7320-EA2E-C6FC-1A883D15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67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B688-9B82-5EFB-E733-F376BCA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06F-90F1-13C1-C53C-BD2AC2FB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 descr="A phone with a gps generator function&#10;&#10;Description automatically generated">
            <a:extLst>
              <a:ext uri="{FF2B5EF4-FFF2-40B4-BE49-F238E27FC236}">
                <a16:creationId xmlns:a16="http://schemas.microsoft.com/office/drawing/2014/main" id="{636B6024-C9EB-8D03-81DC-2B4320E3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" y="-1"/>
            <a:ext cx="8989487" cy="67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9747-5DC1-7909-BE09-19AD338C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2133-0062-7307-C6BC-27C421D3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4E75605-332A-4439-28FF-4A8C22F2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"/>
            <a:ext cx="8999538" cy="67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4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BE9D-1E60-59BE-3148-4B7F4197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8B3A-BB8D-8E4A-F6F0-B716C451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0FA357D1-0C7B-1C75-0D75-A8F949E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67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6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Munoglu</dc:creator>
  <cp:lastModifiedBy>Amar Munoglu</cp:lastModifiedBy>
  <cp:revision>1</cp:revision>
  <dcterms:created xsi:type="dcterms:W3CDTF">2023-11-11T11:02:55Z</dcterms:created>
  <dcterms:modified xsi:type="dcterms:W3CDTF">2023-11-11T11:26:51Z</dcterms:modified>
</cp:coreProperties>
</file>