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CD28-2D6E-40E9-83FC-7A26F86FCDC8}" type="datetimeFigureOut">
              <a:rPr lang="ru-RU" smtClean="0"/>
              <a:t>24.10.2017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21BD-5F27-4836-8CAC-F45F760990C4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495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CD28-2D6E-40E9-83FC-7A26F86FCDC8}" type="datetimeFigureOut">
              <a:rPr lang="ru-RU" smtClean="0"/>
              <a:t>24.10.2017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21BD-5F27-4836-8CAC-F45F760990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030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CD28-2D6E-40E9-83FC-7A26F86FCDC8}" type="datetimeFigureOut">
              <a:rPr lang="ru-RU" smtClean="0"/>
              <a:t>24.10.2017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21BD-5F27-4836-8CAC-F45F760990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7806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CD28-2D6E-40E9-83FC-7A26F86FCDC8}" type="datetimeFigureOut">
              <a:rPr lang="ru-RU" smtClean="0"/>
              <a:t>24.10.2017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21BD-5F27-4836-8CAC-F45F760990C4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0657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CD28-2D6E-40E9-83FC-7A26F86FCDC8}" type="datetimeFigureOut">
              <a:rPr lang="ru-RU" smtClean="0"/>
              <a:t>24.10.2017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21BD-5F27-4836-8CAC-F45F760990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898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CD28-2D6E-40E9-83FC-7A26F86FCDC8}" type="datetimeFigureOut">
              <a:rPr lang="ru-RU" smtClean="0"/>
              <a:t>24.10.2017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21BD-5F27-4836-8CAC-F45F760990C4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3072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CD28-2D6E-40E9-83FC-7A26F86FCDC8}" type="datetimeFigureOut">
              <a:rPr lang="ru-RU" smtClean="0"/>
              <a:t>24.10.2017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21BD-5F27-4836-8CAC-F45F760990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929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CD28-2D6E-40E9-83FC-7A26F86FCDC8}" type="datetimeFigureOut">
              <a:rPr lang="ru-RU" smtClean="0"/>
              <a:t>24.10.2017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21BD-5F27-4836-8CAC-F45F760990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77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CD28-2D6E-40E9-83FC-7A26F86FCDC8}" type="datetimeFigureOut">
              <a:rPr lang="ru-RU" smtClean="0"/>
              <a:t>24.10.2017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21BD-5F27-4836-8CAC-F45F760990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40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CD28-2D6E-40E9-83FC-7A26F86FCDC8}" type="datetimeFigureOut">
              <a:rPr lang="ru-RU" smtClean="0"/>
              <a:t>24.10.2017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21BD-5F27-4836-8CAC-F45F760990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2413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CD28-2D6E-40E9-83FC-7A26F86FCDC8}" type="datetimeFigureOut">
              <a:rPr lang="ru-RU" smtClean="0"/>
              <a:t>24.10.2017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21BD-5F27-4836-8CAC-F45F760990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372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CD28-2D6E-40E9-83FC-7A26F86FCDC8}" type="datetimeFigureOut">
              <a:rPr lang="ru-RU" smtClean="0"/>
              <a:t>24.10.2017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21BD-5F27-4836-8CAC-F45F760990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607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CD28-2D6E-40E9-83FC-7A26F86FCDC8}" type="datetimeFigureOut">
              <a:rPr lang="ru-RU" smtClean="0"/>
              <a:t>24.10.2017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21BD-5F27-4836-8CAC-F45F760990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8892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CD28-2D6E-40E9-83FC-7A26F86FCDC8}" type="datetimeFigureOut">
              <a:rPr lang="ru-RU" smtClean="0"/>
              <a:t>24.10.2017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21BD-5F27-4836-8CAC-F45F760990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902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CD28-2D6E-40E9-83FC-7A26F86FCDC8}" type="datetimeFigureOut">
              <a:rPr lang="ru-RU" smtClean="0"/>
              <a:t>24.10.2017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21BD-5F27-4836-8CAC-F45F760990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850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CD28-2D6E-40E9-83FC-7A26F86FCDC8}" type="datetimeFigureOut">
              <a:rPr lang="ru-RU" smtClean="0"/>
              <a:t>24.10.2017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21BD-5F27-4836-8CAC-F45F760990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0248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CD28-2D6E-40E9-83FC-7A26F86FCDC8}" type="datetimeFigureOut">
              <a:rPr lang="ru-RU" smtClean="0"/>
              <a:t>24.10.2017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21BD-5F27-4836-8CAC-F45F760990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6875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F44CD28-2D6E-40E9-83FC-7A26F86FCDC8}" type="datetimeFigureOut">
              <a:rPr lang="ru-RU" smtClean="0"/>
              <a:t>24.10.2017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7E921BD-5F27-4836-8CAC-F45F760990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2275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Экзаменационная работа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 Афанасьев Богдан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9868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 и его назначение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Проект представляет собой программу для тестирования на знание С и С++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7060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он работает?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работы в арсенале данной программы имеются:</a:t>
            </a:r>
          </a:p>
          <a:p>
            <a:r>
              <a:rPr lang="ru-RU" dirty="0" smtClean="0"/>
              <a:t>1. Два класса – </a:t>
            </a:r>
            <a:r>
              <a:rPr lang="en-US" dirty="0" smtClean="0"/>
              <a:t>Teacher </a:t>
            </a:r>
            <a:r>
              <a:rPr lang="ru-RU" dirty="0" smtClean="0"/>
              <a:t>и </a:t>
            </a:r>
            <a:r>
              <a:rPr lang="en-US" dirty="0" smtClean="0"/>
              <a:t>Student</a:t>
            </a:r>
            <a:r>
              <a:rPr lang="ru-RU" dirty="0" smtClean="0"/>
              <a:t>.</a:t>
            </a:r>
          </a:p>
          <a:p>
            <a:r>
              <a:rPr lang="ru-RU" dirty="0" smtClean="0"/>
              <a:t>2. Основной класс </a:t>
            </a:r>
            <a:r>
              <a:rPr lang="en-US" dirty="0" smtClean="0"/>
              <a:t>Program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0620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teacher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Самый многофункциональный класс. У него внутри есть методы для создания и удаления тестов а также конструкторы, которые могут либо добавить нового учителя в команду, либо помочь уже добавленному учителю авторизоваться и получить доступ.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1021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</a:t>
            </a:r>
            <a:r>
              <a:rPr lang="en-US" dirty="0" smtClean="0"/>
              <a:t> student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 для проходящих тесты. Он содержит методы для просмотра и выполнения тестов.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4556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program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«Мозг» всего проекта. Именно в нем содержится функция </a:t>
            </a:r>
            <a:r>
              <a:rPr lang="en-US" dirty="0" smtClean="0"/>
              <a:t>main</a:t>
            </a:r>
            <a:r>
              <a:rPr lang="ru-RU" dirty="0" smtClean="0"/>
              <a:t>, которая и управляет запуском какого либо процесса в программе.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3608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Общие факты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Программа не до конца доработана, поэтому присутствуют некоторые баги и проблемы. Прошу не возлагать больших надежд.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0393063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</TotalTime>
  <Words>149</Words>
  <Application>Microsoft Office PowerPoint</Application>
  <PresentationFormat>Широкоэкранный</PresentationFormat>
  <Paragraphs>16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Сектор</vt:lpstr>
      <vt:lpstr>Экзаменационная работа</vt:lpstr>
      <vt:lpstr>Проект и его назначение</vt:lpstr>
      <vt:lpstr>Как он работает?</vt:lpstr>
      <vt:lpstr>Класс teacher</vt:lpstr>
      <vt:lpstr>Класс student</vt:lpstr>
      <vt:lpstr>Класс program</vt:lpstr>
      <vt:lpstr>Общие факты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Экзаменационная работа</dc:title>
  <dc:creator>Богдан Афанасьев</dc:creator>
  <cp:lastModifiedBy>Богдан Афанасьев</cp:lastModifiedBy>
  <cp:revision>2</cp:revision>
  <dcterms:created xsi:type="dcterms:W3CDTF">2017-10-23T21:41:43Z</dcterms:created>
  <dcterms:modified xsi:type="dcterms:W3CDTF">2017-10-23T21:54:07Z</dcterms:modified>
</cp:coreProperties>
</file>