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2" r:id="rId5"/>
    <p:sldId id="263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i+vvymwKK0Bw02WVGoMhyEo9gm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8A2E3D-19AD-A9AB-8B34-3DA2ADED2D43}" v="2" dt="2019-06-14T20:17:09.916"/>
  </p1510:revLst>
</p1510:revInfo>
</file>

<file path=ppt/tableStyles.xml><?xml version="1.0" encoding="utf-8"?>
<a:tblStyleLst xmlns:a="http://schemas.openxmlformats.org/drawingml/2006/main" def="{D1AE0C73-6FBB-4B6C-8832-D784ED45153C}">
  <a:tblStyle styleId="{D1AE0C73-6FBB-4B6C-8832-D784ED4515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587a54fa4d_0_58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g587a54fa4d_0_58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g587a54fa4d_0_5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587a54fa4d_0_93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g587a54fa4d_0_93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g587a54fa4d_0_9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87a54fa4d_0_9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587a54fa4d_0_9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587a54fa4d_0_9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g587a54fa4d_0_9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587a54fa4d_0_9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587a54fa4d_0_9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587a54fa4d_0_62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g587a54fa4d_0_6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87a54fa4d_0_6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587a54fa4d_0_6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g587a54fa4d_0_6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587a54fa4d_0_6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587a54fa4d_0_6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g587a54fa4d_0_69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g587a54fa4d_0_6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587a54fa4d_0_7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587a54fa4d_0_7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587a54fa4d_0_7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g587a54fa4d_0_7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g587a54fa4d_0_7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587a54fa4d_0_81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g587a54fa4d_0_8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587a54fa4d_0_84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587a54fa4d_0_84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g587a54fa4d_0_84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g587a54fa4d_0_84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g587a54fa4d_0_8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587a54fa4d_0_9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g587a54fa4d_0_9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587a54fa4d_0_5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587a54fa4d_0_5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587a54fa4d_0_5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>
            <a:spLocks noGrp="1"/>
          </p:cNvSpPr>
          <p:nvPr>
            <p:ph type="ctrTitle"/>
          </p:nvPr>
        </p:nvSpPr>
        <p:spPr>
          <a:xfrm>
            <a:off x="244972" y="1589843"/>
            <a:ext cx="8598073" cy="778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lnSpc>
                <a:spcPct val="90000"/>
              </a:lnSpc>
              <a:buSzPts val="4500"/>
            </a:pPr>
            <a:r>
              <a:rPr lang="ru-RU" sz="8000" dirty="0">
                <a:solidFill>
                  <a:srgbClr val="C00000"/>
                </a:solidFill>
                <a:latin typeface="Spectral Light"/>
              </a:rPr>
              <a:t>MAFIOZNIK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37140B-D4F2-404C-8D85-CF2B03CD430E}"/>
              </a:ext>
            </a:extLst>
          </p:cNvPr>
          <p:cNvSpPr txBox="1"/>
          <p:nvPr/>
        </p:nvSpPr>
        <p:spPr>
          <a:xfrm>
            <a:off x="653143" y="5047861"/>
            <a:ext cx="779106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 err="1">
                <a:solidFill>
                  <a:srgbClr val="C00000"/>
                </a:solidFill>
              </a:rPr>
              <a:t>Mafia</a:t>
            </a:r>
            <a:r>
              <a:rPr lang="ru-RU" sz="2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бот для</a:t>
            </a:r>
            <a:r>
              <a:rPr lang="ru-RU" sz="2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800" dirty="0" err="1">
                <a:solidFill>
                  <a:srgbClr val="C00000"/>
                </a:solidFill>
              </a:rPr>
              <a:t>Discord</a:t>
            </a:r>
            <a:endParaRPr lang="ru-RU" sz="2800" dirty="0">
              <a:solidFill>
                <a:srgbClr val="C00000"/>
              </a:solidFill>
            </a:endParaRPr>
          </a:p>
        </p:txBody>
      </p:sp>
      <p:pic>
        <p:nvPicPr>
          <p:cNvPr id="2" name="Picture 2" descr="Изображение выглядит как нарядный головной убор, векторная графика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05E1C6DB-62E5-4C6B-90FA-5D517EB0C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706" y="2374641"/>
            <a:ext cx="2500605" cy="250060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ru-RU" dirty="0">
                <a:solidFill>
                  <a:srgbClr val="C00000"/>
                </a:solidFill>
              </a:rPr>
              <a:t>Функционал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82" name="Google Shape;82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spcBef>
                <a:spcPts val="0"/>
              </a:spcBef>
            </a:pPr>
            <a:r>
              <a:rPr lang="ru-RU" dirty="0"/>
              <a:t>Вывод списка команд при запросе пользователя</a:t>
            </a:r>
          </a:p>
          <a:p>
            <a:pPr marL="285750" indent="-285750">
              <a:spcBef>
                <a:spcPts val="0"/>
              </a:spcBef>
            </a:pPr>
            <a:endParaRPr lang="ru-RU" dirty="0"/>
          </a:p>
          <a:p>
            <a:pPr marL="285750" indent="-285750">
              <a:spcBef>
                <a:spcPts val="0"/>
              </a:spcBef>
            </a:pPr>
            <a:r>
              <a:rPr lang="ru-RU" dirty="0"/>
              <a:t>Игра в мафию в текстовом канале </a:t>
            </a:r>
            <a:r>
              <a:rPr lang="ru-RU" dirty="0" err="1"/>
              <a:t>Discord</a:t>
            </a:r>
          </a:p>
          <a:p>
            <a:pPr marL="285750" indent="-285750">
              <a:spcBef>
                <a:spcPts val="0"/>
              </a:spcBef>
            </a:pPr>
            <a:endParaRPr lang="ru-RU" dirty="0"/>
          </a:p>
          <a:p>
            <a:pPr marL="285750" indent="-285750">
              <a:spcBef>
                <a:spcPts val="0"/>
              </a:spcBef>
            </a:pPr>
            <a:r>
              <a:rPr lang="ru-RU" dirty="0" err="1"/>
              <a:t>Work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progress</a:t>
            </a:r>
            <a:r>
              <a:rPr lang="ru-RU" dirty="0"/>
              <a:t>...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/>
          </a:p>
          <a:p>
            <a:pPr marL="0" indent="0">
              <a:spcAft>
                <a:spcPts val="1600"/>
              </a:spcAft>
              <a:buNone/>
            </a:pPr>
            <a:endParaRPr lang="ru-RU"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>
                <a:solidFill>
                  <a:schemeClr val="lt2"/>
                </a:solidFill>
              </a:rPr>
              <a:t>2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300"/>
            </a:pPr>
            <a:r>
              <a:rPr lang="ru-RU" dirty="0">
                <a:solidFill>
                  <a:srgbClr val="C00000"/>
                </a:solidFill>
              </a:rPr>
              <a:t>Скриншоты игрового процесса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824593" y="1816294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2100"/>
              <a:buNone/>
            </a:pPr>
            <a:endParaRPr lang="ru-RU" dirty="0"/>
          </a:p>
          <a:p>
            <a:pPr marL="0" indent="0">
              <a:spcBef>
                <a:spcPts val="0"/>
              </a:spcBef>
              <a:spcAft>
                <a:spcPts val="1600"/>
              </a:spcAft>
              <a:buSzPts val="2100"/>
              <a:buNone/>
            </a:pPr>
            <a:endParaRPr lang="ru-RU"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>
                <a:solidFill>
                  <a:schemeClr val="lt2"/>
                </a:solidFill>
              </a:rPr>
              <a:t>3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A83C306-A4EC-4543-B273-D007C4B3F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8" y="2611292"/>
            <a:ext cx="3041780" cy="60904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D1A7CAD-74BE-4725-A6D8-766C301DF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29" y="4137918"/>
            <a:ext cx="3041779" cy="784189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A2627169-B45F-4409-844F-AC312114E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29" y="5143138"/>
            <a:ext cx="3041779" cy="854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7BCF53-C6FE-46F2-9754-68E001A16E9F}"/>
              </a:ext>
            </a:extLst>
          </p:cNvPr>
          <p:cNvSpPr txBox="1"/>
          <p:nvPr/>
        </p:nvSpPr>
        <p:spPr>
          <a:xfrm>
            <a:off x="4226767" y="176348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Для начала игры необходимо от </a:t>
            </a:r>
            <a:r>
              <a:rPr lang="ru-RU" dirty="0">
                <a:solidFill>
                  <a:srgbClr val="C00000"/>
                </a:solidFill>
              </a:rPr>
              <a:t>5</a:t>
            </a:r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 игроков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D017E0-AF71-41B7-A891-52DB43F1A2A0}"/>
              </a:ext>
            </a:extLst>
          </p:cNvPr>
          <p:cNvSpPr txBox="1"/>
          <p:nvPr/>
        </p:nvSpPr>
        <p:spPr>
          <a:xfrm>
            <a:off x="4229683" y="2484858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После запуска партии у игроков есть время для того, чтобы узнать свою </a:t>
            </a:r>
            <a:r>
              <a:rPr lang="ru-RU" dirty="0">
                <a:solidFill>
                  <a:srgbClr val="C00000"/>
                </a:solidFill>
              </a:rPr>
              <a:t>карту</a:t>
            </a:r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BDF87E64-6F43-42BD-8886-4796B1EE23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304" t="438" r="1216" b="-810"/>
          <a:stretch/>
        </p:blipFill>
        <p:spPr>
          <a:xfrm>
            <a:off x="587829" y="1632857"/>
            <a:ext cx="3041783" cy="7842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CCC6A97-1DE6-495F-A640-71FC97CBE2CF}"/>
              </a:ext>
            </a:extLst>
          </p:cNvPr>
          <p:cNvSpPr txBox="1"/>
          <p:nvPr/>
        </p:nvSpPr>
        <p:spPr>
          <a:xfrm>
            <a:off x="4226768" y="427342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Создание отдельного канала для общения </a:t>
            </a:r>
            <a:r>
              <a:rPr lang="ru-RU" dirty="0">
                <a:solidFill>
                  <a:srgbClr val="C00000"/>
                </a:solidFill>
              </a:rPr>
              <a:t>мафии</a:t>
            </a:r>
          </a:p>
        </p:txBody>
      </p:sp>
      <p:pic>
        <p:nvPicPr>
          <p:cNvPr id="17" name="Picture 17">
            <a:extLst>
              <a:ext uri="{FF2B5EF4-FFF2-40B4-BE49-F238E27FC236}">
                <a16:creationId xmlns:a16="http://schemas.microsoft.com/office/drawing/2014/main" id="{768946AD-D34B-4C34-949E-994A125CE5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827" y="3414131"/>
            <a:ext cx="3041780" cy="53359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A23197B-0097-473A-AC43-FD8B07C0826A}"/>
              </a:ext>
            </a:extLst>
          </p:cNvPr>
          <p:cNvSpPr txBox="1"/>
          <p:nvPr/>
        </p:nvSpPr>
        <p:spPr>
          <a:xfrm>
            <a:off x="4226767" y="3312367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Анонимное оповещение о </a:t>
            </a:r>
            <a:r>
              <a:rPr lang="ru-RU" dirty="0">
                <a:solidFill>
                  <a:srgbClr val="C00000"/>
                </a:solidFill>
              </a:rPr>
              <a:t>карте</a:t>
            </a:r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 игрока через </a:t>
            </a:r>
            <a:r>
              <a:rPr lang="ru-RU" dirty="0">
                <a:solidFill>
                  <a:srgbClr val="C00000"/>
                </a:solidFill>
              </a:rPr>
              <a:t>личные сообщения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80B5EC-95FD-4215-90CD-F9595C2DC75F}"/>
              </a:ext>
            </a:extLst>
          </p:cNvPr>
          <p:cNvSpPr txBox="1"/>
          <p:nvPr/>
        </p:nvSpPr>
        <p:spPr>
          <a:xfrm>
            <a:off x="4226767" y="5262465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Каждый игрок имеет свой порядковый </a:t>
            </a:r>
            <a:r>
              <a:rPr lang="ru-RU" dirty="0">
                <a:solidFill>
                  <a:srgbClr val="C00000"/>
                </a:solidFill>
              </a:rPr>
              <a:t>номер</a:t>
            </a:r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 для </a:t>
            </a:r>
            <a:r>
              <a:rPr lang="ru-RU" dirty="0">
                <a:solidFill>
                  <a:srgbClr val="C00000"/>
                </a:solidFill>
              </a:rPr>
              <a:t>голосования</a:t>
            </a: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300"/>
            </a:pPr>
            <a:r>
              <a:rPr lang="ru-RU" dirty="0">
                <a:solidFill>
                  <a:srgbClr val="C00000"/>
                </a:solidFill>
              </a:rPr>
              <a:t>Доступ уже сегодня!</a:t>
            </a:r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2100"/>
              <a:buNone/>
            </a:pPr>
            <a:endParaRPr lang="af-ZA" dirty="0"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>
                <a:solidFill>
                  <a:schemeClr val="lt2"/>
                </a:solidFill>
              </a:rPr>
              <a:t>4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2" name="Picture 2" descr="Изображение выглядит как снимок экрана, монитор, черный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DCDFF8A0-7F39-402E-992B-4F9BF1D410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33" t="5104" r="20222" b="13225"/>
          <a:stretch/>
        </p:blipFill>
        <p:spPr>
          <a:xfrm>
            <a:off x="2976465" y="1958703"/>
            <a:ext cx="3200402" cy="376313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body" idx="1"/>
          </p:nvPr>
        </p:nvSpPr>
        <p:spPr>
          <a:xfrm>
            <a:off x="628650" y="2907975"/>
            <a:ext cx="7886700" cy="318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600"/>
              </a:spcAft>
              <a:buSzPts val="4400"/>
              <a:buNone/>
            </a:pPr>
            <a:r>
              <a:rPr lang="ru-RU" sz="4400" dirty="0">
                <a:solidFill>
                  <a:srgbClr val="C00000"/>
                </a:solidFill>
              </a:rPr>
              <a:t>Спасибо за внимание! </a:t>
            </a:r>
            <a:endParaRPr lang="ru-RU" sz="4400">
              <a:solidFill>
                <a:srgbClr val="C00000"/>
              </a:solidFill>
            </a:endParaRPr>
          </a:p>
        </p:txBody>
      </p:sp>
      <p:sp>
        <p:nvSpPr>
          <p:cNvPr id="118" name="Google Shape;118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>
                <a:solidFill>
                  <a:schemeClr val="lt2"/>
                </a:solidFill>
              </a:rPr>
              <a:t>5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Application>Microsoft Office PowerPoint</Application>
  <PresentationFormat>On-screen Show (4:3)</PresentationFormat>
  <Slides>5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Simple Dark</vt:lpstr>
      <vt:lpstr>MAFIOZNIK</vt:lpstr>
      <vt:lpstr>Функционал</vt:lpstr>
      <vt:lpstr>Скриншоты игрового процесса</vt:lpstr>
      <vt:lpstr>Доступ уже сегодня!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2D платформера на Unity</dc:title>
  <dc:creator>Рецензент</dc:creator>
  <cp:revision>954</cp:revision>
  <dcterms:created xsi:type="dcterms:W3CDTF">2017-10-21T13:35:42Z</dcterms:created>
  <dcterms:modified xsi:type="dcterms:W3CDTF">2019-06-14T20:54:31Z</dcterms:modified>
</cp:coreProperties>
</file>