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6A8-B190-4C3C-A9BE-BAF99463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6785-BD00-4666-9AF6-C91431282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F5AA-C5A7-4937-A1DB-B6A0B57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1F07-AAF3-45B6-84E5-AF9FFEEB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656-EB25-4B4D-9899-3D556A4F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8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88C7-F68F-47FA-B218-71D5D11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A7FDD-F173-4BF2-A66B-E1483F8C9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D08A-C490-4DB4-9EF4-98200A4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DEE2-FD19-4120-B3F6-83B74468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1329-9650-4D76-A080-5F48604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8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52B59-5067-4E83-A9C1-A9ACC82C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2570-E9A7-4221-BB4E-B537E144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08CA-69AE-46C0-9E9E-E7F7B5FD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36B4-071C-4746-B6C0-1DA5838F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4E3B-32EF-4A62-9778-1835FA8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6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79CF-DFD3-45A4-857F-EB594F65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D25F-A837-4E50-A046-5D5C5497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7D12-9177-4F27-A7C0-44115172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41C8-00AE-4F1C-8749-48158A26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1B02-B7F0-4006-BD26-82D52A90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F7E2-F71C-4E22-89FC-C2D69E0E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0BBB-E37C-4B01-B62E-3195279A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F01A-D66C-4F9B-919A-8671D36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AE08-3845-4AE8-8A18-3918D5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4D94-11EC-4531-8ADB-60483028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8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263C-CFA6-4CCD-9AD0-C153AD9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A7E3-D3DB-48C4-BA1E-0F3E2F399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8BF8-778F-461E-A191-2040D27A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DD9C-A749-459F-B7DC-E1F5D066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406E-7BE9-42AC-9C44-44EB9F1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3B8-2004-4A94-A674-A79F273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891-848C-4118-A9B9-048A347D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43C2-05C6-4DB4-8646-D921934B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4010-2C84-4C73-982F-8A50C947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D1E6-BCDC-4594-B030-4C2FE25BC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1D0B1-E794-4F10-ACC9-47DD2031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999F6-AF2E-4790-A5E2-16D79D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9E6D-753E-45BA-A208-C0750DB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7AD4-97FB-4806-B032-2B65F2BF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5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786-9A49-4890-A191-E47B2823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31EB2-6179-4914-9ADD-C2BA028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8B5C-6C95-4588-85D8-E743F69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57A89-17CA-4338-A076-4D5F06D1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4304C-CCDB-4A6E-AFA9-B4A0BE1E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FE817-C6F1-4485-A482-D8F24923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6AF65-5C9D-43F5-A746-754A6A3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2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623F-050F-4CBB-A836-EA13592B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18D0-58EA-44F6-BE9C-825A30DF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12389-0D21-40C1-AE1B-195AC989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B618-4EE1-4C3A-8916-D54E8B5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10DA-F2AF-4E56-AEF2-916F1781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ABC1-948F-4F3A-9D27-BFC5C0DD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3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FD1-BACC-464B-8A9E-D8818E46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7A30E-2DDC-45FF-9496-B0CC38AA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495A-08F2-4BB7-A775-0DE41645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4958D-8041-4013-BD80-F08C7154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C033-F5BC-485F-B445-8D9F036E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9B0F6-37E7-4015-B4AA-4452831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6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4D8E2-C118-4D12-B148-5FB3E914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388D-0D44-400E-A76A-560BA16A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422E-8781-440A-BD10-10B0361E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AE34-6F42-4F8C-9574-2189B767E9CE}" type="datetimeFigureOut">
              <a:rPr lang="nl-NL" smtClean="0"/>
              <a:t>4-3-2020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7E4F-7D0C-425A-8AB2-0B4C7D2B3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3DC3-7252-4E31-8A50-C22795C5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C5B8-2226-49DC-9D05-32B46F2170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2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get-unity/download" TargetMode="External"/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352-8DD6-4356-B524-A2F15705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8800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The Deep Sea</a:t>
            </a:r>
          </a:p>
        </p:txBody>
      </p:sp>
    </p:spTree>
    <p:extLst>
      <p:ext uri="{BB962C8B-B14F-4D97-AF65-F5344CB8AC3E}">
        <p14:creationId xmlns:p14="http://schemas.microsoft.com/office/powerpoint/2010/main" val="2329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43E-704D-40CA-83FC-B5B2A02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AC1E-09CF-4A4F-A6A6-1CC533FD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Eerste sprint</a:t>
            </a: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/Werkzaamheden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Tweede sprint</a:t>
            </a: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/Werkzaamheden</a:t>
            </a:r>
          </a:p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Welke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Inrichting</a:t>
            </a: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22D-DD4B-476A-9DDE-56010D0D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Eerste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F0A-2683-46A3-A16D-FEC289C0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Third-person controller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Controller support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Intuitieve controls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Minimale HUD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984208-34E6-4C3E-85FA-B8CC129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62639"/>
              </p:ext>
            </p:extLst>
          </p:nvPr>
        </p:nvGraphicFramePr>
        <p:xfrm>
          <a:off x="838200" y="4120971"/>
          <a:ext cx="10515601" cy="2499360"/>
        </p:xfrm>
        <a:graphic>
          <a:graphicData uri="http://schemas.openxmlformats.org/drawingml/2006/table">
            <a:tbl>
              <a:tblPr/>
              <a:tblGrid>
                <a:gridCol w="1123227">
                  <a:extLst>
                    <a:ext uri="{9D8B030D-6E8A-4147-A177-3AD203B41FA5}">
                      <a16:colId xmlns:a16="http://schemas.microsoft.com/office/drawing/2014/main" val="1498735530"/>
                    </a:ext>
                  </a:extLst>
                </a:gridCol>
                <a:gridCol w="2336033">
                  <a:extLst>
                    <a:ext uri="{9D8B030D-6E8A-4147-A177-3AD203B41FA5}">
                      <a16:colId xmlns:a16="http://schemas.microsoft.com/office/drawing/2014/main" val="2787673730"/>
                    </a:ext>
                  </a:extLst>
                </a:gridCol>
                <a:gridCol w="2342927">
                  <a:extLst>
                    <a:ext uri="{9D8B030D-6E8A-4147-A177-3AD203B41FA5}">
                      <a16:colId xmlns:a16="http://schemas.microsoft.com/office/drawing/2014/main" val="1641543971"/>
                    </a:ext>
                  </a:extLst>
                </a:gridCol>
                <a:gridCol w="2260332">
                  <a:extLst>
                    <a:ext uri="{9D8B030D-6E8A-4147-A177-3AD203B41FA5}">
                      <a16:colId xmlns:a16="http://schemas.microsoft.com/office/drawing/2014/main" val="2354538884"/>
                    </a:ext>
                  </a:extLst>
                </a:gridCol>
                <a:gridCol w="2453082">
                  <a:extLst>
                    <a:ext uri="{9D8B030D-6E8A-4147-A177-3AD203B41FA5}">
                      <a16:colId xmlns:a16="http://schemas.microsoft.com/office/drawing/2014/main" val="2999225077"/>
                    </a:ext>
                  </a:extLst>
                </a:gridCol>
              </a:tblGrid>
              <a:tr h="225631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32143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66617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56462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32279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03694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47706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58378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66475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5" y="1254233"/>
            <a:ext cx="5354595" cy="27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8D8-859E-49E4-A11B-302AB2A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Technisch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FCD-2AE8-4726-A3F7-EC550993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Keuzes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Minimaal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Overzicht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Performance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Controller type</a:t>
            </a: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Uitbreidbaar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F6670-8CEB-44CB-8C1C-4090458E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52" y="1825625"/>
            <a:ext cx="5512248" cy="3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22D-DD4B-476A-9DDE-56010D0D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Tweede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F0A-2683-46A3-A16D-FEC289C0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PvE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Zwemmende vissen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Vissen reageren op speler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984208-34E6-4C3E-85FA-B8CC129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62639"/>
              </p:ext>
            </p:extLst>
          </p:nvPr>
        </p:nvGraphicFramePr>
        <p:xfrm>
          <a:off x="838200" y="4120971"/>
          <a:ext cx="10515601" cy="2499360"/>
        </p:xfrm>
        <a:graphic>
          <a:graphicData uri="http://schemas.openxmlformats.org/drawingml/2006/table">
            <a:tbl>
              <a:tblPr/>
              <a:tblGrid>
                <a:gridCol w="1123227">
                  <a:extLst>
                    <a:ext uri="{9D8B030D-6E8A-4147-A177-3AD203B41FA5}">
                      <a16:colId xmlns:a16="http://schemas.microsoft.com/office/drawing/2014/main" val="1498735530"/>
                    </a:ext>
                  </a:extLst>
                </a:gridCol>
                <a:gridCol w="2336033">
                  <a:extLst>
                    <a:ext uri="{9D8B030D-6E8A-4147-A177-3AD203B41FA5}">
                      <a16:colId xmlns:a16="http://schemas.microsoft.com/office/drawing/2014/main" val="2787673730"/>
                    </a:ext>
                  </a:extLst>
                </a:gridCol>
                <a:gridCol w="2342927">
                  <a:extLst>
                    <a:ext uri="{9D8B030D-6E8A-4147-A177-3AD203B41FA5}">
                      <a16:colId xmlns:a16="http://schemas.microsoft.com/office/drawing/2014/main" val="1641543971"/>
                    </a:ext>
                  </a:extLst>
                </a:gridCol>
                <a:gridCol w="2260332">
                  <a:extLst>
                    <a:ext uri="{9D8B030D-6E8A-4147-A177-3AD203B41FA5}">
                      <a16:colId xmlns:a16="http://schemas.microsoft.com/office/drawing/2014/main" val="2354538884"/>
                    </a:ext>
                  </a:extLst>
                </a:gridCol>
                <a:gridCol w="2453082">
                  <a:extLst>
                    <a:ext uri="{9D8B030D-6E8A-4147-A177-3AD203B41FA5}">
                      <a16:colId xmlns:a16="http://schemas.microsoft.com/office/drawing/2014/main" val="2999225077"/>
                    </a:ext>
                  </a:extLst>
                </a:gridCol>
              </a:tblGrid>
              <a:tr h="225631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32143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66617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Character controller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56462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Controller 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UI (Photo mode)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32279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Presentatie K1 W2/3/4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03694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47706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58378"/>
                  </a:ext>
                </a:extLst>
              </a:tr>
              <a:tr h="225631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66475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80" y="1382256"/>
            <a:ext cx="5930220" cy="2603777"/>
          </a:xfrm>
          <a:prstGeom prst="rect">
            <a:avLst/>
          </a:prstGeom>
        </p:spPr>
      </p:pic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8166"/>
              </p:ext>
            </p:extLst>
          </p:nvPr>
        </p:nvGraphicFramePr>
        <p:xfrm>
          <a:off x="838200" y="4120971"/>
          <a:ext cx="10515600" cy="2499360"/>
        </p:xfrm>
        <a:graphic>
          <a:graphicData uri="http://schemas.openxmlformats.org/drawingml/2006/table">
            <a:tbl>
              <a:tblPr/>
              <a:tblGrid>
                <a:gridCol w="11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nl-NL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Maandag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Dinsdag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Woensdag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Spline Tool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Fish Flock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Donderdag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Vrijdag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b="1">
                          <a:effectLst/>
                        </a:rPr>
                        <a:t>Sprint Review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Zaterdag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Zondag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l-NL" dirty="0">
                          <a:effectLst/>
                        </a:rPr>
                        <a:t>OFF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84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080-1C82-42F8-8B37-2585E948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5942-5E46-4105-A8B6-92992FF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Welke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desktop (team)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Visual studio 2019 (programmeren)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(project omgeving)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hub (Unity versie controle)</a:t>
            </a:r>
          </a:p>
          <a:p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Misc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Trello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 (planning)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Google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docs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 (documentatie)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Nclass (UML)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Discord (communicatie)</a:t>
            </a:r>
          </a:p>
          <a:p>
            <a:pPr lvl="1"/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2A4-2A23-4282-93DF-3320FC4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2C7-C67D-404D-ACFA-81E8E139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Inrichting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repository (github site)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Maak repository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Github desktop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Nieuwste versie</a:t>
            </a: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Visual studio 2019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Hub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https://unity3d.com/get-unity/download</a:t>
            </a:r>
            <a:endParaRPr lang="nl-NL" dirty="0">
              <a:solidFill>
                <a:schemeClr val="bg1">
                  <a:lumMod val="75000"/>
                </a:schemeClr>
              </a:solidFill>
              <a:latin typeface="Comfortaa" panose="020F0403060000060003" pitchFamily="34" charset="0"/>
            </a:endParaRPr>
          </a:p>
          <a:p>
            <a:pPr lvl="1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Unity 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Via Unity Hub</a:t>
            </a:r>
          </a:p>
          <a:p>
            <a:pPr lvl="2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Comfortaa" panose="020F0403060000060003" pitchFamily="34" charset="0"/>
              </a:rPr>
              <a:t>Versie 2019.2.19f1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70" y="713473"/>
            <a:ext cx="4473930" cy="254047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870" y="3625436"/>
            <a:ext cx="4473930" cy="25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389</Words>
  <Application>Microsoft Office PowerPoint</Application>
  <PresentationFormat>Widescreen</PresentationFormat>
  <Paragraphs>169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Office Theme</vt:lpstr>
      <vt:lpstr>The Deep Sea</vt:lpstr>
      <vt:lpstr>Inhoud</vt:lpstr>
      <vt:lpstr>Eerste sprint</vt:lpstr>
      <vt:lpstr>Technisch ontwerp</vt:lpstr>
      <vt:lpstr>Tweede sprint</vt:lpstr>
      <vt:lpstr>Software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Deep Sea</dc:title>
  <dc:creator>Arne van Ommen</dc:creator>
  <cp:lastModifiedBy>Arne van Ommen</cp:lastModifiedBy>
  <cp:revision>25</cp:revision>
  <dcterms:created xsi:type="dcterms:W3CDTF">2020-03-04T08:48:07Z</dcterms:created>
  <dcterms:modified xsi:type="dcterms:W3CDTF">2020-03-04T17:31:57Z</dcterms:modified>
</cp:coreProperties>
</file>